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1"/>
  </p:notesMasterIdLst>
  <p:sldIdLst>
    <p:sldId id="7638" r:id="rId4"/>
    <p:sldId id="266" r:id="rId5"/>
    <p:sldId id="257" r:id="rId6"/>
    <p:sldId id="259" r:id="rId7"/>
    <p:sldId id="265" r:id="rId8"/>
    <p:sldId id="261" r:id="rId9"/>
    <p:sldId id="264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7" autoAdjust="0"/>
  </p:normalViewPr>
  <p:slideViewPr>
    <p:cSldViewPr>
      <p:cViewPr varScale="1">
        <p:scale>
          <a:sx n="105" d="100"/>
          <a:sy n="105" d="100"/>
        </p:scale>
        <p:origin x="378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8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9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90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02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6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82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3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52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41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86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1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603424"/>
            <a:ext cx="9144000" cy="3000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35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4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2938"/>
            <a:ext cx="6893299" cy="38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71663" y="814387"/>
            <a:ext cx="5456145" cy="303544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514350" latinLnBrk="0">
              <a:defRPr/>
            </a:pPr>
            <a:r>
              <a:rPr lang="en-US" sz="22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 defTabSz="514350" latinLnBrk="0">
              <a:defRPr/>
            </a:pPr>
            <a:r>
              <a:rPr lang="en-US" sz="22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 defTabSz="514350" latinLnBrk="0">
              <a:defRPr/>
            </a:pPr>
            <a:r>
              <a:rPr lang="en-US" sz="2025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1</a:t>
            </a:r>
          </a:p>
          <a:p>
            <a:pPr algn="ctr" defTabSz="514350" latinLnBrk="0">
              <a:defRPr/>
            </a:pPr>
            <a:r>
              <a:rPr lang="en-US" sz="27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Các số từ 0 đến 10</a:t>
            </a:r>
          </a:p>
          <a:p>
            <a:pPr algn="ctr" defTabSz="514350" latinLnBrk="0">
              <a:defRPr/>
            </a:pPr>
            <a:r>
              <a:rPr lang="en-US" sz="27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So sánh số</a:t>
            </a:r>
          </a:p>
          <a:p>
            <a:pPr algn="ctr" defTabSz="514350" latinLnBrk="0">
              <a:defRPr/>
            </a:pPr>
            <a:r>
              <a:rPr lang="en-US" sz="27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3 ) </a:t>
            </a:r>
          </a:p>
          <a:p>
            <a:pPr algn="ctr" defTabSz="514350" latinLnBrk="0">
              <a:defRPr/>
            </a:pPr>
            <a:r>
              <a:rPr lang="en-US" sz="225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(Bộ sách kết nối tri thức)</a:t>
            </a:r>
          </a:p>
          <a:p>
            <a:pPr algn="ctr" defTabSz="514350" latinLnBrk="0">
              <a:defRPr/>
            </a:pPr>
            <a:endParaRPr lang="en-US" sz="2250" b="1" i="1" dirty="0">
              <a:solidFill>
                <a:srgbClr val="156082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1" y="771525"/>
            <a:ext cx="554534" cy="3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300289" y="3514725"/>
            <a:ext cx="372409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 latinLnBrk="0">
              <a:defRPr/>
            </a:pPr>
            <a:r>
              <a:rPr lang="en-US" sz="1125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Đào Thị Kim Liên</a:t>
            </a:r>
          </a:p>
          <a:p>
            <a:pPr defTabSz="514350" latinLnBrk="0">
              <a:defRPr/>
            </a:pPr>
            <a:r>
              <a:rPr lang="en-US" sz="1125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1A3</a:t>
            </a:r>
          </a:p>
          <a:p>
            <a:pPr defTabSz="514350" latinLnBrk="0">
              <a:defRPr/>
            </a:pPr>
            <a:r>
              <a:rPr lang="en-US" sz="1125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9D967-524B-4C5B-B640-43FFD1FE2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196E-2E5D-4A05-9497-C7E75F3AC070}"/>
              </a:ext>
            </a:extLst>
          </p:cNvPr>
          <p:cNvSpPr txBox="1"/>
          <p:nvPr/>
        </p:nvSpPr>
        <p:spPr>
          <a:xfrm>
            <a:off x="3491880" y="55552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2483768" y="2787774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 NHAU, DẤU =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419622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53044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131840" y="1738330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      =     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3961" y="234091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/>
              <a:t>bốn</a:t>
            </a:r>
            <a:endParaRPr lang="en-US" sz="2400" b="1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717857" y="3696424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       =    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0492" y="4538236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/>
              <a:t>năm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0DFCA-CCE6-4539-B31A-31D65B540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803" r="7476" b="31493"/>
          <a:stretch/>
        </p:blipFill>
        <p:spPr>
          <a:xfrm>
            <a:off x="971600" y="924666"/>
            <a:ext cx="7344816" cy="914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E9FE4-B44D-4247-8B41-CC578EAB2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4910" r="6890" b="64148"/>
          <a:stretch/>
        </p:blipFill>
        <p:spPr>
          <a:xfrm>
            <a:off x="971600" y="3011850"/>
            <a:ext cx="7128792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=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Hành trang số (1)">
            <a:hlinkClick r:id="" action="ppaction://media"/>
            <a:extLst>
              <a:ext uri="{FF2B5EF4-FFF2-40B4-BE49-F238E27FC236}">
                <a16:creationId xmlns:a16="http://schemas.microsoft.com/office/drawing/2014/main" id="{E5D0849B-8BB1-4E6F-BDCF-147513B2AC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987574"/>
            <a:ext cx="4011910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DD340A-6E08-4E08-A9AC-3A43B20833FC}"/>
              </a:ext>
            </a:extLst>
          </p:cNvPr>
          <p:cNvGrpSpPr/>
          <p:nvPr/>
        </p:nvGrpSpPr>
        <p:grpSpPr>
          <a:xfrm>
            <a:off x="13126" y="0"/>
            <a:ext cx="6719114" cy="605681"/>
            <a:chOff x="827584" y="1606028"/>
            <a:chExt cx="6719114" cy="6056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46E385E-A169-42AE-AE9C-9EE21DFA525B}"/>
                </a:ext>
              </a:extLst>
            </p:cNvPr>
            <p:cNvSpPr/>
            <p:nvPr/>
          </p:nvSpPr>
          <p:spPr>
            <a:xfrm>
              <a:off x="827584" y="1606028"/>
              <a:ext cx="592108" cy="605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A16504-81E6-4830-AF00-8FC8DD208A82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F354614-B7A0-419A-903A-BF3508E7A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27501" r="23475" b="27501"/>
          <a:stretch/>
        </p:blipFill>
        <p:spPr>
          <a:xfrm>
            <a:off x="294998" y="396811"/>
            <a:ext cx="2345271" cy="1301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1BCA87-04F1-4CD3-A3CD-F9A8495C6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7136" r="13527" b="29900"/>
          <a:stretch/>
        </p:blipFill>
        <p:spPr>
          <a:xfrm>
            <a:off x="-56969" y="1692651"/>
            <a:ext cx="2766138" cy="1222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ED8241-25E3-4306-A837-C5FBF417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30119" r="26790" b="29750"/>
          <a:stretch/>
        </p:blipFill>
        <p:spPr>
          <a:xfrm>
            <a:off x="379492" y="2941559"/>
            <a:ext cx="2176284" cy="965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8AA5A5-D1BA-4C41-A06E-997752AEA2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30119" r="18500" b="29750"/>
          <a:stretch/>
        </p:blipFill>
        <p:spPr>
          <a:xfrm>
            <a:off x="77605" y="3903996"/>
            <a:ext cx="2592288" cy="1284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DCEF5D-CD89-43F4-B5A3-570714AFD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27501" b="25251"/>
          <a:stretch/>
        </p:blipFill>
        <p:spPr>
          <a:xfrm>
            <a:off x="5220072" y="392052"/>
            <a:ext cx="3521466" cy="1340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EEEAE-8700-4CCF-9C1B-388DA4A79D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1" b="28510"/>
          <a:stretch/>
        </p:blipFill>
        <p:spPr>
          <a:xfrm>
            <a:off x="4860032" y="1474643"/>
            <a:ext cx="3881506" cy="1258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857A82-0277-4C27-AB48-D30BA37FD8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8" b="29340"/>
          <a:stretch/>
        </p:blipFill>
        <p:spPr>
          <a:xfrm>
            <a:off x="4775706" y="2616135"/>
            <a:ext cx="3988802" cy="12581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9CCBCD-A13B-4554-BDF4-A8E4FEB436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9196" r="-2677" b="26815"/>
          <a:stretch/>
        </p:blipFill>
        <p:spPr>
          <a:xfrm>
            <a:off x="4814592" y="3822107"/>
            <a:ext cx="4076664" cy="132139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5E9BED-2498-4FB8-BECA-1316715746AB}"/>
              </a:ext>
            </a:extLst>
          </p:cNvPr>
          <p:cNvCxnSpPr/>
          <p:nvPr/>
        </p:nvCxnSpPr>
        <p:spPr>
          <a:xfrm>
            <a:off x="2555776" y="1563638"/>
            <a:ext cx="2448272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249EB0-A43D-4F40-A420-B7BE14087EA6}"/>
              </a:ext>
            </a:extLst>
          </p:cNvPr>
          <p:cNvCxnSpPr>
            <a:cxnSpLocks/>
          </p:cNvCxnSpPr>
          <p:nvPr/>
        </p:nvCxnSpPr>
        <p:spPr>
          <a:xfrm flipV="1">
            <a:off x="2208632" y="2333911"/>
            <a:ext cx="2768925" cy="2113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E06E70-6473-47FA-8F9E-8ED1D89E6BA2}"/>
              </a:ext>
            </a:extLst>
          </p:cNvPr>
          <p:cNvCxnSpPr>
            <a:cxnSpLocks/>
          </p:cNvCxnSpPr>
          <p:nvPr/>
        </p:nvCxnSpPr>
        <p:spPr>
          <a:xfrm>
            <a:off x="2492152" y="2687341"/>
            <a:ext cx="2283387" cy="1963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8CC4A91-D6C4-47AF-946E-08BF74854180}"/>
              </a:ext>
            </a:extLst>
          </p:cNvPr>
          <p:cNvCxnSpPr>
            <a:cxnSpLocks/>
          </p:cNvCxnSpPr>
          <p:nvPr/>
        </p:nvCxnSpPr>
        <p:spPr>
          <a:xfrm flipV="1">
            <a:off x="2364812" y="1171371"/>
            <a:ext cx="3095443" cy="1956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012" y="-59372"/>
            <a:ext cx="6611101" cy="576064"/>
            <a:chOff x="827584" y="1491630"/>
            <a:chExt cx="66111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548495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86B29F8-AF64-4E41-B7F1-AFC852327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36629"/>
            <a:ext cx="6727210" cy="3806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154BEF-B45A-45A7-8B2D-E8A958FC0614}"/>
              </a:ext>
            </a:extLst>
          </p:cNvPr>
          <p:cNvSpPr txBox="1"/>
          <p:nvPr/>
        </p:nvSpPr>
        <p:spPr>
          <a:xfrm>
            <a:off x="1403648" y="385135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0BF6F-7C49-453C-B88A-CD222FA10AE0}"/>
              </a:ext>
            </a:extLst>
          </p:cNvPr>
          <p:cNvSpPr txBox="1"/>
          <p:nvPr/>
        </p:nvSpPr>
        <p:spPr>
          <a:xfrm>
            <a:off x="1403648" y="837842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EAE2F-1734-43C9-ABED-62E48AB5F4C3}"/>
              </a:ext>
            </a:extLst>
          </p:cNvPr>
          <p:cNvSpPr txBox="1"/>
          <p:nvPr/>
        </p:nvSpPr>
        <p:spPr>
          <a:xfrm>
            <a:off x="1403648" y="837842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3453"/>
            <a:ext cx="9379475" cy="584775"/>
            <a:chOff x="827584" y="1456451"/>
            <a:chExt cx="9088639" cy="584775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456451"/>
              <a:ext cx="851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&gt;; &lt;; = ?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1DAB4E38-2C74-46F6-8B1B-965616BA29BC}"/>
              </a:ext>
            </a:extLst>
          </p:cNvPr>
          <p:cNvSpPr/>
          <p:nvPr/>
        </p:nvSpPr>
        <p:spPr>
          <a:xfrm>
            <a:off x="521606" y="246376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37BDA-9FA4-4D7B-BC44-BA92036E3AD6}"/>
              </a:ext>
            </a:extLst>
          </p:cNvPr>
          <p:cNvSpPr txBox="1"/>
          <p:nvPr/>
        </p:nvSpPr>
        <p:spPr>
          <a:xfrm>
            <a:off x="517064" y="243226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id="{57DE1DC1-CFBD-4FBD-9385-EBC5AF89D999}"/>
              </a:ext>
            </a:extLst>
          </p:cNvPr>
          <p:cNvSpPr/>
          <p:nvPr/>
        </p:nvSpPr>
        <p:spPr>
          <a:xfrm>
            <a:off x="1861182" y="2495127"/>
            <a:ext cx="503269" cy="4097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00A88F-8978-42D9-9ACD-829615746EA1}"/>
              </a:ext>
            </a:extLst>
          </p:cNvPr>
          <p:cNvSpPr txBox="1"/>
          <p:nvPr/>
        </p:nvSpPr>
        <p:spPr>
          <a:xfrm>
            <a:off x="1939644" y="2446335"/>
            <a:ext cx="70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F7AB51-58BD-427E-8520-FC1BFF986F7D}"/>
              </a:ext>
            </a:extLst>
          </p:cNvPr>
          <p:cNvSpPr/>
          <p:nvPr/>
        </p:nvSpPr>
        <p:spPr>
          <a:xfrm>
            <a:off x="1109866" y="245385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AAD69F-323F-4788-98D7-7ACCAD5A1E4F}"/>
              </a:ext>
            </a:extLst>
          </p:cNvPr>
          <p:cNvSpPr txBox="1"/>
          <p:nvPr/>
        </p:nvSpPr>
        <p:spPr>
          <a:xfrm>
            <a:off x="1109764" y="232383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4C3059-ADAC-43AC-A5FD-F2D6EB2F0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7464" r="20627" b="6239"/>
          <a:stretch/>
        </p:blipFill>
        <p:spPr>
          <a:xfrm>
            <a:off x="629994" y="543952"/>
            <a:ext cx="2245670" cy="18900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5D81F5-5AB9-4303-A2EC-0CEBD6BA39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9344" r="20884" b="4461"/>
          <a:stretch/>
        </p:blipFill>
        <p:spPr>
          <a:xfrm>
            <a:off x="5436096" y="174630"/>
            <a:ext cx="2459362" cy="2037080"/>
          </a:xfrm>
          <a:prstGeom prst="rect">
            <a:avLst/>
          </a:prstGeom>
        </p:spPr>
      </p:pic>
      <p:sp>
        <p:nvSpPr>
          <p:cNvPr id="32" name="Rounded Rectangle 50">
            <a:extLst>
              <a:ext uri="{FF2B5EF4-FFF2-40B4-BE49-F238E27FC236}">
                <a16:creationId xmlns:a16="http://schemas.microsoft.com/office/drawing/2014/main" id="{F9C65CFC-1036-4184-8CB4-5D1D4AD80EC3}"/>
              </a:ext>
            </a:extLst>
          </p:cNvPr>
          <p:cNvSpPr/>
          <p:nvPr/>
        </p:nvSpPr>
        <p:spPr>
          <a:xfrm>
            <a:off x="5506719" y="2285938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A5CD93-9279-486C-A17A-6A1C6B25CD0A}"/>
              </a:ext>
            </a:extLst>
          </p:cNvPr>
          <p:cNvSpPr txBox="1"/>
          <p:nvPr/>
        </p:nvSpPr>
        <p:spPr>
          <a:xfrm>
            <a:off x="6394962" y="2229990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373FC89-8430-48D5-A844-8287FFE8FE43}"/>
              </a:ext>
            </a:extLst>
          </p:cNvPr>
          <p:cNvSpPr/>
          <p:nvPr/>
        </p:nvSpPr>
        <p:spPr>
          <a:xfrm>
            <a:off x="6294074" y="2285690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36B9949-ED2A-4480-95D0-AB2AEFE887A5}"/>
              </a:ext>
            </a:extLst>
          </p:cNvPr>
          <p:cNvSpPr/>
          <p:nvPr/>
        </p:nvSpPr>
        <p:spPr>
          <a:xfrm>
            <a:off x="7087449" y="2307073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9091CD-91EA-41B4-9559-A9A5D1555961}"/>
              </a:ext>
            </a:extLst>
          </p:cNvPr>
          <p:cNvSpPr txBox="1"/>
          <p:nvPr/>
        </p:nvSpPr>
        <p:spPr>
          <a:xfrm>
            <a:off x="5539500" y="22189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BFD172-58AE-4D23-BDEB-54501D3DB191}"/>
              </a:ext>
            </a:extLst>
          </p:cNvPr>
          <p:cNvSpPr txBox="1"/>
          <p:nvPr/>
        </p:nvSpPr>
        <p:spPr>
          <a:xfrm>
            <a:off x="7072777" y="2245984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11C7AD-0D72-4B73-83AB-B36BD7E9F83E}"/>
              </a:ext>
            </a:extLst>
          </p:cNvPr>
          <p:cNvSpPr txBox="1"/>
          <p:nvPr/>
        </p:nvSpPr>
        <p:spPr>
          <a:xfrm>
            <a:off x="6274757" y="21775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5AAC5B3-6C07-4A9E-944D-351DC20850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195" r="17438" b="5727"/>
          <a:stretch/>
        </p:blipFill>
        <p:spPr>
          <a:xfrm>
            <a:off x="251520" y="2861737"/>
            <a:ext cx="2376265" cy="1737811"/>
          </a:xfrm>
          <a:prstGeom prst="rect">
            <a:avLst/>
          </a:prstGeom>
        </p:spPr>
      </p:pic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1FF474FB-484B-43E2-88D0-8A0AF620740E}"/>
              </a:ext>
            </a:extLst>
          </p:cNvPr>
          <p:cNvSpPr/>
          <p:nvPr/>
        </p:nvSpPr>
        <p:spPr>
          <a:xfrm>
            <a:off x="485230" y="43049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05EAB79-B113-4CF9-8C8B-93C042D24FAF}"/>
              </a:ext>
            </a:extLst>
          </p:cNvPr>
          <p:cNvSpPr/>
          <p:nvPr/>
        </p:nvSpPr>
        <p:spPr>
          <a:xfrm>
            <a:off x="1293360" y="4341717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4">
            <a:extLst>
              <a:ext uri="{FF2B5EF4-FFF2-40B4-BE49-F238E27FC236}">
                <a16:creationId xmlns:a16="http://schemas.microsoft.com/office/drawing/2014/main" id="{421A8797-4519-46C6-8DA7-77C3EEBDC188}"/>
              </a:ext>
            </a:extLst>
          </p:cNvPr>
          <p:cNvSpPr/>
          <p:nvPr/>
        </p:nvSpPr>
        <p:spPr>
          <a:xfrm>
            <a:off x="2065960" y="43260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0244CA-E865-4B2C-A3C9-5250D8B60E17}"/>
              </a:ext>
            </a:extLst>
          </p:cNvPr>
          <p:cNvSpPr txBox="1"/>
          <p:nvPr/>
        </p:nvSpPr>
        <p:spPr>
          <a:xfrm>
            <a:off x="2051288" y="426497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6759A9-1E89-47B9-9994-7D243FABBA50}"/>
              </a:ext>
            </a:extLst>
          </p:cNvPr>
          <p:cNvSpPr txBox="1"/>
          <p:nvPr/>
        </p:nvSpPr>
        <p:spPr>
          <a:xfrm>
            <a:off x="517064" y="4257493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750454-12D3-4310-BF23-F8A45EE1EA4E}"/>
              </a:ext>
            </a:extLst>
          </p:cNvPr>
          <p:cNvSpPr txBox="1"/>
          <p:nvPr/>
        </p:nvSpPr>
        <p:spPr>
          <a:xfrm>
            <a:off x="1362414" y="427119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0FE710-1F9C-4CF3-8B0A-EA6F0552B91C}"/>
              </a:ext>
            </a:extLst>
          </p:cNvPr>
          <p:cNvSpPr txBox="1"/>
          <p:nvPr/>
        </p:nvSpPr>
        <p:spPr>
          <a:xfrm>
            <a:off x="1283335" y="419767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F4B4A25-5690-46F1-883A-71C201552E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4078" r="15572" b="16441"/>
          <a:stretch/>
        </p:blipFill>
        <p:spPr>
          <a:xfrm>
            <a:off x="5120710" y="2861737"/>
            <a:ext cx="2721988" cy="1521995"/>
          </a:xfrm>
          <a:prstGeom prst="rect">
            <a:avLst/>
          </a:prstGeom>
        </p:spPr>
      </p:pic>
      <p:sp>
        <p:nvSpPr>
          <p:cNvPr id="58" name="Rounded Rectangle 50">
            <a:extLst>
              <a:ext uri="{FF2B5EF4-FFF2-40B4-BE49-F238E27FC236}">
                <a16:creationId xmlns:a16="http://schemas.microsoft.com/office/drawing/2014/main" id="{0A8498D6-BCBF-4C75-8D5E-C22919C0DF6B}"/>
              </a:ext>
            </a:extLst>
          </p:cNvPr>
          <p:cNvSpPr/>
          <p:nvPr/>
        </p:nvSpPr>
        <p:spPr>
          <a:xfrm>
            <a:off x="5535438" y="43635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1ED94DB-A08E-4A03-83A1-2ECCC827E840}"/>
              </a:ext>
            </a:extLst>
          </p:cNvPr>
          <p:cNvSpPr/>
          <p:nvPr/>
        </p:nvSpPr>
        <p:spPr>
          <a:xfrm>
            <a:off x="6322793" y="4363283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ounded Rectangle 34">
            <a:extLst>
              <a:ext uri="{FF2B5EF4-FFF2-40B4-BE49-F238E27FC236}">
                <a16:creationId xmlns:a16="http://schemas.microsoft.com/office/drawing/2014/main" id="{33D0B266-A53E-4892-B519-3ED514F167B8}"/>
              </a:ext>
            </a:extLst>
          </p:cNvPr>
          <p:cNvSpPr/>
          <p:nvPr/>
        </p:nvSpPr>
        <p:spPr>
          <a:xfrm>
            <a:off x="7116168" y="43846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8022267-4890-4222-B458-BCDFA6530E68}"/>
              </a:ext>
            </a:extLst>
          </p:cNvPr>
          <p:cNvSpPr txBox="1"/>
          <p:nvPr/>
        </p:nvSpPr>
        <p:spPr>
          <a:xfrm>
            <a:off x="5581457" y="42931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7762C2-2453-4B67-A64E-9B60C2EDF706}"/>
              </a:ext>
            </a:extLst>
          </p:cNvPr>
          <p:cNvSpPr txBox="1"/>
          <p:nvPr/>
        </p:nvSpPr>
        <p:spPr>
          <a:xfrm>
            <a:off x="7155966" y="433844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2F0770-3D15-47FE-B5DA-AAF992CFD564}"/>
              </a:ext>
            </a:extLst>
          </p:cNvPr>
          <p:cNvSpPr txBox="1"/>
          <p:nvPr/>
        </p:nvSpPr>
        <p:spPr>
          <a:xfrm>
            <a:off x="6386045" y="428531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7216BB-2432-462B-9246-F463576A6355}"/>
              </a:ext>
            </a:extLst>
          </p:cNvPr>
          <p:cNvSpPr txBox="1"/>
          <p:nvPr/>
        </p:nvSpPr>
        <p:spPr>
          <a:xfrm>
            <a:off x="6318181" y="425749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3" grpId="1"/>
      <p:bldP spid="38" grpId="0"/>
      <p:bldP spid="52" grpId="0"/>
      <p:bldP spid="54" grpId="0"/>
      <p:bldP spid="68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184</Words>
  <Application>Microsoft Office PowerPoint</Application>
  <PresentationFormat>Trình chiếu Trên màn hình (16:9)</PresentationFormat>
  <Paragraphs>57</Paragraphs>
  <Slides>7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7</vt:i4>
      </vt:variant>
    </vt:vector>
  </HeadingPairs>
  <TitlesOfParts>
    <vt:vector size="19" baseType="lpstr">
      <vt:lpstr>맑은 고딕</vt:lpstr>
      <vt:lpstr>Aharoni</vt:lpstr>
      <vt:lpstr>Aptos</vt:lpstr>
      <vt:lpstr>Aptos Display</vt:lpstr>
      <vt:lpstr>Arial</vt:lpstr>
      <vt:lpstr>Calibri</vt:lpstr>
      <vt:lpstr>Garamond</vt:lpstr>
      <vt:lpstr>Times New Roman</vt:lpstr>
      <vt:lpstr>Verdana</vt:lpstr>
      <vt:lpstr>Office Theme</vt:lpstr>
      <vt:lpstr>Custom Design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10</cp:lastModifiedBy>
  <cp:revision>164</cp:revision>
  <dcterms:created xsi:type="dcterms:W3CDTF">2014-04-01T16:27:38Z</dcterms:created>
  <dcterms:modified xsi:type="dcterms:W3CDTF">2025-10-01T01:59:04Z</dcterms:modified>
</cp:coreProperties>
</file>