
<file path=[Content_Types].xml><?xml version="1.0" encoding="utf-8"?>
<Types xmlns="http://schemas.openxmlformats.org/package/2006/content-types">
  <Default Extension="gif" ContentType="image/gif"/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</p:sldIdLst>
  <p:sldSz cx="109728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45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456" y="57"/>
      </p:cViewPr>
      <p:guideLst>
        <p:guide orient="horz" pos="2160"/>
        <p:guide pos="345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388800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7226280" y="160020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54936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388800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7226280" y="3964320"/>
            <a:ext cx="317916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549360" y="274320"/>
            <a:ext cx="9874080" cy="52995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>
              <a:spcBef>
                <a:spcPts val="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452592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5608800" y="396432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55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5608800" y="1600200"/>
            <a:ext cx="481824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549360" y="3964320"/>
            <a:ext cx="9874080" cy="2158560"/>
          </a:xfrm>
          <a:prstGeom prst="rect">
            <a:avLst/>
          </a:prstGeom>
        </p:spPr>
        <p:txBody>
          <a:bodyPr lIns="114120" tIns="57240" rIns="114120" bIns="57240">
            <a:normAutofit/>
          </a:bodyPr>
          <a:lstStyle/>
          <a:p>
            <a:endParaRPr lang="en-US" sz="40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549360" y="274320"/>
            <a:ext cx="9874080" cy="1143000"/>
          </a:xfrm>
          <a:prstGeom prst="rect">
            <a:avLst/>
          </a:prstGeom>
        </p:spPr>
        <p:txBody>
          <a:bodyPr lIns="114120" tIns="57240" rIns="114120" bIns="57240" anchor="ctr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0" strike="noStrike" spc="-1">
                <a:solidFill>
                  <a:srgbClr val="00000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549360" y="1600200"/>
            <a:ext cx="9874080" cy="4525920"/>
          </a:xfrm>
          <a:prstGeom prst="rect">
            <a:avLst/>
          </a:prstGeom>
        </p:spPr>
        <p:txBody>
          <a:bodyPr lIns="114120" tIns="57240" rIns="114120" bIns="57240">
            <a:normAutofit fontScale="81000"/>
          </a:bodyPr>
          <a:lstStyle/>
          <a:p>
            <a:pPr marL="426960" indent="-42696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927000" lvl="1" indent="-35568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427040" lvl="2" indent="-284040">
              <a:spcBef>
                <a:spcPts val="998"/>
              </a:spcBef>
              <a:buClr>
                <a:srgbClr val="000000"/>
              </a:buClr>
              <a:buFont typeface="Arial"/>
              <a:buChar char="•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998360" lvl="3" indent="-284040">
              <a:spcBef>
                <a:spcPts val="998"/>
              </a:spcBef>
              <a:buClr>
                <a:srgbClr val="000000"/>
              </a:buClr>
              <a:buFont typeface="Arial"/>
              <a:buChar char="–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570040" lvl="4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70040" lvl="5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2570040" lvl="6" indent="-284040">
              <a:spcBef>
                <a:spcPts val="998"/>
              </a:spcBef>
              <a:buClr>
                <a:srgbClr val="000000"/>
              </a:buClr>
              <a:buFont typeface="Arial"/>
              <a:buChar char="»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5493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749760" y="6244920"/>
            <a:ext cx="34732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7864560" y="6244920"/>
            <a:ext cx="2558880" cy="476280"/>
          </a:xfrm>
          <a:prstGeom prst="rect">
            <a:avLst/>
          </a:prstGeom>
        </p:spPr>
        <p:txBody>
          <a:bodyPr lIns="114120" tIns="57240" rIns="114120" bIns="57240">
            <a:noAutofit/>
          </a:bodyPr>
          <a:lstStyle/>
          <a:p>
            <a:pPr algn="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fld id="{F339ABE6-691D-40BD-A7A9-E2CAFC3E83D5}" type="slidenum">
              <a:rPr lang="en-US" sz="1700" b="0" strike="noStrike" spc="-1">
                <a:solidFill>
                  <a:srgbClr val="000000"/>
                </a:solidFill>
                <a:latin typeface="Arial"/>
              </a:rPr>
              <a:t>‹#›</a:t>
            </a:fld>
            <a:endParaRPr lang="en-US" sz="17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/>
    <p:bodyStyle/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2.jpeg"/><Relationship Id="rId5" Type="http://schemas.openxmlformats.org/officeDocument/2006/relationships/image" Target="../media/image2.gif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5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jpeg"/><Relationship Id="rId5" Type="http://schemas.openxmlformats.org/officeDocument/2006/relationships/image" Target="../media/image2.gif"/><Relationship Id="rId4" Type="http://schemas.openxmlformats.org/officeDocument/2006/relationships/image" Target="../media/image2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jpeg"/><Relationship Id="rId5" Type="http://schemas.openxmlformats.org/officeDocument/2006/relationships/image" Target="../media/image2.gif"/><Relationship Id="rId4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8.jpe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34.jpeg"/><Relationship Id="rId5" Type="http://schemas.openxmlformats.org/officeDocument/2006/relationships/image" Target="../media/image2.gif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0.jpeg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6.gi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.gif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9.jpe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gif"/><Relationship Id="rId4" Type="http://schemas.openxmlformats.org/officeDocument/2006/relationships/image" Target="../media/image25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6.png"/><Relationship Id="rId5" Type="http://schemas.openxmlformats.org/officeDocument/2006/relationships/image" Target="../media/image2.gif"/><Relationship Id="rId4" Type="http://schemas.openxmlformats.org/officeDocument/2006/relationships/image" Target="../media/image1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26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Picture 2" descr="D:\GIÁO ÁN 1 2020-2021\HÌNH SOẠN GIÁO ÁN\Chủ đề\Untitled.png"/>
          <p:cNvPicPr/>
          <p:nvPr/>
        </p:nvPicPr>
        <p:blipFill>
          <a:blip r:embed="rId2">
            <a:lum contrast="30000"/>
          </a:blip>
          <a:stretch/>
        </p:blipFill>
        <p:spPr>
          <a:xfrm>
            <a:off x="0" y="0"/>
            <a:ext cx="5629320" cy="6858000"/>
          </a:xfrm>
          <a:prstGeom prst="rect">
            <a:avLst/>
          </a:prstGeom>
          <a:ln w="0">
            <a:noFill/>
          </a:ln>
        </p:spPr>
      </p:pic>
      <p:pic>
        <p:nvPicPr>
          <p:cNvPr id="4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4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4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46" name="Picture 4" descr="Phòng Giáo Dục Và Đào Tạo quận Thanh Xuân"/>
          <p:cNvPicPr/>
          <p:nvPr/>
        </p:nvPicPr>
        <p:blipFill>
          <a:blip r:embed="rId4">
            <a:lum contrast="20000"/>
          </a:blip>
          <a:srcRect l="40892" t="17908" r="42036" b="58302"/>
          <a:stretch/>
        </p:blipFill>
        <p:spPr>
          <a:xfrm>
            <a:off x="6272280" y="324000"/>
            <a:ext cx="3714840" cy="3000240"/>
          </a:xfrm>
          <a:prstGeom prst="rect">
            <a:avLst/>
          </a:prstGeom>
          <a:ln w="0">
            <a:noFill/>
          </a:ln>
        </p:spPr>
      </p:pic>
      <p:sp>
        <p:nvSpPr>
          <p:cNvPr id="47" name="Rectangle 5"/>
          <p:cNvSpPr/>
          <p:nvPr/>
        </p:nvSpPr>
        <p:spPr>
          <a:xfrm>
            <a:off x="4495800" y="4800600"/>
            <a:ext cx="6667680" cy="11004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square" lIns="114120" tIns="57240" rIns="114120" bIns="5724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vi-VN" sz="3200" b="1" strike="noStrike" spc="-1" dirty="0">
                <a:solidFill>
                  <a:srgbClr val="C00000"/>
                </a:solidFill>
                <a:latin typeface="Constantia"/>
                <a:ea typeface="Times New Roman"/>
              </a:rPr>
              <a:t>GV: Nguyễ</a:t>
            </a:r>
            <a:r>
              <a:rPr lang="en-US" sz="3200" b="1" strike="noStrike" spc="-1" dirty="0">
                <a:solidFill>
                  <a:srgbClr val="C00000"/>
                </a:solidFill>
                <a:latin typeface="Constantia"/>
                <a:ea typeface="Times New Roman"/>
              </a:rPr>
              <a:t>n</a:t>
            </a:r>
            <a:r>
              <a:rPr lang="vi-VN" sz="3200" b="1" strike="noStrike" spc="-1" dirty="0">
                <a:solidFill>
                  <a:srgbClr val="C00000"/>
                </a:solidFill>
                <a:latin typeface="Constantia"/>
                <a:ea typeface="Times New Roman"/>
              </a:rPr>
              <a:t> Thị Hằng</a:t>
            </a:r>
          </a:p>
          <a:p>
            <a:pPr algn="ctr">
              <a:lnSpc>
                <a:spcPct val="100000"/>
              </a:lnSpc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vi-VN" sz="3200" b="1" spc="-1" dirty="0">
                <a:solidFill>
                  <a:srgbClr val="C00000"/>
                </a:solidFill>
                <a:latin typeface="Constantia"/>
              </a:rPr>
              <a:t>Đơn vị: Trường TH Hưng Đạo</a:t>
            </a:r>
            <a:endParaRPr lang="en-US" sz="3200" b="0" strike="noStrike" spc="-1" dirty="0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48" name="Picture 4" descr="pcp_download_120"/>
          <p:cNvPicPr/>
          <p:nvPr/>
        </p:nvPicPr>
        <p:blipFill>
          <a:blip r:embed="rId5"/>
          <a:stretch/>
        </p:blipFill>
        <p:spPr>
          <a:xfrm>
            <a:off x="5652450" y="3048000"/>
            <a:ext cx="592200" cy="1214280"/>
          </a:xfrm>
          <a:prstGeom prst="rect">
            <a:avLst/>
          </a:prstGeom>
          <a:ln w="0">
            <a:noFill/>
          </a:ln>
        </p:spPr>
      </p:pic>
      <p:sp>
        <p:nvSpPr>
          <p:cNvPr id="49" name="Rectangle 5"/>
          <p:cNvSpPr/>
          <p:nvPr/>
        </p:nvSpPr>
        <p:spPr>
          <a:xfrm>
            <a:off x="6272280" y="3286080"/>
            <a:ext cx="3929040" cy="1100483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 dirty="0">
                <a:solidFill>
                  <a:srgbClr val="1713CB"/>
                </a:solidFill>
                <a:latin typeface="Times New Roman"/>
                <a:ea typeface="Times New Roman"/>
              </a:rPr>
              <a:t>TIẾT 4 – CHỦ ĐỀ 1</a:t>
            </a:r>
            <a:endParaRPr lang="vi-VN" sz="3200" b="1" strike="noStrike" spc="-1" dirty="0">
              <a:solidFill>
                <a:srgbClr val="1713CB"/>
              </a:solidFill>
              <a:latin typeface="Times New Roman"/>
              <a:ea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vi-VN" sz="3200" b="1" spc="-1">
                <a:solidFill>
                  <a:srgbClr val="1713CB"/>
                </a:solidFill>
                <a:latin typeface="Times New Roman"/>
              </a:rPr>
              <a:t>LỚP 1A4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4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55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56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57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8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9" name="Picture 2" descr="D:\GIÁO ÁN 1 2020-2021\HÌNH SOẠN GIÁO ÁN\Đọc nhạc\DO RE MI.jpg"/>
          <p:cNvPicPr/>
          <p:nvPr/>
        </p:nvPicPr>
        <p:blipFill>
          <a:blip r:embed="rId4">
            <a:lum contrast="20000"/>
          </a:blip>
          <a:srcRect l="2136" t="6965" r="42272" b="7839"/>
          <a:stretch/>
        </p:blipFill>
        <p:spPr>
          <a:xfrm>
            <a:off x="771480" y="1143000"/>
            <a:ext cx="9429840" cy="4286160"/>
          </a:xfrm>
          <a:prstGeom prst="rect">
            <a:avLst/>
          </a:prstGeom>
          <a:ln w="0">
            <a:noFill/>
          </a:ln>
        </p:spPr>
      </p:pic>
      <p:sp>
        <p:nvSpPr>
          <p:cNvPr id="260" name="Text Box 9"/>
          <p:cNvSpPr/>
          <p:nvPr/>
        </p:nvSpPr>
        <p:spPr>
          <a:xfrm>
            <a:off x="890640" y="135000"/>
            <a:ext cx="35002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FFFF00"/>
                </a:solidFill>
                <a:latin typeface="Times New Roman"/>
                <a:ea typeface="Times New Roman"/>
              </a:rPr>
              <a:t>LUẬT CHƠI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1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6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6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6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66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67" name="Text Box 9"/>
          <p:cNvSpPr/>
          <p:nvPr/>
        </p:nvSpPr>
        <p:spPr>
          <a:xfrm>
            <a:off x="1557360" y="1071720"/>
            <a:ext cx="350028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68" name="Text Box 10"/>
          <p:cNvSpPr/>
          <p:nvPr/>
        </p:nvSpPr>
        <p:spPr>
          <a:xfrm>
            <a:off x="557280" y="1857240"/>
            <a:ext cx="5929200" cy="64836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186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500" b="1" strike="noStrike" spc="-1">
                <a:solidFill>
                  <a:srgbClr val="FF0000"/>
                </a:solidFill>
                <a:latin typeface="Times New Roman"/>
              </a:rPr>
              <a:t>BẬC THANG ĐÔ – RÊ - MI</a:t>
            </a:r>
            <a:endParaRPr lang="en-US" sz="35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9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7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7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7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74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5" name="Picture 14" descr="D:\GIÁO ÁN 1 2020-2021\HÌNH SOẠN GIÁO ÁN\Đọc nhạc\Bậc thang Đô - Rê - Mi.jpg"/>
          <p:cNvPicPr/>
          <p:nvPr/>
        </p:nvPicPr>
        <p:blipFill>
          <a:blip r:embed="rId6">
            <a:lum contrast="40000"/>
          </a:blip>
          <a:srcRect l="11422" t="16356" r="13928" b="62098"/>
          <a:stretch/>
        </p:blipFill>
        <p:spPr>
          <a:xfrm>
            <a:off x="771480" y="1214280"/>
            <a:ext cx="9501120" cy="4141800"/>
          </a:xfrm>
          <a:prstGeom prst="rect">
            <a:avLst/>
          </a:prstGeom>
          <a:ln w="0">
            <a:noFill/>
          </a:ln>
        </p:spPr>
      </p:pic>
      <p:pic>
        <p:nvPicPr>
          <p:cNvPr id="2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77" name="Rectangle 1"/>
          <p:cNvSpPr/>
          <p:nvPr/>
        </p:nvSpPr>
        <p:spPr>
          <a:xfrm>
            <a:off x="1496880" y="2571840"/>
            <a:ext cx="762948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KẾT HỢP BỘ GÕ CƠ THỂ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78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79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0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1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2" name="Text Box 10"/>
          <p:cNvSpPr/>
          <p:nvPr/>
        </p:nvSpPr>
        <p:spPr>
          <a:xfrm>
            <a:off x="3129120" y="12859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00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3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84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85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86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87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88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89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0" name="Picture 11" descr="D:\GIÁO ÁN 1 2020-2021\HÌNH SOẠN GIÁO ÁN\Đọc nhạc\BAC THANG DO - RE - MI\Picture2 - Copy (3) - Copy.jpg"/>
          <p:cNvPicPr/>
          <p:nvPr/>
        </p:nvPicPr>
        <p:blipFill>
          <a:blip r:embed="rId6"/>
          <a:stretch/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291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92" name="Picture 14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1986120" y="2786040"/>
            <a:ext cx="793440" cy="714240"/>
          </a:xfrm>
          <a:prstGeom prst="rect">
            <a:avLst/>
          </a:prstGeom>
          <a:ln w="0">
            <a:noFill/>
          </a:ln>
        </p:spPr>
      </p:pic>
      <p:pic>
        <p:nvPicPr>
          <p:cNvPr id="293" name="Picture 14" descr="D:\GIÁO ÁN 1 2020-2021\HÌNH SOẠN GIÁO ÁN\BỘ Gõ cơ THỂ.png"/>
          <p:cNvPicPr/>
          <p:nvPr/>
        </p:nvPicPr>
        <p:blipFill>
          <a:blip r:embed="rId7"/>
          <a:srcRect l="56514" t="1822" r="36977" b="79914"/>
          <a:stretch/>
        </p:blipFill>
        <p:spPr>
          <a:xfrm>
            <a:off x="4700520" y="2714760"/>
            <a:ext cx="714600" cy="785520"/>
          </a:xfrm>
          <a:prstGeom prst="rect">
            <a:avLst/>
          </a:prstGeom>
          <a:ln w="0">
            <a:noFill/>
          </a:ln>
        </p:spPr>
      </p:pic>
      <p:pic>
        <p:nvPicPr>
          <p:cNvPr id="294" name="Picture 14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32716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5" name="Picture 14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62722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6" name="Picture 15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7415280" y="2786040"/>
            <a:ext cx="793800" cy="714240"/>
          </a:xfrm>
          <a:prstGeom prst="rect">
            <a:avLst/>
          </a:prstGeom>
          <a:ln w="0">
            <a:noFill/>
          </a:ln>
        </p:spPr>
      </p:pic>
      <p:pic>
        <p:nvPicPr>
          <p:cNvPr id="297" name="Picture 16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205740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298" name="Picture 17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3343320" y="480996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299" name="Picture 18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627228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300" name="Picture 19" descr="D:\GIÁO ÁN 1 2020-2021\HÌNH SOẠN GIÁO ÁN\BỘ Gõ cơ THỂ.png"/>
          <p:cNvPicPr/>
          <p:nvPr/>
        </p:nvPicPr>
        <p:blipFill>
          <a:blip r:embed="rId7"/>
          <a:srcRect l="24609" t="3484" r="68881" b="81568"/>
          <a:stretch/>
        </p:blipFill>
        <p:spPr>
          <a:xfrm>
            <a:off x="7272360" y="4786200"/>
            <a:ext cx="793800" cy="714600"/>
          </a:xfrm>
          <a:prstGeom prst="rect">
            <a:avLst/>
          </a:prstGeom>
          <a:ln w="0">
            <a:noFill/>
          </a:ln>
        </p:spPr>
      </p:pic>
      <p:pic>
        <p:nvPicPr>
          <p:cNvPr id="301" name="Picture 14" descr="D:\GIÁO ÁN 1 2020-2021\HÌNH SOẠN GIÁO ÁN\BỘ Gõ cơ THỂ.png"/>
          <p:cNvPicPr/>
          <p:nvPr/>
        </p:nvPicPr>
        <p:blipFill>
          <a:blip r:embed="rId7"/>
          <a:srcRect l="56514" t="1822" r="36977" b="79914"/>
          <a:stretch/>
        </p:blipFill>
        <p:spPr>
          <a:xfrm>
            <a:off x="8844120" y="2714760"/>
            <a:ext cx="714240" cy="785520"/>
          </a:xfrm>
          <a:prstGeom prst="rect">
            <a:avLst/>
          </a:prstGeom>
          <a:ln w="0">
            <a:noFill/>
          </a:ln>
        </p:spPr>
      </p:pic>
      <p:pic>
        <p:nvPicPr>
          <p:cNvPr id="302" name="Picture 14" descr="D:\GIÁO ÁN 1 2020-2021\HÌNH SOẠN GIÁO ÁN\BỘ Gõ cơ THỂ.png"/>
          <p:cNvPicPr/>
          <p:nvPr/>
        </p:nvPicPr>
        <p:blipFill>
          <a:blip r:embed="rId7"/>
          <a:srcRect l="56514" t="1822" r="36977" b="79914"/>
          <a:stretch/>
        </p:blipFill>
        <p:spPr>
          <a:xfrm>
            <a:off x="4772160" y="4786200"/>
            <a:ext cx="714240" cy="714600"/>
          </a:xfrm>
          <a:prstGeom prst="rect">
            <a:avLst/>
          </a:prstGeom>
          <a:ln w="0">
            <a:noFill/>
          </a:ln>
        </p:spPr>
      </p:pic>
      <p:pic>
        <p:nvPicPr>
          <p:cNvPr id="303" name="Picture 14" descr="D:\GIÁO ÁN 1 2020-2021\HÌNH SOẠN GIÁO ÁN\BỘ Gõ cơ THỂ.png"/>
          <p:cNvPicPr/>
          <p:nvPr/>
        </p:nvPicPr>
        <p:blipFill>
          <a:blip r:embed="rId7"/>
          <a:srcRect l="56514" t="1822" r="36977" b="79914"/>
          <a:stretch/>
        </p:blipFill>
        <p:spPr>
          <a:xfrm>
            <a:off x="8844120" y="4857840"/>
            <a:ext cx="714240" cy="714240"/>
          </a:xfrm>
          <a:prstGeom prst="rect">
            <a:avLst/>
          </a:prstGeom>
          <a:ln w="0">
            <a:noFill/>
          </a:ln>
        </p:spPr>
      </p:pic>
      <p:pic>
        <p:nvPicPr>
          <p:cNvPr id="23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4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305" name="Rectangle 1"/>
          <p:cNvSpPr/>
          <p:nvPr/>
        </p:nvSpPr>
        <p:spPr>
          <a:xfrm>
            <a:off x="1365480" y="2571840"/>
            <a:ext cx="8105040" cy="1577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8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THEO SẮC THÁI TO – NHỎ</a:t>
            </a:r>
            <a:endParaRPr lang="en-US" sz="48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06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07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08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09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0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1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12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13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14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15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16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17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18" name="Picture 11" descr="D:\GIÁO ÁN 1 2020-2021\HÌNH SOẠN GIÁO ÁN\Đọc nhạc\BAC THANG DO - RE - MI\Picture2 - Copy (3) - Copy.jpg"/>
          <p:cNvPicPr/>
          <p:nvPr/>
        </p:nvPicPr>
        <p:blipFill>
          <a:blip r:embed="rId6"/>
          <a:stretch/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319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2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1486080" y="442908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32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1343160" y="2286000"/>
            <a:ext cx="579240" cy="928800"/>
          </a:xfrm>
          <a:prstGeom prst="rect">
            <a:avLst/>
          </a:prstGeom>
          <a:ln w="0">
            <a:noFill/>
          </a:ln>
        </p:spPr>
      </p:pic>
      <p:pic>
        <p:nvPicPr>
          <p:cNvPr id="13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2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323" name="Rectangle 1"/>
          <p:cNvSpPr/>
          <p:nvPr/>
        </p:nvSpPr>
        <p:spPr>
          <a:xfrm>
            <a:off x="1510920" y="2643120"/>
            <a:ext cx="7841520" cy="14554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ĐỌC NHẠC THEO SẮC THÁI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4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 TO – NHỎ THEO Ý THÍCH</a:t>
            </a:r>
            <a:endParaRPr lang="en-US" sz="4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24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25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26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27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28" name="Rectangle 7"/>
          <p:cNvSpPr/>
          <p:nvPr/>
        </p:nvSpPr>
        <p:spPr>
          <a:xfrm>
            <a:off x="2414520" y="785880"/>
            <a:ext cx="5929560" cy="13338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VẬN DỤNG SÁNG TẠO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TO – NHỎ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9" name="Picture 11" descr="14"/>
          <p:cNvPicPr/>
          <p:nvPr/>
        </p:nvPicPr>
        <p:blipFill>
          <a:blip r:embed="rId4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3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3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3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3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34" name="Text Box 10"/>
          <p:cNvSpPr/>
          <p:nvPr/>
        </p:nvSpPr>
        <p:spPr>
          <a:xfrm>
            <a:off x="414360" y="157320"/>
            <a:ext cx="428616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FFFF00"/>
                </a:solidFill>
                <a:latin typeface="Times New Roman"/>
              </a:rPr>
              <a:t>BẬC THANG ĐÔ-RÊ-MI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35" name="AutoShape 10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6" name="Picture 11" descr="D:\GIÁO ÁN 1 2020-2021\HÌNH SOẠN GIÁO ÁN\Đọc nhạc\BAC THANG DO - RE - MI\Picture2 - Copy (3) - Copy.jpg"/>
          <p:cNvPicPr/>
          <p:nvPr/>
        </p:nvPicPr>
        <p:blipFill>
          <a:blip r:embed="rId6"/>
          <a:stretch/>
        </p:blipFill>
        <p:spPr>
          <a:xfrm>
            <a:off x="666720" y="1185840"/>
            <a:ext cx="9637920" cy="4243320"/>
          </a:xfrm>
          <a:prstGeom prst="rect">
            <a:avLst/>
          </a:prstGeom>
          <a:ln w="0">
            <a:noFill/>
          </a:ln>
        </p:spPr>
      </p:pic>
      <p:sp>
        <p:nvSpPr>
          <p:cNvPr id="337" name="AutoShape 13"/>
          <p:cNvSpPr/>
          <p:nvPr/>
        </p:nvSpPr>
        <p:spPr>
          <a:xfrm>
            <a:off x="5456160" y="-144360"/>
            <a:ext cx="30492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33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7701120" y="2928960"/>
            <a:ext cx="357120" cy="422280"/>
          </a:xfrm>
          <a:prstGeom prst="rect">
            <a:avLst/>
          </a:prstGeom>
          <a:ln w="0">
            <a:noFill/>
          </a:ln>
        </p:spPr>
      </p:pic>
      <p:pic>
        <p:nvPicPr>
          <p:cNvPr id="33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2163600" y="27860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0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4915080" y="2857680"/>
            <a:ext cx="401400" cy="642600"/>
          </a:xfrm>
          <a:prstGeom prst="rect">
            <a:avLst/>
          </a:prstGeom>
          <a:ln w="0">
            <a:noFill/>
          </a:ln>
        </p:spPr>
      </p:pic>
      <p:pic>
        <p:nvPicPr>
          <p:cNvPr id="341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6486480" y="2857680"/>
            <a:ext cx="401760" cy="642600"/>
          </a:xfrm>
          <a:prstGeom prst="rect">
            <a:avLst/>
          </a:prstGeom>
          <a:ln w="0">
            <a:noFill/>
          </a:ln>
        </p:spPr>
      </p:pic>
      <p:pic>
        <p:nvPicPr>
          <p:cNvPr id="342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9129600" y="27860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3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220032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4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498636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5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6486480" y="4857840"/>
            <a:ext cx="401760" cy="642960"/>
          </a:xfrm>
          <a:prstGeom prst="rect">
            <a:avLst/>
          </a:prstGeom>
          <a:ln w="0">
            <a:noFill/>
          </a:ln>
        </p:spPr>
      </p:pic>
      <p:pic>
        <p:nvPicPr>
          <p:cNvPr id="346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9201240" y="4857840"/>
            <a:ext cx="401400" cy="642960"/>
          </a:xfrm>
          <a:prstGeom prst="rect">
            <a:avLst/>
          </a:prstGeom>
          <a:ln w="0">
            <a:noFill/>
          </a:ln>
        </p:spPr>
      </p:pic>
      <p:pic>
        <p:nvPicPr>
          <p:cNvPr id="347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3557520" y="2857680"/>
            <a:ext cx="357120" cy="421920"/>
          </a:xfrm>
          <a:prstGeom prst="rect">
            <a:avLst/>
          </a:prstGeom>
          <a:ln w="0">
            <a:noFill/>
          </a:ln>
        </p:spPr>
      </p:pic>
      <p:pic>
        <p:nvPicPr>
          <p:cNvPr id="348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3557520" y="5000760"/>
            <a:ext cx="357120" cy="422280"/>
          </a:xfrm>
          <a:prstGeom prst="rect">
            <a:avLst/>
          </a:prstGeom>
          <a:ln w="0">
            <a:noFill/>
          </a:ln>
        </p:spPr>
      </p:pic>
      <p:pic>
        <p:nvPicPr>
          <p:cNvPr id="349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7">
            <a:lum contrast="30000"/>
          </a:blip>
          <a:srcRect l="10547" t="11717" r="10937" b="10937"/>
          <a:stretch/>
        </p:blipFill>
        <p:spPr>
          <a:xfrm>
            <a:off x="7486560" y="5000760"/>
            <a:ext cx="357120" cy="422280"/>
          </a:xfrm>
          <a:prstGeom prst="rect">
            <a:avLst/>
          </a:prstGeom>
          <a:ln w="0">
            <a:noFill/>
          </a:ln>
        </p:spPr>
      </p:pic>
      <p:pic>
        <p:nvPicPr>
          <p:cNvPr id="23" name="BEAT BẬC THANG ĐÔ RÊ MI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924800" y="228600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8706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2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363" name="Content Placeholder 3"/>
          <p:cNvPicPr/>
          <p:nvPr/>
        </p:nvPicPr>
        <p:blipFill>
          <a:blip r:embed="rId3"/>
          <a:stretch/>
        </p:blipFill>
        <p:spPr>
          <a:xfrm>
            <a:off x="334800" y="2066760"/>
            <a:ext cx="3799080" cy="3584880"/>
          </a:xfrm>
          <a:prstGeom prst="rect">
            <a:avLst/>
          </a:prstGeom>
          <a:ln w="0">
            <a:noFill/>
          </a:ln>
        </p:spPr>
      </p:pic>
      <p:sp>
        <p:nvSpPr>
          <p:cNvPr id="364" name="Text Box 9"/>
          <p:cNvSpPr/>
          <p:nvPr/>
        </p:nvSpPr>
        <p:spPr>
          <a:xfrm>
            <a:off x="414360" y="1000080"/>
            <a:ext cx="257184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65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366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367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368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369" name="Text Box 9"/>
          <p:cNvSpPr/>
          <p:nvPr/>
        </p:nvSpPr>
        <p:spPr>
          <a:xfrm>
            <a:off x="414360" y="1833480"/>
            <a:ext cx="26431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đọc nhạc: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0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4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371" name="Picture 2" descr="D:\GIÁO ÁN 1 2020-2021\HÌNH SOẠN GIÁO ÁN\Đọc nhạc\Bậc thang Đô - Rê - Mi - Copy.jpg"/>
          <p:cNvPicPr/>
          <p:nvPr/>
        </p:nvPicPr>
        <p:blipFill>
          <a:blip r:embed="rId5">
            <a:lum contrast="30000"/>
          </a:blip>
          <a:srcRect l="4255" t="3126" r="2127"/>
          <a:stretch/>
        </p:blipFill>
        <p:spPr>
          <a:xfrm>
            <a:off x="4057560" y="1857240"/>
            <a:ext cx="6475680" cy="3648240"/>
          </a:xfrm>
          <a:prstGeom prst="rect">
            <a:avLst/>
          </a:prstGeom>
          <a:ln w="0">
            <a:noFill/>
          </a:ln>
        </p:spPr>
      </p:pic>
      <p:sp>
        <p:nvSpPr>
          <p:cNvPr id="372" name="Text Box 10"/>
          <p:cNvSpPr/>
          <p:nvPr/>
        </p:nvSpPr>
        <p:spPr>
          <a:xfrm>
            <a:off x="1986120" y="1405080"/>
            <a:ext cx="378612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3" name="Text Box 10"/>
          <p:cNvSpPr/>
          <p:nvPr/>
        </p:nvSpPr>
        <p:spPr>
          <a:xfrm>
            <a:off x="1414440" y="2286000"/>
            <a:ext cx="485784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BẬC THANG ĐÔ – RÊ - MI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4" name="Text Box 9"/>
          <p:cNvSpPr/>
          <p:nvPr/>
        </p:nvSpPr>
        <p:spPr>
          <a:xfrm>
            <a:off x="415800" y="2795760"/>
            <a:ext cx="3141720" cy="4806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500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Vận dụng sáng tạo: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375" name="Text Box 10"/>
          <p:cNvSpPr/>
          <p:nvPr/>
        </p:nvSpPr>
        <p:spPr>
          <a:xfrm>
            <a:off x="2986200" y="3152880"/>
            <a:ext cx="1928880" cy="54144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749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strike="noStrike" spc="-1">
                <a:solidFill>
                  <a:srgbClr val="000000"/>
                </a:solidFill>
                <a:latin typeface="Times New Roman"/>
              </a:rPr>
              <a:t>TO – NHỎ</a:t>
            </a:r>
            <a:endParaRPr lang="en-US" sz="28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3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500" fill="hold"/>
                                        <p:tgtEl>
                                          <p:spTgt spid="3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" name="Picture 9" descr="Kết quả hình ảnh cho nền powerpoint đẹp"/>
          <p:cNvPicPr/>
          <p:nvPr/>
        </p:nvPicPr>
        <p:blipFill>
          <a:blip r:embed="rId2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sp>
        <p:nvSpPr>
          <p:cNvPr id="51" name="Rectangle 5"/>
          <p:cNvSpPr/>
          <p:nvPr/>
        </p:nvSpPr>
        <p:spPr>
          <a:xfrm>
            <a:off x="3772080" y="857160"/>
            <a:ext cx="3482640" cy="876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000" b="1" strike="noStrike" spc="-1">
                <a:solidFill>
                  <a:srgbClr val="C00000"/>
                </a:solidFill>
                <a:latin typeface="Times New Roman"/>
                <a:ea typeface="Times New Roman"/>
              </a:rPr>
              <a:t>ÂM NHẠC</a:t>
            </a:r>
            <a:endParaRPr lang="en-US" sz="50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52" name="Rectangle 6"/>
          <p:cNvSpPr/>
          <p:nvPr/>
        </p:nvSpPr>
        <p:spPr>
          <a:xfrm>
            <a:off x="1128600" y="2000160"/>
            <a:ext cx="9001080" cy="262908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buClr>
                <a:srgbClr val="1713CB"/>
              </a:buClr>
              <a:buFont typeface="Times New Roman"/>
              <a:buChar char="-"/>
              <a:tabLst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96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KHỞI ĐỘNG</a:t>
            </a:r>
            <a:r>
              <a:rPr lang="en-US" sz="5400" b="1" i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                                </a:t>
            </a:r>
            <a:endParaRPr lang="en-US" sz="54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53" name="Picture 4" descr="pcp_download_120"/>
          <p:cNvPicPr/>
          <p:nvPr/>
        </p:nvPicPr>
        <p:blipFill>
          <a:blip r:embed="rId3"/>
          <a:stretch/>
        </p:blipFill>
        <p:spPr>
          <a:xfrm>
            <a:off x="3343320" y="714240"/>
            <a:ext cx="522360" cy="1071720"/>
          </a:xfrm>
          <a:prstGeom prst="rect">
            <a:avLst/>
          </a:prstGeom>
          <a:ln w="0">
            <a:noFill/>
          </a:ln>
        </p:spPr>
      </p:pic>
      <p:pic>
        <p:nvPicPr>
          <p:cNvPr id="54" name="Picture 14" descr="AG00130_"/>
          <p:cNvPicPr/>
          <p:nvPr/>
        </p:nvPicPr>
        <p:blipFill>
          <a:blip r:embed="rId4"/>
          <a:stretch/>
        </p:blipFill>
        <p:spPr>
          <a:xfrm rot="13789200">
            <a:off x="6188760" y="4620240"/>
            <a:ext cx="1054080" cy="766800"/>
          </a:xfrm>
          <a:prstGeom prst="rect">
            <a:avLst/>
          </a:prstGeom>
          <a:ln w="0">
            <a:noFill/>
          </a:ln>
        </p:spPr>
      </p:pic>
      <p:pic>
        <p:nvPicPr>
          <p:cNvPr id="55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56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57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58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Abs val="5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 additive="repl">
                                        <p:cTn id="1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V.A – Đàn Gà Con (mp3cut.net).mp3"/>
          <p:cNvPicPr/>
          <p:nvPr/>
        </p:nvPicPr>
        <p:blipFill>
          <a:blip r:embed="rId2"/>
          <a:stretch/>
        </p:blipFill>
        <p:spPr>
          <a:xfrm>
            <a:off x="2143080" y="2571840"/>
            <a:ext cx="365040" cy="304560"/>
          </a:xfrm>
          <a:prstGeom prst="rect">
            <a:avLst/>
          </a:prstGeom>
          <a:ln w="0">
            <a:noFill/>
          </a:ln>
        </p:spPr>
      </p:pic>
      <p:pic>
        <p:nvPicPr>
          <p:cNvPr id="60" name="Sang Xuan Doc Tau dan tranh - Linh Thao (mp3cut.net).mp3"/>
          <p:cNvPicPr/>
          <p:nvPr/>
        </p:nvPicPr>
        <p:blipFill>
          <a:blip r:embed="rId3"/>
          <a:stretch/>
        </p:blipFill>
        <p:spPr>
          <a:xfrm>
            <a:off x="5022720" y="1042920"/>
            <a:ext cx="1079640" cy="822240"/>
          </a:xfrm>
          <a:prstGeom prst="rect">
            <a:avLst/>
          </a:prstGeom>
          <a:ln w="0">
            <a:noFill/>
          </a:ln>
        </p:spPr>
      </p:pic>
      <p:pic>
        <p:nvPicPr>
          <p:cNvPr id="61" name="Picture 14"/>
          <p:cNvPicPr/>
          <p:nvPr/>
        </p:nvPicPr>
        <p:blipFill>
          <a:blip r:embed="rId4"/>
          <a:stretch/>
        </p:blipFill>
        <p:spPr>
          <a:xfrm>
            <a:off x="0" y="-7920"/>
            <a:ext cx="10972800" cy="6865920"/>
          </a:xfrm>
          <a:prstGeom prst="rect">
            <a:avLst/>
          </a:prstGeom>
          <a:ln w="0">
            <a:noFill/>
          </a:ln>
        </p:spPr>
      </p:pic>
      <p:sp>
        <p:nvSpPr>
          <p:cNvPr id="62" name="Rectangle 63"/>
          <p:cNvSpPr/>
          <p:nvPr/>
        </p:nvSpPr>
        <p:spPr>
          <a:xfrm rot="5400000">
            <a:off x="1678680" y="54507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3" name="Rectangle 63"/>
          <p:cNvSpPr/>
          <p:nvPr/>
        </p:nvSpPr>
        <p:spPr>
          <a:xfrm rot="5400000">
            <a:off x="7250760" y="1227960"/>
            <a:ext cx="928800" cy="171360"/>
          </a:xfrm>
          <a:prstGeom prst="rect">
            <a:avLst/>
          </a:prstGeom>
          <a:gradFill rotWithShape="0">
            <a:gsLst>
              <a:gs pos="0">
                <a:srgbClr val="CFCFCF"/>
              </a:gs>
              <a:gs pos="100000">
                <a:srgbClr val="5F5F5F"/>
              </a:gs>
            </a:gsLst>
            <a:lin ang="10800000"/>
          </a:gra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64" name="Group 5"/>
          <p:cNvPicPr/>
          <p:nvPr/>
        </p:nvPicPr>
        <p:blipFill>
          <a:blip r:embed="rId5"/>
          <a:stretch/>
        </p:blipFill>
        <p:spPr>
          <a:xfrm>
            <a:off x="2730600" y="5913360"/>
            <a:ext cx="6224400" cy="785880"/>
          </a:xfrm>
          <a:prstGeom prst="rect">
            <a:avLst/>
          </a:prstGeom>
          <a:ln w="0">
            <a:noFill/>
          </a:ln>
        </p:spPr>
      </p:pic>
      <p:grpSp>
        <p:nvGrpSpPr>
          <p:cNvPr id="65" name="AutoShape 17"/>
          <p:cNvGrpSpPr/>
          <p:nvPr/>
        </p:nvGrpSpPr>
        <p:grpSpPr>
          <a:xfrm>
            <a:off x="512640" y="165240"/>
            <a:ext cx="10026720" cy="1096920"/>
            <a:chOff x="512640" y="165240"/>
            <a:chExt cx="10026720" cy="1096920"/>
          </a:xfrm>
        </p:grpSpPr>
        <p:pic>
          <p:nvPicPr>
            <p:cNvPr id="66" name="AutoShape 17"/>
            <p:cNvPicPr/>
            <p:nvPr/>
          </p:nvPicPr>
          <p:blipFill>
            <a:blip r:embed="rId6"/>
            <a:stretch/>
          </p:blipFill>
          <p:spPr>
            <a:xfrm>
              <a:off x="512640" y="165240"/>
              <a:ext cx="10026720" cy="1096920"/>
            </a:xfrm>
            <a:prstGeom prst="rect">
              <a:avLst/>
            </a:prstGeom>
            <a:ln w="0">
              <a:noFill/>
            </a:ln>
          </p:spPr>
        </p:pic>
        <p:sp>
          <p:nvSpPr>
            <p:cNvPr id="67" name="Freeform 66"/>
            <p:cNvSpPr/>
            <p:nvPr/>
          </p:nvSpPr>
          <p:spPr>
            <a:xfrm>
              <a:off x="733320" y="351000"/>
              <a:ext cx="9552240" cy="655560"/>
            </a:xfrm>
            <a:custGeom>
              <a:avLst/>
              <a:gdLst/>
              <a:ahLst/>
              <a:cxnLst/>
              <a:rect l="l" t="t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600"/>
                  </a:lnTo>
                  <a:lnTo>
                    <a:pt x="0" y="21600"/>
                  </a:lnTo>
                  <a:lnTo>
                    <a:pt x="0" y="0"/>
                  </a:lnTo>
                  <a:close/>
                </a:path>
              </a:pathLst>
            </a:cu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grpSp>
        <p:nvGrpSpPr>
          <p:cNvPr id="68" name="Group 27"/>
          <p:cNvGrpSpPr/>
          <p:nvPr/>
        </p:nvGrpSpPr>
        <p:grpSpPr>
          <a:xfrm>
            <a:off x="1542960" y="5848200"/>
            <a:ext cx="1190880" cy="930240"/>
            <a:chOff x="1542960" y="5848200"/>
            <a:chExt cx="1190880" cy="930240"/>
          </a:xfrm>
        </p:grpSpPr>
        <p:sp>
          <p:nvSpPr>
            <p:cNvPr id="69" name="AutoShape 28"/>
            <p:cNvSpPr/>
            <p:nvPr/>
          </p:nvSpPr>
          <p:spPr>
            <a:xfrm rot="16200000">
              <a:off x="1525320" y="628956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54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0" name="AutoShape 29"/>
            <p:cNvSpPr/>
            <p:nvPr/>
          </p:nvSpPr>
          <p:spPr>
            <a:xfrm rot="5400000">
              <a:off x="2593800" y="6271920"/>
              <a:ext cx="157320" cy="122400"/>
            </a:xfrm>
            <a:custGeom>
              <a:avLst/>
              <a:gdLst/>
              <a:ahLst/>
              <a:cxnLst/>
              <a:rect l="0" t="0" r="r" b="b"/>
              <a:pathLst>
                <a:path w="439" h="342">
                  <a:moveTo>
                    <a:pt x="333" y="341"/>
                  </a:moveTo>
                  <a:lnTo>
                    <a:pt x="333" y="341"/>
                  </a:lnTo>
                  <a:lnTo>
                    <a:pt x="438" y="341"/>
                  </a:lnTo>
                  <a:lnTo>
                    <a:pt x="219" y="0"/>
                  </a:lnTo>
                  <a:lnTo>
                    <a:pt x="0" y="341"/>
                  </a:lnTo>
                  <a:lnTo>
                    <a:pt x="106" y="341"/>
                  </a:lnTo>
                  <a:lnTo>
                    <a:pt x="106" y="341"/>
                  </a:lnTo>
                  <a:lnTo>
                    <a:pt x="333" y="341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6206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AutoShape 30"/>
            <p:cNvSpPr/>
            <p:nvPr/>
          </p:nvSpPr>
          <p:spPr>
            <a:xfrm rot="10800000">
              <a:off x="2048040" y="6673680"/>
              <a:ext cx="180720" cy="104760"/>
            </a:xfrm>
            <a:custGeom>
              <a:avLst/>
              <a:gdLst/>
              <a:ahLst/>
              <a:cxnLst/>
              <a:rect l="0" t="0" r="r" b="b"/>
              <a:pathLst>
                <a:path w="504" h="293">
                  <a:moveTo>
                    <a:pt x="382" y="292"/>
                  </a:moveTo>
                  <a:lnTo>
                    <a:pt x="382" y="292"/>
                  </a:lnTo>
                  <a:lnTo>
                    <a:pt x="503" y="292"/>
                  </a:lnTo>
                  <a:lnTo>
                    <a:pt x="252" y="0"/>
                  </a:lnTo>
                  <a:lnTo>
                    <a:pt x="0" y="292"/>
                  </a:lnTo>
                  <a:lnTo>
                    <a:pt x="122" y="292"/>
                  </a:lnTo>
                  <a:lnTo>
                    <a:pt x="122" y="292"/>
                  </a:lnTo>
                  <a:lnTo>
                    <a:pt x="382" y="292"/>
                  </a:lnTo>
                </a:path>
              </a:pathLst>
            </a:custGeom>
            <a:gradFill rotWithShape="0">
              <a:gsLst>
                <a:gs pos="0">
                  <a:srgbClr val="000000"/>
                </a:gs>
                <a:gs pos="100000">
                  <a:srgbClr val="9B9B9B"/>
                </a:gs>
              </a:gsLst>
              <a:lin ang="108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Oval 31"/>
            <p:cNvSpPr/>
            <p:nvPr/>
          </p:nvSpPr>
          <p:spPr>
            <a:xfrm>
              <a:off x="1664640" y="5848200"/>
              <a:ext cx="955080" cy="825480"/>
            </a:xfrm>
            <a:prstGeom prst="ellipse">
              <a:avLst/>
            </a:prstGeom>
            <a:gradFill rotWithShape="0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/>
            </a:gradFill>
            <a:ln w="57240">
              <a:solidFill>
                <a:srgbClr val="FFFFFF"/>
              </a:solidFill>
              <a:miter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Oval 32"/>
            <p:cNvSpPr/>
            <p:nvPr/>
          </p:nvSpPr>
          <p:spPr>
            <a:xfrm>
              <a:off x="1719000" y="5894640"/>
              <a:ext cx="845640" cy="730800"/>
            </a:xfrm>
            <a:prstGeom prst="ellipse">
              <a:avLst/>
            </a:prstGeom>
            <a:gradFill rotWithShape="0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Oval 33"/>
            <p:cNvSpPr/>
            <p:nvPr/>
          </p:nvSpPr>
          <p:spPr>
            <a:xfrm>
              <a:off x="1769760" y="5938560"/>
              <a:ext cx="258840" cy="519120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50000">
                  <a:srgbClr val="009999"/>
                </a:gs>
                <a:gs pos="100000">
                  <a:srgbClr val="FFFFFF"/>
                </a:gs>
              </a:gsLst>
              <a:lin ang="2700000"/>
            </a:gra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75" name="Text Box 26"/>
          <p:cNvSpPr/>
          <p:nvPr/>
        </p:nvSpPr>
        <p:spPr>
          <a:xfrm>
            <a:off x="1057320" y="343080"/>
            <a:ext cx="9109080" cy="58140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6800" rIns="90000" bIns="4680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Trò chơi tiết tấu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76" name="Rectangle 122"/>
          <p:cNvSpPr/>
          <p:nvPr/>
        </p:nvSpPr>
        <p:spPr>
          <a:xfrm>
            <a:off x="1542960" y="1239840"/>
            <a:ext cx="8143920" cy="4475160"/>
          </a:xfrm>
          <a:prstGeom prst="rect">
            <a:avLst/>
          </a:prstGeom>
          <a:solidFill>
            <a:srgbClr val="000000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grpSp>
        <p:nvGrpSpPr>
          <p:cNvPr id="77" name="Group 79"/>
          <p:cNvGrpSpPr/>
          <p:nvPr/>
        </p:nvGrpSpPr>
        <p:grpSpPr>
          <a:xfrm>
            <a:off x="1800360" y="1293840"/>
            <a:ext cx="7629480" cy="4206960"/>
            <a:chOff x="1800360" y="1293840"/>
            <a:chExt cx="7629480" cy="4206960"/>
          </a:xfrm>
        </p:grpSpPr>
        <p:sp>
          <p:nvSpPr>
            <p:cNvPr id="78" name="Rectangle 18"/>
            <p:cNvSpPr/>
            <p:nvPr/>
          </p:nvSpPr>
          <p:spPr>
            <a:xfrm>
              <a:off x="1800360" y="1514520"/>
              <a:ext cx="7629480" cy="3986280"/>
            </a:xfrm>
            <a:prstGeom prst="rect">
              <a:avLst/>
            </a:prstGeom>
            <a:solidFill>
              <a:srgbClr val="FFFFFF"/>
            </a:solidFill>
            <a:ln w="0">
              <a:noFill/>
            </a:ln>
            <a:effectLst>
              <a:outerShdw dist="23040" dir="5400000">
                <a:srgbClr val="808080">
                  <a:alpha val="35000"/>
                </a:srgbClr>
              </a:outerShdw>
            </a:effectLst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grpSp>
          <p:nvGrpSpPr>
            <p:cNvPr id="79" name="Group 6"/>
            <p:cNvGrpSpPr/>
            <p:nvPr/>
          </p:nvGrpSpPr>
          <p:grpSpPr>
            <a:xfrm>
              <a:off x="2094840" y="1293840"/>
              <a:ext cx="7264080" cy="353160"/>
              <a:chOff x="2094840" y="1293840"/>
              <a:chExt cx="7264080" cy="353160"/>
            </a:xfrm>
          </p:grpSpPr>
          <p:grpSp>
            <p:nvGrpSpPr>
              <p:cNvPr id="80" name="Gruppe 165"/>
              <p:cNvGrpSpPr/>
              <p:nvPr/>
            </p:nvGrpSpPr>
            <p:grpSpPr>
              <a:xfrm>
                <a:off x="5636880" y="1293840"/>
                <a:ext cx="3722040" cy="353160"/>
                <a:chOff x="5636880" y="1293840"/>
                <a:chExt cx="3722040" cy="353160"/>
              </a:xfrm>
            </p:grpSpPr>
            <p:grpSp>
              <p:nvGrpSpPr>
                <p:cNvPr id="81" name="Gruppe 131"/>
                <p:cNvGrpSpPr/>
                <p:nvPr/>
              </p:nvGrpSpPr>
              <p:grpSpPr>
                <a:xfrm>
                  <a:off x="8903160" y="1296720"/>
                  <a:ext cx="455760" cy="350280"/>
                  <a:chOff x="8903160" y="1296720"/>
                  <a:chExt cx="455760" cy="350280"/>
                </a:xfrm>
              </p:grpSpPr>
              <p:grpSp>
                <p:nvGrpSpPr>
                  <p:cNvPr id="82" name="Freeform 149"/>
                  <p:cNvGrpSpPr/>
                  <p:nvPr/>
                </p:nvGrpSpPr>
                <p:grpSpPr>
                  <a:xfrm>
                    <a:off x="9160200" y="1547640"/>
                    <a:ext cx="180000" cy="99360"/>
                    <a:chOff x="9160200" y="1547640"/>
                    <a:chExt cx="180000" cy="99360"/>
                  </a:xfrm>
                </p:grpSpPr>
                <p:pic>
                  <p:nvPicPr>
                    <p:cNvPr id="8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9160200" y="1547640"/>
                      <a:ext cx="18000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4" name="Freeform 83"/>
                    <p:cNvSpPr/>
                    <p:nvPr/>
                  </p:nvSpPr>
                  <p:spPr>
                    <a:xfrm>
                      <a:off x="9174960" y="1565280"/>
                      <a:ext cx="15048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85" name="Freeform 191"/>
                  <p:cNvSpPr/>
                  <p:nvPr/>
                </p:nvSpPr>
                <p:spPr>
                  <a:xfrm>
                    <a:off x="8903160" y="1296720"/>
                    <a:ext cx="45576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86" name="Gruppe 132"/>
                <p:cNvGrpSpPr/>
                <p:nvPr/>
              </p:nvGrpSpPr>
              <p:grpSpPr>
                <a:xfrm>
                  <a:off x="8579160" y="1296720"/>
                  <a:ext cx="458640" cy="350280"/>
                  <a:chOff x="8579160" y="1296720"/>
                  <a:chExt cx="458640" cy="350280"/>
                </a:xfrm>
              </p:grpSpPr>
              <p:grpSp>
                <p:nvGrpSpPr>
                  <p:cNvPr id="87" name="Freeform 149"/>
                  <p:cNvGrpSpPr/>
                  <p:nvPr/>
                </p:nvGrpSpPr>
                <p:grpSpPr>
                  <a:xfrm>
                    <a:off x="8800560" y="1547640"/>
                    <a:ext cx="200880" cy="99360"/>
                    <a:chOff x="8800560" y="1547640"/>
                    <a:chExt cx="200880" cy="99360"/>
                  </a:xfrm>
                </p:grpSpPr>
                <p:pic>
                  <p:nvPicPr>
                    <p:cNvPr id="8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800560" y="1547640"/>
                      <a:ext cx="20088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89" name="Freeform 88"/>
                    <p:cNvSpPr/>
                    <p:nvPr/>
                  </p:nvSpPr>
                  <p:spPr>
                    <a:xfrm>
                      <a:off x="8819280" y="1565280"/>
                      <a:ext cx="16308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0" name="Freeform 191"/>
                  <p:cNvSpPr/>
                  <p:nvPr/>
                </p:nvSpPr>
                <p:spPr>
                  <a:xfrm>
                    <a:off x="8579160" y="1296720"/>
                    <a:ext cx="45864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1" name="Gruppe 135"/>
                <p:cNvGrpSpPr/>
                <p:nvPr/>
              </p:nvGrpSpPr>
              <p:grpSpPr>
                <a:xfrm>
                  <a:off x="8249400" y="1296720"/>
                  <a:ext cx="455760" cy="350280"/>
                  <a:chOff x="8249400" y="1296720"/>
                  <a:chExt cx="455760" cy="350280"/>
                </a:xfrm>
              </p:grpSpPr>
              <p:grpSp>
                <p:nvGrpSpPr>
                  <p:cNvPr id="92" name="Freeform 149"/>
                  <p:cNvGrpSpPr/>
                  <p:nvPr/>
                </p:nvGrpSpPr>
                <p:grpSpPr>
                  <a:xfrm>
                    <a:off x="8485920" y="1547640"/>
                    <a:ext cx="178200" cy="99360"/>
                    <a:chOff x="8485920" y="1547640"/>
                    <a:chExt cx="178200" cy="99360"/>
                  </a:xfrm>
                </p:grpSpPr>
                <p:pic>
                  <p:nvPicPr>
                    <p:cNvPr id="9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8485920" y="1547640"/>
                      <a:ext cx="17820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4" name="Freeform 93"/>
                    <p:cNvSpPr/>
                    <p:nvPr/>
                  </p:nvSpPr>
                  <p:spPr>
                    <a:xfrm>
                      <a:off x="8500320" y="1565280"/>
                      <a:ext cx="14904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95" name="Freeform 191"/>
                  <p:cNvSpPr/>
                  <p:nvPr/>
                </p:nvSpPr>
                <p:spPr>
                  <a:xfrm>
                    <a:off x="8249400" y="1296720"/>
                    <a:ext cx="45576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96" name="Gruppe 138"/>
                <p:cNvGrpSpPr/>
                <p:nvPr/>
              </p:nvGrpSpPr>
              <p:grpSpPr>
                <a:xfrm>
                  <a:off x="7922160" y="1296720"/>
                  <a:ext cx="455760" cy="350280"/>
                  <a:chOff x="7922160" y="1296720"/>
                  <a:chExt cx="455760" cy="350280"/>
                </a:xfrm>
              </p:grpSpPr>
              <p:grpSp>
                <p:nvGrpSpPr>
                  <p:cNvPr id="97" name="Freeform 149"/>
                  <p:cNvGrpSpPr/>
                  <p:nvPr/>
                </p:nvGrpSpPr>
                <p:grpSpPr>
                  <a:xfrm>
                    <a:off x="8178480" y="1547640"/>
                    <a:ext cx="199440" cy="99360"/>
                    <a:chOff x="8178480" y="1547640"/>
                    <a:chExt cx="199440" cy="99360"/>
                  </a:xfrm>
                </p:grpSpPr>
                <p:pic>
                  <p:nvPicPr>
                    <p:cNvPr id="9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8178480" y="1547640"/>
                      <a:ext cx="19944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99" name="Freeform 98"/>
                    <p:cNvSpPr/>
                    <p:nvPr/>
                  </p:nvSpPr>
                  <p:spPr>
                    <a:xfrm>
                      <a:off x="8196840" y="1565280"/>
                      <a:ext cx="16200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0" name="Freeform 191"/>
                  <p:cNvSpPr/>
                  <p:nvPr/>
                </p:nvSpPr>
                <p:spPr>
                  <a:xfrm>
                    <a:off x="7922160" y="1296720"/>
                    <a:ext cx="44928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1" name="Gruppe 141"/>
                <p:cNvGrpSpPr/>
                <p:nvPr/>
              </p:nvGrpSpPr>
              <p:grpSpPr>
                <a:xfrm>
                  <a:off x="7598520" y="1296720"/>
                  <a:ext cx="455760" cy="350280"/>
                  <a:chOff x="7598520" y="1296720"/>
                  <a:chExt cx="455760" cy="350280"/>
                </a:xfrm>
              </p:grpSpPr>
              <p:grpSp>
                <p:nvGrpSpPr>
                  <p:cNvPr id="102" name="Freeform 149"/>
                  <p:cNvGrpSpPr/>
                  <p:nvPr/>
                </p:nvGrpSpPr>
                <p:grpSpPr>
                  <a:xfrm>
                    <a:off x="7841520" y="1547640"/>
                    <a:ext cx="183960" cy="99360"/>
                    <a:chOff x="7841520" y="1547640"/>
                    <a:chExt cx="183960" cy="99360"/>
                  </a:xfrm>
                </p:grpSpPr>
                <p:pic>
                  <p:nvPicPr>
                    <p:cNvPr id="10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841520" y="1547640"/>
                      <a:ext cx="183960" cy="993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4" name="Freeform 103"/>
                    <p:cNvSpPr/>
                    <p:nvPr/>
                  </p:nvSpPr>
                  <p:spPr>
                    <a:xfrm>
                      <a:off x="7856280" y="1565280"/>
                      <a:ext cx="154080" cy="6624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05" name="Freeform 191"/>
                  <p:cNvSpPr/>
                  <p:nvPr/>
                </p:nvSpPr>
                <p:spPr>
                  <a:xfrm>
                    <a:off x="7598520" y="1296720"/>
                    <a:ext cx="455760" cy="3150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06" name="Gruppe 144"/>
                <p:cNvGrpSpPr/>
                <p:nvPr/>
              </p:nvGrpSpPr>
              <p:grpSpPr>
                <a:xfrm>
                  <a:off x="7265520" y="1293840"/>
                  <a:ext cx="455760" cy="352800"/>
                  <a:chOff x="7265520" y="1293840"/>
                  <a:chExt cx="455760" cy="352800"/>
                </a:xfrm>
              </p:grpSpPr>
              <p:grpSp>
                <p:nvGrpSpPr>
                  <p:cNvPr id="107" name="Freeform 149"/>
                  <p:cNvGrpSpPr/>
                  <p:nvPr/>
                </p:nvGrpSpPr>
                <p:grpSpPr>
                  <a:xfrm>
                    <a:off x="7507080" y="1544760"/>
                    <a:ext cx="214200" cy="101880"/>
                    <a:chOff x="7507080" y="1544760"/>
                    <a:chExt cx="214200" cy="101880"/>
                  </a:xfrm>
                </p:grpSpPr>
                <p:pic>
                  <p:nvPicPr>
                    <p:cNvPr id="10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7507080" y="1544760"/>
                      <a:ext cx="21420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09" name="Freeform 108"/>
                    <p:cNvSpPr/>
                    <p:nvPr/>
                  </p:nvSpPr>
                  <p:spPr>
                    <a:xfrm>
                      <a:off x="7526880" y="1562760"/>
                      <a:ext cx="17388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0" name="Freeform 191"/>
                  <p:cNvSpPr/>
                  <p:nvPr/>
                </p:nvSpPr>
                <p:spPr>
                  <a:xfrm>
                    <a:off x="7265520" y="1293840"/>
                    <a:ext cx="4269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1" name="Gruppe 147"/>
                <p:cNvGrpSpPr/>
                <p:nvPr/>
              </p:nvGrpSpPr>
              <p:grpSpPr>
                <a:xfrm>
                  <a:off x="6938640" y="1293840"/>
                  <a:ext cx="455760" cy="352800"/>
                  <a:chOff x="6938640" y="1293840"/>
                  <a:chExt cx="455760" cy="352800"/>
                </a:xfrm>
              </p:grpSpPr>
              <p:grpSp>
                <p:nvGrpSpPr>
                  <p:cNvPr id="112" name="Freeform 149"/>
                  <p:cNvGrpSpPr/>
                  <p:nvPr/>
                </p:nvGrpSpPr>
                <p:grpSpPr>
                  <a:xfrm>
                    <a:off x="7187400" y="1544760"/>
                    <a:ext cx="169920" cy="101880"/>
                    <a:chOff x="7187400" y="1544760"/>
                    <a:chExt cx="169920" cy="101880"/>
                  </a:xfrm>
                </p:grpSpPr>
                <p:pic>
                  <p:nvPicPr>
                    <p:cNvPr id="11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7187400" y="1544760"/>
                      <a:ext cx="169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4" name="Freeform 113"/>
                    <p:cNvSpPr/>
                    <p:nvPr/>
                  </p:nvSpPr>
                  <p:spPr>
                    <a:xfrm>
                      <a:off x="7200720" y="1562760"/>
                      <a:ext cx="1422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15" name="Freeform 191"/>
                  <p:cNvSpPr/>
                  <p:nvPr/>
                </p:nvSpPr>
                <p:spPr>
                  <a:xfrm>
                    <a:off x="6938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16" name="Gruppe 150"/>
                <p:cNvGrpSpPr/>
                <p:nvPr/>
              </p:nvGrpSpPr>
              <p:grpSpPr>
                <a:xfrm>
                  <a:off x="6614640" y="1293840"/>
                  <a:ext cx="455760" cy="352800"/>
                  <a:chOff x="6614640" y="1293840"/>
                  <a:chExt cx="455760" cy="352800"/>
                </a:xfrm>
              </p:grpSpPr>
              <p:grpSp>
                <p:nvGrpSpPr>
                  <p:cNvPr id="117" name="Freeform 149"/>
                  <p:cNvGrpSpPr/>
                  <p:nvPr/>
                </p:nvGrpSpPr>
                <p:grpSpPr>
                  <a:xfrm>
                    <a:off x="6842520" y="1544760"/>
                    <a:ext cx="166320" cy="101880"/>
                    <a:chOff x="6842520" y="1544760"/>
                    <a:chExt cx="166320" cy="101880"/>
                  </a:xfrm>
                </p:grpSpPr>
                <p:pic>
                  <p:nvPicPr>
                    <p:cNvPr id="11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842520" y="1544760"/>
                      <a:ext cx="1663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19" name="Freeform 118"/>
                    <p:cNvSpPr/>
                    <p:nvPr/>
                  </p:nvSpPr>
                  <p:spPr>
                    <a:xfrm>
                      <a:off x="6857640" y="1562760"/>
                      <a:ext cx="1350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0" name="Freeform 191"/>
                  <p:cNvSpPr/>
                  <p:nvPr/>
                </p:nvSpPr>
                <p:spPr>
                  <a:xfrm>
                    <a:off x="6614640" y="1293840"/>
                    <a:ext cx="45576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1" name="Gruppe 153"/>
                <p:cNvGrpSpPr/>
                <p:nvPr/>
              </p:nvGrpSpPr>
              <p:grpSpPr>
                <a:xfrm>
                  <a:off x="6287760" y="1293840"/>
                  <a:ext cx="455760" cy="352800"/>
                  <a:chOff x="6287760" y="1293840"/>
                  <a:chExt cx="455760" cy="352800"/>
                </a:xfrm>
              </p:grpSpPr>
              <p:grpSp>
                <p:nvGrpSpPr>
                  <p:cNvPr id="122" name="Freeform 149"/>
                  <p:cNvGrpSpPr/>
                  <p:nvPr/>
                </p:nvGrpSpPr>
                <p:grpSpPr>
                  <a:xfrm>
                    <a:off x="6536160" y="1544760"/>
                    <a:ext cx="207360" cy="101880"/>
                    <a:chOff x="6536160" y="1544760"/>
                    <a:chExt cx="207360" cy="101880"/>
                  </a:xfrm>
                </p:grpSpPr>
                <p:pic>
                  <p:nvPicPr>
                    <p:cNvPr id="12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6536160" y="1544760"/>
                      <a:ext cx="20736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4" name="Freeform 123"/>
                    <p:cNvSpPr/>
                    <p:nvPr/>
                  </p:nvSpPr>
                  <p:spPr>
                    <a:xfrm>
                      <a:off x="6552360" y="1562760"/>
                      <a:ext cx="17352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25" name="Freeform 191"/>
                  <p:cNvSpPr/>
                  <p:nvPr/>
                </p:nvSpPr>
                <p:spPr>
                  <a:xfrm>
                    <a:off x="6287760" y="1293840"/>
                    <a:ext cx="44064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26" name="Gruppe 156"/>
                <p:cNvGrpSpPr/>
                <p:nvPr/>
              </p:nvGrpSpPr>
              <p:grpSpPr>
                <a:xfrm>
                  <a:off x="5963760" y="1293840"/>
                  <a:ext cx="455760" cy="352800"/>
                  <a:chOff x="5963760" y="1293840"/>
                  <a:chExt cx="455760" cy="352800"/>
                </a:xfrm>
              </p:grpSpPr>
              <p:grpSp>
                <p:nvGrpSpPr>
                  <p:cNvPr id="127" name="Freeform 149"/>
                  <p:cNvGrpSpPr/>
                  <p:nvPr/>
                </p:nvGrpSpPr>
                <p:grpSpPr>
                  <a:xfrm>
                    <a:off x="6195600" y="1544760"/>
                    <a:ext cx="223920" cy="101880"/>
                    <a:chOff x="6195600" y="1544760"/>
                    <a:chExt cx="223920" cy="101880"/>
                  </a:xfrm>
                </p:grpSpPr>
                <p:pic>
                  <p:nvPicPr>
                    <p:cNvPr id="128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6195600" y="1544760"/>
                      <a:ext cx="22392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29" name="Freeform 128"/>
                    <p:cNvSpPr/>
                    <p:nvPr/>
                  </p:nvSpPr>
                  <p:spPr>
                    <a:xfrm>
                      <a:off x="6215760" y="1562760"/>
                      <a:ext cx="18180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0" name="Freeform 191"/>
                  <p:cNvSpPr/>
                  <p:nvPr/>
                </p:nvSpPr>
                <p:spPr>
                  <a:xfrm>
                    <a:off x="5963760" y="1293840"/>
                    <a:ext cx="4492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31" name="Gruppe 159"/>
                <p:cNvGrpSpPr/>
                <p:nvPr/>
              </p:nvGrpSpPr>
              <p:grpSpPr>
                <a:xfrm>
                  <a:off x="5636880" y="1293840"/>
                  <a:ext cx="455760" cy="352800"/>
                  <a:chOff x="5636880" y="1293840"/>
                  <a:chExt cx="455760" cy="352800"/>
                </a:xfrm>
              </p:grpSpPr>
              <p:grpSp>
                <p:nvGrpSpPr>
                  <p:cNvPr id="132" name="Freeform 149"/>
                  <p:cNvGrpSpPr/>
                  <p:nvPr/>
                </p:nvGrpSpPr>
                <p:grpSpPr>
                  <a:xfrm>
                    <a:off x="5873400" y="1544760"/>
                    <a:ext cx="219240" cy="101880"/>
                    <a:chOff x="5873400" y="1544760"/>
                    <a:chExt cx="219240" cy="101880"/>
                  </a:xfrm>
                </p:grpSpPr>
                <p:pic>
                  <p:nvPicPr>
                    <p:cNvPr id="133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873400" y="1544760"/>
                      <a:ext cx="219240" cy="1018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34" name="Freeform 133"/>
                    <p:cNvSpPr/>
                    <p:nvPr/>
                  </p:nvSpPr>
                  <p:spPr>
                    <a:xfrm>
                      <a:off x="5890320" y="1562760"/>
                      <a:ext cx="183240" cy="6768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35" name="Freeform 191"/>
                  <p:cNvSpPr/>
                  <p:nvPr/>
                </p:nvSpPr>
                <p:spPr>
                  <a:xfrm>
                    <a:off x="5636880" y="1293840"/>
                    <a:ext cx="425880" cy="31536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  <p:grpSp>
            <p:nvGrpSpPr>
              <p:cNvPr id="136" name="Gruppe 165"/>
              <p:cNvGrpSpPr/>
              <p:nvPr/>
            </p:nvGrpSpPr>
            <p:grpSpPr>
              <a:xfrm>
                <a:off x="2094840" y="1293840"/>
                <a:ext cx="3722040" cy="352440"/>
                <a:chOff x="2094840" y="1293840"/>
                <a:chExt cx="3722040" cy="352440"/>
              </a:xfrm>
            </p:grpSpPr>
            <p:grpSp>
              <p:nvGrpSpPr>
                <p:cNvPr id="137" name="Gruppe 131"/>
                <p:cNvGrpSpPr/>
                <p:nvPr/>
              </p:nvGrpSpPr>
              <p:grpSpPr>
                <a:xfrm>
                  <a:off x="5361120" y="1296360"/>
                  <a:ext cx="455760" cy="349920"/>
                  <a:chOff x="5361120" y="1296360"/>
                  <a:chExt cx="455760" cy="349920"/>
                </a:xfrm>
              </p:grpSpPr>
              <p:grpSp>
                <p:nvGrpSpPr>
                  <p:cNvPr id="138" name="Freeform 149"/>
                  <p:cNvGrpSpPr/>
                  <p:nvPr/>
                </p:nvGrpSpPr>
                <p:grpSpPr>
                  <a:xfrm>
                    <a:off x="5598720" y="1546200"/>
                    <a:ext cx="218160" cy="100080"/>
                    <a:chOff x="5598720" y="1546200"/>
                    <a:chExt cx="218160" cy="100080"/>
                  </a:xfrm>
                </p:grpSpPr>
                <p:pic>
                  <p:nvPicPr>
                    <p:cNvPr id="13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5598720" y="1546200"/>
                      <a:ext cx="21816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0" name="Freeform 139"/>
                    <p:cNvSpPr/>
                    <p:nvPr/>
                  </p:nvSpPr>
                  <p:spPr>
                    <a:xfrm>
                      <a:off x="5619240" y="1563480"/>
                      <a:ext cx="17712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1" name="Freeform 191"/>
                  <p:cNvSpPr/>
                  <p:nvPr/>
                </p:nvSpPr>
                <p:spPr>
                  <a:xfrm>
                    <a:off x="5361120" y="1296360"/>
                    <a:ext cx="44640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2" name="Gruppe 132"/>
                <p:cNvGrpSpPr/>
                <p:nvPr/>
              </p:nvGrpSpPr>
              <p:grpSpPr>
                <a:xfrm>
                  <a:off x="5037120" y="1296360"/>
                  <a:ext cx="458640" cy="349920"/>
                  <a:chOff x="5037120" y="1296360"/>
                  <a:chExt cx="458640" cy="349920"/>
                </a:xfrm>
              </p:grpSpPr>
              <p:grpSp>
                <p:nvGrpSpPr>
                  <p:cNvPr id="143" name="Freeform 149"/>
                  <p:cNvGrpSpPr/>
                  <p:nvPr/>
                </p:nvGrpSpPr>
                <p:grpSpPr>
                  <a:xfrm>
                    <a:off x="5292720" y="1546200"/>
                    <a:ext cx="203040" cy="100080"/>
                    <a:chOff x="5292720" y="1546200"/>
                    <a:chExt cx="203040" cy="100080"/>
                  </a:xfrm>
                </p:grpSpPr>
                <p:pic>
                  <p:nvPicPr>
                    <p:cNvPr id="14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5292720" y="1546200"/>
                      <a:ext cx="20304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45" name="Freeform 144"/>
                    <p:cNvSpPr/>
                    <p:nvPr/>
                  </p:nvSpPr>
                  <p:spPr>
                    <a:xfrm>
                      <a:off x="5309280" y="1563480"/>
                      <a:ext cx="16992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46" name="Freeform 191"/>
                  <p:cNvSpPr/>
                  <p:nvPr/>
                </p:nvSpPr>
                <p:spPr>
                  <a:xfrm>
                    <a:off x="5037120" y="1296360"/>
                    <a:ext cx="38592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47" name="Gruppe 135"/>
                <p:cNvGrpSpPr/>
                <p:nvPr/>
              </p:nvGrpSpPr>
              <p:grpSpPr>
                <a:xfrm>
                  <a:off x="4707360" y="1296360"/>
                  <a:ext cx="455760" cy="349920"/>
                  <a:chOff x="4707360" y="1296360"/>
                  <a:chExt cx="455760" cy="349920"/>
                </a:xfrm>
              </p:grpSpPr>
              <p:grpSp>
                <p:nvGrpSpPr>
                  <p:cNvPr id="148" name="Freeform 149"/>
                  <p:cNvGrpSpPr/>
                  <p:nvPr/>
                </p:nvGrpSpPr>
                <p:grpSpPr>
                  <a:xfrm>
                    <a:off x="4972680" y="1546200"/>
                    <a:ext cx="185760" cy="100080"/>
                    <a:chOff x="4972680" y="1546200"/>
                    <a:chExt cx="185760" cy="100080"/>
                  </a:xfrm>
                </p:grpSpPr>
                <p:pic>
                  <p:nvPicPr>
                    <p:cNvPr id="14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972680" y="1546200"/>
                      <a:ext cx="18576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0" name="Freeform 149"/>
                    <p:cNvSpPr/>
                    <p:nvPr/>
                  </p:nvSpPr>
                  <p:spPr>
                    <a:xfrm>
                      <a:off x="4989960" y="1563480"/>
                      <a:ext cx="15084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1" name="Freeform 191"/>
                  <p:cNvSpPr/>
                  <p:nvPr/>
                </p:nvSpPr>
                <p:spPr>
                  <a:xfrm>
                    <a:off x="4707360" y="1296360"/>
                    <a:ext cx="45576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2" name="Gruppe 138"/>
                <p:cNvGrpSpPr/>
                <p:nvPr/>
              </p:nvGrpSpPr>
              <p:grpSpPr>
                <a:xfrm>
                  <a:off x="4380120" y="1296360"/>
                  <a:ext cx="455760" cy="349920"/>
                  <a:chOff x="4380120" y="1296360"/>
                  <a:chExt cx="455760" cy="349920"/>
                </a:xfrm>
              </p:grpSpPr>
              <p:grpSp>
                <p:nvGrpSpPr>
                  <p:cNvPr id="153" name="Freeform 149"/>
                  <p:cNvGrpSpPr/>
                  <p:nvPr/>
                </p:nvGrpSpPr>
                <p:grpSpPr>
                  <a:xfrm>
                    <a:off x="4640400" y="1546200"/>
                    <a:ext cx="195480" cy="100080"/>
                    <a:chOff x="4640400" y="1546200"/>
                    <a:chExt cx="195480" cy="100080"/>
                  </a:xfrm>
                </p:grpSpPr>
                <p:pic>
                  <p:nvPicPr>
                    <p:cNvPr id="15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4640400" y="1546200"/>
                      <a:ext cx="19548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55" name="Freeform 154"/>
                    <p:cNvSpPr/>
                    <p:nvPr/>
                  </p:nvSpPr>
                  <p:spPr>
                    <a:xfrm>
                      <a:off x="4656240" y="1563480"/>
                      <a:ext cx="16344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56" name="Freeform 191"/>
                  <p:cNvSpPr/>
                  <p:nvPr/>
                </p:nvSpPr>
                <p:spPr>
                  <a:xfrm>
                    <a:off x="4380120" y="1296360"/>
                    <a:ext cx="41652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57" name="Gruppe 141"/>
                <p:cNvGrpSpPr/>
                <p:nvPr/>
              </p:nvGrpSpPr>
              <p:grpSpPr>
                <a:xfrm>
                  <a:off x="4056480" y="1296360"/>
                  <a:ext cx="455760" cy="349920"/>
                  <a:chOff x="4056480" y="1296360"/>
                  <a:chExt cx="455760" cy="349920"/>
                </a:xfrm>
              </p:grpSpPr>
              <p:grpSp>
                <p:nvGrpSpPr>
                  <p:cNvPr id="158" name="Freeform 149"/>
                  <p:cNvGrpSpPr/>
                  <p:nvPr/>
                </p:nvGrpSpPr>
                <p:grpSpPr>
                  <a:xfrm>
                    <a:off x="4309200" y="1546200"/>
                    <a:ext cx="203040" cy="100080"/>
                    <a:chOff x="4309200" y="1546200"/>
                    <a:chExt cx="203040" cy="100080"/>
                  </a:xfrm>
                </p:grpSpPr>
                <p:pic>
                  <p:nvPicPr>
                    <p:cNvPr id="15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4309200" y="1546200"/>
                      <a:ext cx="203040" cy="10008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0" name="Freeform 159"/>
                    <p:cNvSpPr/>
                    <p:nvPr/>
                  </p:nvSpPr>
                  <p:spPr>
                    <a:xfrm>
                      <a:off x="4327920" y="1563480"/>
                      <a:ext cx="164880" cy="666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1" name="Freeform 191"/>
                  <p:cNvSpPr/>
                  <p:nvPr/>
                </p:nvSpPr>
                <p:spPr>
                  <a:xfrm>
                    <a:off x="4056480" y="1296360"/>
                    <a:ext cx="421560" cy="31608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2" name="Gruppe 144"/>
                <p:cNvGrpSpPr/>
                <p:nvPr/>
              </p:nvGrpSpPr>
              <p:grpSpPr>
                <a:xfrm>
                  <a:off x="3723480" y="1293840"/>
                  <a:ext cx="455760" cy="352440"/>
                  <a:chOff x="3723480" y="1293840"/>
                  <a:chExt cx="455760" cy="352440"/>
                </a:xfrm>
              </p:grpSpPr>
              <p:grpSp>
                <p:nvGrpSpPr>
                  <p:cNvPr id="163" name="Freeform 149"/>
                  <p:cNvGrpSpPr/>
                  <p:nvPr/>
                </p:nvGrpSpPr>
                <p:grpSpPr>
                  <a:xfrm>
                    <a:off x="3998160" y="1543320"/>
                    <a:ext cx="181080" cy="102960"/>
                    <a:chOff x="3998160" y="1543320"/>
                    <a:chExt cx="181080" cy="102960"/>
                  </a:xfrm>
                </p:grpSpPr>
                <p:pic>
                  <p:nvPicPr>
                    <p:cNvPr id="16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998160" y="1543320"/>
                      <a:ext cx="18108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65" name="Freeform 164"/>
                    <p:cNvSpPr/>
                    <p:nvPr/>
                  </p:nvSpPr>
                  <p:spPr>
                    <a:xfrm>
                      <a:off x="4012560" y="1560960"/>
                      <a:ext cx="1515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66" name="Freeform 191"/>
                  <p:cNvSpPr/>
                  <p:nvPr/>
                </p:nvSpPr>
                <p:spPr>
                  <a:xfrm>
                    <a:off x="3723480" y="1293840"/>
                    <a:ext cx="373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67" name="Gruppe 147"/>
                <p:cNvGrpSpPr/>
                <p:nvPr/>
              </p:nvGrpSpPr>
              <p:grpSpPr>
                <a:xfrm>
                  <a:off x="3396600" y="1293840"/>
                  <a:ext cx="455760" cy="352440"/>
                  <a:chOff x="3396600" y="1293840"/>
                  <a:chExt cx="455760" cy="352440"/>
                </a:xfrm>
              </p:grpSpPr>
              <p:grpSp>
                <p:nvGrpSpPr>
                  <p:cNvPr id="168" name="Freeform 149"/>
                  <p:cNvGrpSpPr/>
                  <p:nvPr/>
                </p:nvGrpSpPr>
                <p:grpSpPr>
                  <a:xfrm>
                    <a:off x="3646440" y="1543320"/>
                    <a:ext cx="205920" cy="102960"/>
                    <a:chOff x="3646440" y="1543320"/>
                    <a:chExt cx="205920" cy="102960"/>
                  </a:xfrm>
                </p:grpSpPr>
                <p:pic>
                  <p:nvPicPr>
                    <p:cNvPr id="16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646440" y="1543320"/>
                      <a:ext cx="2059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0" name="Freeform 169"/>
                    <p:cNvSpPr/>
                    <p:nvPr/>
                  </p:nvSpPr>
                  <p:spPr>
                    <a:xfrm>
                      <a:off x="3665160" y="1560960"/>
                      <a:ext cx="1670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1" name="Freeform 191"/>
                  <p:cNvSpPr/>
                  <p:nvPr/>
                </p:nvSpPr>
                <p:spPr>
                  <a:xfrm>
                    <a:off x="3396600" y="1293840"/>
                    <a:ext cx="4003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2" name="Gruppe 150"/>
                <p:cNvGrpSpPr/>
                <p:nvPr/>
              </p:nvGrpSpPr>
              <p:grpSpPr>
                <a:xfrm>
                  <a:off x="3072600" y="1293840"/>
                  <a:ext cx="455760" cy="352440"/>
                  <a:chOff x="3072600" y="1293840"/>
                  <a:chExt cx="455760" cy="352440"/>
                </a:xfrm>
              </p:grpSpPr>
              <p:grpSp>
                <p:nvGrpSpPr>
                  <p:cNvPr id="173" name="Freeform 149"/>
                  <p:cNvGrpSpPr/>
                  <p:nvPr/>
                </p:nvGrpSpPr>
                <p:grpSpPr>
                  <a:xfrm>
                    <a:off x="3327840" y="1543320"/>
                    <a:ext cx="200520" cy="102960"/>
                    <a:chOff x="3327840" y="1543320"/>
                    <a:chExt cx="200520" cy="102960"/>
                  </a:xfrm>
                </p:grpSpPr>
                <p:pic>
                  <p:nvPicPr>
                    <p:cNvPr id="17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3327840" y="1543320"/>
                      <a:ext cx="20052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75" name="Freeform 174"/>
                    <p:cNvSpPr/>
                    <p:nvPr/>
                  </p:nvSpPr>
                  <p:spPr>
                    <a:xfrm>
                      <a:off x="3343320" y="1560960"/>
                      <a:ext cx="1677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76" name="Freeform 191"/>
                  <p:cNvSpPr/>
                  <p:nvPr/>
                </p:nvSpPr>
                <p:spPr>
                  <a:xfrm>
                    <a:off x="3072600" y="1293840"/>
                    <a:ext cx="41040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77" name="Gruppe 153"/>
                <p:cNvGrpSpPr/>
                <p:nvPr/>
              </p:nvGrpSpPr>
              <p:grpSpPr>
                <a:xfrm>
                  <a:off x="2745720" y="1293840"/>
                  <a:ext cx="455760" cy="352440"/>
                  <a:chOff x="2745720" y="1293840"/>
                  <a:chExt cx="455760" cy="352440"/>
                </a:xfrm>
              </p:grpSpPr>
              <p:grpSp>
                <p:nvGrpSpPr>
                  <p:cNvPr id="178" name="Freeform 149"/>
                  <p:cNvGrpSpPr/>
                  <p:nvPr/>
                </p:nvGrpSpPr>
                <p:grpSpPr>
                  <a:xfrm>
                    <a:off x="3014640" y="1543320"/>
                    <a:ext cx="186840" cy="102960"/>
                    <a:chOff x="3014640" y="1543320"/>
                    <a:chExt cx="186840" cy="102960"/>
                  </a:xfrm>
                </p:grpSpPr>
                <p:pic>
                  <p:nvPicPr>
                    <p:cNvPr id="17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3014640" y="1543320"/>
                      <a:ext cx="18684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0" name="Freeform 179"/>
                    <p:cNvSpPr/>
                    <p:nvPr/>
                  </p:nvSpPr>
                  <p:spPr>
                    <a:xfrm>
                      <a:off x="3031560" y="1560960"/>
                      <a:ext cx="1515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1" name="Freeform 191"/>
                  <p:cNvSpPr/>
                  <p:nvPr/>
                </p:nvSpPr>
                <p:spPr>
                  <a:xfrm>
                    <a:off x="2745720" y="1293840"/>
                    <a:ext cx="43992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2" name="Gruppe 156"/>
                <p:cNvGrpSpPr/>
                <p:nvPr/>
              </p:nvGrpSpPr>
              <p:grpSpPr>
                <a:xfrm>
                  <a:off x="2421720" y="1293840"/>
                  <a:ext cx="455760" cy="352440"/>
                  <a:chOff x="2421720" y="1293840"/>
                  <a:chExt cx="455760" cy="352440"/>
                </a:xfrm>
              </p:grpSpPr>
              <p:grpSp>
                <p:nvGrpSpPr>
                  <p:cNvPr id="183" name="Freeform 149"/>
                  <p:cNvGrpSpPr/>
                  <p:nvPr/>
                </p:nvGrpSpPr>
                <p:grpSpPr>
                  <a:xfrm>
                    <a:off x="2697120" y="1543320"/>
                    <a:ext cx="180360" cy="102960"/>
                    <a:chOff x="2697120" y="1543320"/>
                    <a:chExt cx="180360" cy="102960"/>
                  </a:xfrm>
                </p:grpSpPr>
                <p:pic>
                  <p:nvPicPr>
                    <p:cNvPr id="184" name="Freeform 149"/>
                    <p:cNvPicPr/>
                    <p:nvPr/>
                  </p:nvPicPr>
                  <p:blipFill>
                    <a:blip r:embed="rId7"/>
                    <a:stretch/>
                  </p:blipFill>
                  <p:spPr>
                    <a:xfrm>
                      <a:off x="2697120" y="1543320"/>
                      <a:ext cx="1803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85" name="Freeform 184"/>
                    <p:cNvSpPr/>
                    <p:nvPr/>
                  </p:nvSpPr>
                  <p:spPr>
                    <a:xfrm>
                      <a:off x="2711160" y="1560960"/>
                      <a:ext cx="15084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86" name="Freeform 191"/>
                  <p:cNvSpPr/>
                  <p:nvPr/>
                </p:nvSpPr>
                <p:spPr>
                  <a:xfrm>
                    <a:off x="2421720" y="1293840"/>
                    <a:ext cx="44316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  <p:grpSp>
              <p:nvGrpSpPr>
                <p:cNvPr id="187" name="Gruppe 159"/>
                <p:cNvGrpSpPr/>
                <p:nvPr/>
              </p:nvGrpSpPr>
              <p:grpSpPr>
                <a:xfrm>
                  <a:off x="2094840" y="1293840"/>
                  <a:ext cx="455760" cy="352440"/>
                  <a:chOff x="2094840" y="1293840"/>
                  <a:chExt cx="455760" cy="352440"/>
                </a:xfrm>
              </p:grpSpPr>
              <p:grpSp>
                <p:nvGrpSpPr>
                  <p:cNvPr id="188" name="Freeform 149"/>
                  <p:cNvGrpSpPr/>
                  <p:nvPr/>
                </p:nvGrpSpPr>
                <p:grpSpPr>
                  <a:xfrm>
                    <a:off x="2359440" y="1543320"/>
                    <a:ext cx="191160" cy="102960"/>
                    <a:chOff x="2359440" y="1543320"/>
                    <a:chExt cx="191160" cy="102960"/>
                  </a:xfrm>
                </p:grpSpPr>
                <p:pic>
                  <p:nvPicPr>
                    <p:cNvPr id="189" name="Freeform 149"/>
                    <p:cNvPicPr/>
                    <p:nvPr/>
                  </p:nvPicPr>
                  <p:blipFill>
                    <a:blip r:embed="rId8"/>
                    <a:stretch/>
                  </p:blipFill>
                  <p:spPr>
                    <a:xfrm>
                      <a:off x="2359440" y="1543320"/>
                      <a:ext cx="191160" cy="102960"/>
                    </a:xfrm>
                    <a:prstGeom prst="rect">
                      <a:avLst/>
                    </a:prstGeom>
                    <a:ln w="0">
                      <a:noFill/>
                    </a:ln>
                  </p:spPr>
                </p:pic>
                <p:sp>
                  <p:nvSpPr>
                    <p:cNvPr id="190" name="Freeform 189"/>
                    <p:cNvSpPr/>
                    <p:nvPr/>
                  </p:nvSpPr>
                  <p:spPr>
                    <a:xfrm>
                      <a:off x="2376360" y="1560960"/>
                      <a:ext cx="155160" cy="684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1600" h="21600">
                          <a:moveTo>
                            <a:pt x="0" y="0"/>
                          </a:moveTo>
                          <a:lnTo>
                            <a:pt x="21600" y="0"/>
                          </a:lnTo>
                          <a:lnTo>
                            <a:pt x="21600" y="21600"/>
                          </a:lnTo>
                          <a:lnTo>
                            <a:pt x="0" y="2160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noFill/>
                    <a:ln w="0">
                      <a:noFill/>
                    </a:ln>
                  </p:spPr>
                  <p:style>
                    <a:lnRef idx="0">
                      <a:scrgbClr r="0" g="0" b="0"/>
                    </a:lnRef>
                    <a:fillRef idx="0">
                      <a:scrgbClr r="0" g="0" b="0"/>
                    </a:fillRef>
                    <a:effectRef idx="0">
                      <a:scrgbClr r="0" g="0" b="0"/>
                    </a:effectRef>
                    <a:fontRef idx="minor"/>
                  </p:style>
                </p:sp>
              </p:grpSp>
              <p:sp>
                <p:nvSpPr>
                  <p:cNvPr id="191" name="Freeform 191"/>
                  <p:cNvSpPr/>
                  <p:nvPr/>
                </p:nvSpPr>
                <p:spPr>
                  <a:xfrm>
                    <a:off x="2094840" y="1293840"/>
                    <a:ext cx="433440" cy="31644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8" h="268">
                        <a:moveTo>
                          <a:pt x="232" y="238"/>
                        </a:moveTo>
                        <a:lnTo>
                          <a:pt x="234" y="234"/>
                        </a:lnTo>
                        <a:lnTo>
                          <a:pt x="238" y="230"/>
                        </a:lnTo>
                        <a:lnTo>
                          <a:pt x="240" y="226"/>
                        </a:lnTo>
                        <a:lnTo>
                          <a:pt x="244" y="224"/>
                        </a:lnTo>
                        <a:lnTo>
                          <a:pt x="245" y="219"/>
                        </a:lnTo>
                        <a:lnTo>
                          <a:pt x="249" y="215"/>
                        </a:lnTo>
                        <a:lnTo>
                          <a:pt x="253" y="207"/>
                        </a:lnTo>
                        <a:lnTo>
                          <a:pt x="257" y="202"/>
                        </a:lnTo>
                        <a:lnTo>
                          <a:pt x="261" y="196"/>
                        </a:lnTo>
                        <a:lnTo>
                          <a:pt x="264" y="188"/>
                        </a:lnTo>
                        <a:lnTo>
                          <a:pt x="266" y="181"/>
                        </a:lnTo>
                        <a:lnTo>
                          <a:pt x="270" y="173"/>
                        </a:lnTo>
                        <a:lnTo>
                          <a:pt x="272" y="169"/>
                        </a:lnTo>
                        <a:lnTo>
                          <a:pt x="272" y="165"/>
                        </a:lnTo>
                        <a:lnTo>
                          <a:pt x="274" y="162"/>
                        </a:lnTo>
                        <a:lnTo>
                          <a:pt x="276" y="158"/>
                        </a:lnTo>
                        <a:lnTo>
                          <a:pt x="276" y="152"/>
                        </a:lnTo>
                        <a:lnTo>
                          <a:pt x="276" y="148"/>
                        </a:lnTo>
                        <a:lnTo>
                          <a:pt x="278" y="143"/>
                        </a:lnTo>
                        <a:lnTo>
                          <a:pt x="278" y="139"/>
                        </a:lnTo>
                        <a:lnTo>
                          <a:pt x="278" y="133"/>
                        </a:lnTo>
                        <a:lnTo>
                          <a:pt x="278" y="129"/>
                        </a:lnTo>
                        <a:lnTo>
                          <a:pt x="278" y="125"/>
                        </a:lnTo>
                        <a:lnTo>
                          <a:pt x="278" y="122"/>
                        </a:lnTo>
                        <a:lnTo>
                          <a:pt x="276" y="116"/>
                        </a:lnTo>
                        <a:lnTo>
                          <a:pt x="276" y="112"/>
                        </a:lnTo>
                        <a:lnTo>
                          <a:pt x="274" y="106"/>
                        </a:lnTo>
                        <a:lnTo>
                          <a:pt x="274" y="103"/>
                        </a:lnTo>
                        <a:lnTo>
                          <a:pt x="272" y="97"/>
                        </a:lnTo>
                        <a:lnTo>
                          <a:pt x="270" y="93"/>
                        </a:lnTo>
                        <a:lnTo>
                          <a:pt x="268" y="87"/>
                        </a:lnTo>
                        <a:lnTo>
                          <a:pt x="266" y="84"/>
                        </a:lnTo>
                        <a:lnTo>
                          <a:pt x="263" y="78"/>
                        </a:lnTo>
                        <a:lnTo>
                          <a:pt x="261" y="72"/>
                        </a:lnTo>
                        <a:lnTo>
                          <a:pt x="257" y="67"/>
                        </a:lnTo>
                        <a:lnTo>
                          <a:pt x="253" y="63"/>
                        </a:lnTo>
                        <a:lnTo>
                          <a:pt x="249" y="59"/>
                        </a:lnTo>
                        <a:lnTo>
                          <a:pt x="245" y="53"/>
                        </a:lnTo>
                        <a:lnTo>
                          <a:pt x="242" y="48"/>
                        </a:lnTo>
                        <a:lnTo>
                          <a:pt x="236" y="44"/>
                        </a:lnTo>
                        <a:lnTo>
                          <a:pt x="230" y="40"/>
                        </a:lnTo>
                        <a:lnTo>
                          <a:pt x="225" y="34"/>
                        </a:lnTo>
                        <a:lnTo>
                          <a:pt x="219" y="29"/>
                        </a:lnTo>
                        <a:lnTo>
                          <a:pt x="213" y="25"/>
                        </a:lnTo>
                        <a:lnTo>
                          <a:pt x="205" y="21"/>
                        </a:lnTo>
                        <a:lnTo>
                          <a:pt x="198" y="17"/>
                        </a:lnTo>
                        <a:lnTo>
                          <a:pt x="190" y="11"/>
                        </a:lnTo>
                        <a:lnTo>
                          <a:pt x="183" y="8"/>
                        </a:lnTo>
                        <a:lnTo>
                          <a:pt x="181" y="8"/>
                        </a:lnTo>
                        <a:lnTo>
                          <a:pt x="181" y="6"/>
                        </a:lnTo>
                        <a:lnTo>
                          <a:pt x="177" y="6"/>
                        </a:lnTo>
                        <a:lnTo>
                          <a:pt x="173" y="6"/>
                        </a:lnTo>
                        <a:lnTo>
                          <a:pt x="169" y="4"/>
                        </a:lnTo>
                        <a:lnTo>
                          <a:pt x="164" y="4"/>
                        </a:lnTo>
                        <a:lnTo>
                          <a:pt x="158" y="4"/>
                        </a:lnTo>
                        <a:lnTo>
                          <a:pt x="152" y="4"/>
                        </a:lnTo>
                        <a:lnTo>
                          <a:pt x="143" y="2"/>
                        </a:lnTo>
                        <a:lnTo>
                          <a:pt x="137" y="0"/>
                        </a:lnTo>
                        <a:lnTo>
                          <a:pt x="133" y="0"/>
                        </a:lnTo>
                        <a:lnTo>
                          <a:pt x="129" y="0"/>
                        </a:lnTo>
                        <a:lnTo>
                          <a:pt x="124" y="0"/>
                        </a:lnTo>
                        <a:lnTo>
                          <a:pt x="122" y="2"/>
                        </a:lnTo>
                        <a:lnTo>
                          <a:pt x="116" y="2"/>
                        </a:lnTo>
                        <a:lnTo>
                          <a:pt x="112" y="2"/>
                        </a:lnTo>
                        <a:lnTo>
                          <a:pt x="107" y="2"/>
                        </a:lnTo>
                        <a:lnTo>
                          <a:pt x="103" y="4"/>
                        </a:lnTo>
                        <a:lnTo>
                          <a:pt x="99" y="4"/>
                        </a:lnTo>
                        <a:lnTo>
                          <a:pt x="95" y="4"/>
                        </a:lnTo>
                        <a:lnTo>
                          <a:pt x="91" y="6"/>
                        </a:lnTo>
                        <a:lnTo>
                          <a:pt x="86" y="8"/>
                        </a:lnTo>
                        <a:lnTo>
                          <a:pt x="82" y="8"/>
                        </a:lnTo>
                        <a:lnTo>
                          <a:pt x="76" y="10"/>
                        </a:lnTo>
                        <a:lnTo>
                          <a:pt x="72" y="10"/>
                        </a:lnTo>
                        <a:lnTo>
                          <a:pt x="69" y="11"/>
                        </a:lnTo>
                        <a:lnTo>
                          <a:pt x="63" y="13"/>
                        </a:lnTo>
                        <a:lnTo>
                          <a:pt x="59" y="15"/>
                        </a:lnTo>
                        <a:lnTo>
                          <a:pt x="55" y="17"/>
                        </a:lnTo>
                        <a:lnTo>
                          <a:pt x="51" y="21"/>
                        </a:lnTo>
                        <a:lnTo>
                          <a:pt x="46" y="23"/>
                        </a:lnTo>
                        <a:lnTo>
                          <a:pt x="42" y="25"/>
                        </a:lnTo>
                        <a:lnTo>
                          <a:pt x="38" y="29"/>
                        </a:lnTo>
                        <a:lnTo>
                          <a:pt x="36" y="32"/>
                        </a:lnTo>
                        <a:lnTo>
                          <a:pt x="31" y="36"/>
                        </a:lnTo>
                        <a:lnTo>
                          <a:pt x="29" y="40"/>
                        </a:lnTo>
                        <a:lnTo>
                          <a:pt x="25" y="44"/>
                        </a:lnTo>
                        <a:lnTo>
                          <a:pt x="23" y="48"/>
                        </a:lnTo>
                        <a:lnTo>
                          <a:pt x="19" y="53"/>
                        </a:lnTo>
                        <a:lnTo>
                          <a:pt x="15" y="57"/>
                        </a:lnTo>
                        <a:lnTo>
                          <a:pt x="13" y="61"/>
                        </a:lnTo>
                        <a:lnTo>
                          <a:pt x="12" y="67"/>
                        </a:lnTo>
                        <a:lnTo>
                          <a:pt x="10" y="72"/>
                        </a:lnTo>
                        <a:lnTo>
                          <a:pt x="8" y="78"/>
                        </a:lnTo>
                        <a:lnTo>
                          <a:pt x="4" y="84"/>
                        </a:lnTo>
                        <a:lnTo>
                          <a:pt x="4" y="91"/>
                        </a:lnTo>
                        <a:lnTo>
                          <a:pt x="2" y="97"/>
                        </a:lnTo>
                        <a:lnTo>
                          <a:pt x="2" y="105"/>
                        </a:lnTo>
                        <a:lnTo>
                          <a:pt x="0" y="112"/>
                        </a:lnTo>
                        <a:lnTo>
                          <a:pt x="0" y="120"/>
                        </a:lnTo>
                        <a:lnTo>
                          <a:pt x="0" y="127"/>
                        </a:lnTo>
                        <a:lnTo>
                          <a:pt x="0" y="137"/>
                        </a:lnTo>
                        <a:lnTo>
                          <a:pt x="0" y="145"/>
                        </a:lnTo>
                        <a:lnTo>
                          <a:pt x="2" y="154"/>
                        </a:lnTo>
                        <a:lnTo>
                          <a:pt x="31" y="152"/>
                        </a:lnTo>
                        <a:lnTo>
                          <a:pt x="31" y="150"/>
                        </a:lnTo>
                        <a:lnTo>
                          <a:pt x="31" y="146"/>
                        </a:lnTo>
                        <a:lnTo>
                          <a:pt x="32" y="141"/>
                        </a:lnTo>
                        <a:lnTo>
                          <a:pt x="32" y="137"/>
                        </a:lnTo>
                        <a:lnTo>
                          <a:pt x="34" y="133"/>
                        </a:lnTo>
                        <a:lnTo>
                          <a:pt x="36" y="129"/>
                        </a:lnTo>
                        <a:lnTo>
                          <a:pt x="38" y="124"/>
                        </a:lnTo>
                        <a:lnTo>
                          <a:pt x="40" y="118"/>
                        </a:lnTo>
                        <a:lnTo>
                          <a:pt x="42" y="112"/>
                        </a:lnTo>
                        <a:lnTo>
                          <a:pt x="46" y="106"/>
                        </a:lnTo>
                        <a:lnTo>
                          <a:pt x="48" y="101"/>
                        </a:lnTo>
                        <a:lnTo>
                          <a:pt x="51" y="95"/>
                        </a:lnTo>
                        <a:lnTo>
                          <a:pt x="55" y="89"/>
                        </a:lnTo>
                        <a:lnTo>
                          <a:pt x="59" y="84"/>
                        </a:lnTo>
                        <a:lnTo>
                          <a:pt x="63" y="76"/>
                        </a:lnTo>
                        <a:lnTo>
                          <a:pt x="67" y="70"/>
                        </a:lnTo>
                        <a:lnTo>
                          <a:pt x="72" y="65"/>
                        </a:lnTo>
                        <a:lnTo>
                          <a:pt x="78" y="61"/>
                        </a:lnTo>
                        <a:lnTo>
                          <a:pt x="82" y="55"/>
                        </a:lnTo>
                        <a:lnTo>
                          <a:pt x="89" y="51"/>
                        </a:lnTo>
                        <a:lnTo>
                          <a:pt x="95" y="48"/>
                        </a:lnTo>
                        <a:lnTo>
                          <a:pt x="103" y="44"/>
                        </a:lnTo>
                        <a:lnTo>
                          <a:pt x="105" y="42"/>
                        </a:lnTo>
                        <a:lnTo>
                          <a:pt x="109" y="42"/>
                        </a:lnTo>
                        <a:lnTo>
                          <a:pt x="112" y="40"/>
                        </a:lnTo>
                        <a:lnTo>
                          <a:pt x="118" y="40"/>
                        </a:lnTo>
                        <a:lnTo>
                          <a:pt x="122" y="38"/>
                        </a:lnTo>
                        <a:lnTo>
                          <a:pt x="126" y="38"/>
                        </a:lnTo>
                        <a:lnTo>
                          <a:pt x="129" y="38"/>
                        </a:lnTo>
                        <a:lnTo>
                          <a:pt x="135" y="38"/>
                        </a:lnTo>
                        <a:lnTo>
                          <a:pt x="139" y="38"/>
                        </a:lnTo>
                        <a:lnTo>
                          <a:pt x="143" y="38"/>
                        </a:lnTo>
                        <a:lnTo>
                          <a:pt x="148" y="38"/>
                        </a:lnTo>
                        <a:lnTo>
                          <a:pt x="152" y="40"/>
                        </a:lnTo>
                        <a:lnTo>
                          <a:pt x="158" y="40"/>
                        </a:lnTo>
                        <a:lnTo>
                          <a:pt x="164" y="42"/>
                        </a:lnTo>
                        <a:lnTo>
                          <a:pt x="167" y="44"/>
                        </a:lnTo>
                        <a:lnTo>
                          <a:pt x="173" y="46"/>
                        </a:lnTo>
                        <a:lnTo>
                          <a:pt x="179" y="48"/>
                        </a:lnTo>
                        <a:lnTo>
                          <a:pt x="185" y="49"/>
                        </a:lnTo>
                        <a:lnTo>
                          <a:pt x="188" y="51"/>
                        </a:lnTo>
                        <a:lnTo>
                          <a:pt x="194" y="55"/>
                        </a:lnTo>
                        <a:lnTo>
                          <a:pt x="196" y="57"/>
                        </a:lnTo>
                        <a:lnTo>
                          <a:pt x="202" y="59"/>
                        </a:lnTo>
                        <a:lnTo>
                          <a:pt x="205" y="63"/>
                        </a:lnTo>
                        <a:lnTo>
                          <a:pt x="207" y="65"/>
                        </a:lnTo>
                        <a:lnTo>
                          <a:pt x="213" y="70"/>
                        </a:lnTo>
                        <a:lnTo>
                          <a:pt x="219" y="78"/>
                        </a:lnTo>
                        <a:lnTo>
                          <a:pt x="225" y="84"/>
                        </a:lnTo>
                        <a:lnTo>
                          <a:pt x="228" y="91"/>
                        </a:lnTo>
                        <a:lnTo>
                          <a:pt x="230" y="97"/>
                        </a:lnTo>
                        <a:lnTo>
                          <a:pt x="232" y="106"/>
                        </a:lnTo>
                        <a:lnTo>
                          <a:pt x="234" y="112"/>
                        </a:lnTo>
                        <a:lnTo>
                          <a:pt x="234" y="120"/>
                        </a:lnTo>
                        <a:lnTo>
                          <a:pt x="234" y="124"/>
                        </a:lnTo>
                        <a:lnTo>
                          <a:pt x="234" y="127"/>
                        </a:lnTo>
                        <a:lnTo>
                          <a:pt x="234" y="131"/>
                        </a:lnTo>
                        <a:lnTo>
                          <a:pt x="234" y="137"/>
                        </a:lnTo>
                        <a:lnTo>
                          <a:pt x="232" y="139"/>
                        </a:lnTo>
                        <a:lnTo>
                          <a:pt x="232" y="143"/>
                        </a:lnTo>
                        <a:lnTo>
                          <a:pt x="232" y="148"/>
                        </a:lnTo>
                        <a:lnTo>
                          <a:pt x="232" y="152"/>
                        </a:lnTo>
                        <a:lnTo>
                          <a:pt x="228" y="160"/>
                        </a:lnTo>
                        <a:lnTo>
                          <a:pt x="226" y="165"/>
                        </a:lnTo>
                        <a:lnTo>
                          <a:pt x="223" y="173"/>
                        </a:lnTo>
                        <a:lnTo>
                          <a:pt x="221" y="181"/>
                        </a:lnTo>
                        <a:lnTo>
                          <a:pt x="217" y="188"/>
                        </a:lnTo>
                        <a:lnTo>
                          <a:pt x="213" y="194"/>
                        </a:lnTo>
                        <a:lnTo>
                          <a:pt x="207" y="202"/>
                        </a:lnTo>
                        <a:lnTo>
                          <a:pt x="205" y="207"/>
                        </a:lnTo>
                        <a:lnTo>
                          <a:pt x="200" y="213"/>
                        </a:lnTo>
                        <a:lnTo>
                          <a:pt x="196" y="219"/>
                        </a:lnTo>
                        <a:lnTo>
                          <a:pt x="190" y="224"/>
                        </a:lnTo>
                        <a:lnTo>
                          <a:pt x="186" y="228"/>
                        </a:lnTo>
                        <a:lnTo>
                          <a:pt x="181" y="232"/>
                        </a:lnTo>
                        <a:lnTo>
                          <a:pt x="177" y="236"/>
                        </a:lnTo>
                        <a:lnTo>
                          <a:pt x="173" y="240"/>
                        </a:lnTo>
                        <a:lnTo>
                          <a:pt x="169" y="243"/>
                        </a:lnTo>
                        <a:lnTo>
                          <a:pt x="169" y="245"/>
                        </a:lnTo>
                        <a:lnTo>
                          <a:pt x="169" y="251"/>
                        </a:lnTo>
                        <a:lnTo>
                          <a:pt x="169" y="255"/>
                        </a:lnTo>
                        <a:lnTo>
                          <a:pt x="171" y="257"/>
                        </a:lnTo>
                        <a:lnTo>
                          <a:pt x="173" y="260"/>
                        </a:lnTo>
                        <a:lnTo>
                          <a:pt x="177" y="264"/>
                        </a:lnTo>
                        <a:lnTo>
                          <a:pt x="181" y="266"/>
                        </a:lnTo>
                        <a:lnTo>
                          <a:pt x="185" y="268"/>
                        </a:lnTo>
                        <a:lnTo>
                          <a:pt x="188" y="268"/>
                        </a:lnTo>
                        <a:lnTo>
                          <a:pt x="196" y="264"/>
                        </a:lnTo>
                        <a:lnTo>
                          <a:pt x="200" y="262"/>
                        </a:lnTo>
                        <a:lnTo>
                          <a:pt x="204" y="260"/>
                        </a:lnTo>
                        <a:lnTo>
                          <a:pt x="207" y="259"/>
                        </a:lnTo>
                        <a:lnTo>
                          <a:pt x="211" y="255"/>
                        </a:lnTo>
                        <a:lnTo>
                          <a:pt x="217" y="251"/>
                        </a:lnTo>
                        <a:lnTo>
                          <a:pt x="223" y="247"/>
                        </a:lnTo>
                        <a:lnTo>
                          <a:pt x="226" y="241"/>
                        </a:lnTo>
                        <a:lnTo>
                          <a:pt x="232" y="238"/>
                        </a:lnTo>
                        <a:close/>
                      </a:path>
                    </a:pathLst>
                  </a:custGeom>
                  <a:gradFill rotWithShape="0">
                    <a:gsLst>
                      <a:gs pos="0">
                        <a:srgbClr val="000000"/>
                      </a:gs>
                      <a:gs pos="100000">
                        <a:srgbClr val="595959"/>
                      </a:gs>
                    </a:gsLst>
                    <a:lin ang="0"/>
                  </a:gradFill>
                  <a:ln w="0">
                    <a:noFill/>
                  </a:ln>
                  <a:effectLst>
                    <a:outerShdw dist="38183" dir="2700000">
                      <a:srgbClr val="000000">
                        <a:alpha val="40000"/>
                      </a:srgbClr>
                    </a:outerShdw>
                  </a:effectLst>
                </p:spPr>
                <p:style>
                  <a:lnRef idx="0">
                    <a:scrgbClr r="0" g="0" b="0"/>
                  </a:lnRef>
                  <a:fillRef idx="0">
                    <a:scrgbClr r="0" g="0" b="0"/>
                  </a:fillRef>
                  <a:effectRef idx="0">
                    <a:scrgbClr r="0" g="0" b="0"/>
                  </a:effectRef>
                  <a:fontRef idx="minor"/>
                </p:style>
              </p:sp>
            </p:grpSp>
          </p:grpSp>
        </p:grpSp>
      </p:grpSp>
      <p:pic>
        <p:nvPicPr>
          <p:cNvPr id="192" name="Picture 13" descr="5"/>
          <p:cNvPicPr/>
          <p:nvPr/>
        </p:nvPicPr>
        <p:blipFill>
          <a:blip r:embed="rId9"/>
          <a:stretch/>
        </p:blipFill>
        <p:spPr>
          <a:xfrm>
            <a:off x="115920" y="5643720"/>
            <a:ext cx="1368360" cy="1125360"/>
          </a:xfrm>
          <a:prstGeom prst="rect">
            <a:avLst/>
          </a:prstGeom>
          <a:ln w="0">
            <a:noFill/>
          </a:ln>
        </p:spPr>
      </p:pic>
      <p:pic>
        <p:nvPicPr>
          <p:cNvPr id="193" name="Picture 12" descr="5"/>
          <p:cNvPicPr/>
          <p:nvPr/>
        </p:nvPicPr>
        <p:blipFill>
          <a:blip r:embed="rId10"/>
          <a:stretch/>
        </p:blipFill>
        <p:spPr>
          <a:xfrm>
            <a:off x="9429840" y="5332320"/>
            <a:ext cx="1477800" cy="1436760"/>
          </a:xfrm>
          <a:prstGeom prst="rect">
            <a:avLst/>
          </a:prstGeom>
          <a:ln w="0">
            <a:noFill/>
          </a:ln>
        </p:spPr>
      </p:pic>
      <p:pic>
        <p:nvPicPr>
          <p:cNvPr id="194" name="Picture 12" descr="5"/>
          <p:cNvPicPr/>
          <p:nvPr/>
        </p:nvPicPr>
        <p:blipFill>
          <a:blip r:embed="rId11"/>
          <a:stretch/>
        </p:blipFill>
        <p:spPr>
          <a:xfrm>
            <a:off x="77760" y="100080"/>
            <a:ext cx="1193760" cy="1157400"/>
          </a:xfrm>
          <a:prstGeom prst="rect">
            <a:avLst/>
          </a:prstGeom>
          <a:ln w="0">
            <a:noFill/>
          </a:ln>
        </p:spPr>
      </p:pic>
      <p:pic>
        <p:nvPicPr>
          <p:cNvPr id="195" name="Picture 13" descr="5"/>
          <p:cNvPicPr/>
          <p:nvPr/>
        </p:nvPicPr>
        <p:blipFill>
          <a:blip r:embed="rId12"/>
          <a:stretch/>
        </p:blipFill>
        <p:spPr>
          <a:xfrm>
            <a:off x="9944280" y="117360"/>
            <a:ext cx="942840" cy="747720"/>
          </a:xfrm>
          <a:prstGeom prst="rect">
            <a:avLst/>
          </a:prstGeom>
          <a:ln w="0">
            <a:noFill/>
          </a:ln>
        </p:spPr>
      </p:pic>
      <p:pic>
        <p:nvPicPr>
          <p:cNvPr id="196" name="Picture 8" descr="000o"/>
          <p:cNvPicPr/>
          <p:nvPr/>
        </p:nvPicPr>
        <p:blipFill>
          <a:blip r:embed="rId1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197" name="Picture 9" descr="000o"/>
          <p:cNvPicPr/>
          <p:nvPr/>
        </p:nvPicPr>
        <p:blipFill>
          <a:blip r:embed="rId1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198" name="Picture 10" descr="000o"/>
          <p:cNvPicPr/>
          <p:nvPr/>
        </p:nvPicPr>
        <p:blipFill>
          <a:blip r:embed="rId1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199" name="Picture 11" descr="000o"/>
          <p:cNvPicPr/>
          <p:nvPr/>
        </p:nvPicPr>
        <p:blipFill>
          <a:blip r:embed="rId1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00" name="AutoShape 151"/>
          <p:cNvSpPr/>
          <p:nvPr/>
        </p:nvSpPr>
        <p:spPr>
          <a:xfrm>
            <a:off x="5450040" y="-144360"/>
            <a:ext cx="366480" cy="3045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1" name="Picture 8" descr="D:\GIÁO ÁN 1 2020-2021\HÌNH SOẠN GIÁO ÁN\Học hát\Vào rừng hoa\Picture1 - Copy.jpg"/>
          <p:cNvPicPr/>
          <p:nvPr/>
        </p:nvPicPr>
        <p:blipFill>
          <a:blip r:embed="rId14">
            <a:lum contrast="10000"/>
          </a:blip>
          <a:srcRect l="7031" t="17707" r="38283" b="62501"/>
          <a:stretch/>
        </p:blipFill>
        <p:spPr>
          <a:xfrm>
            <a:off x="2629080" y="1714680"/>
            <a:ext cx="6000480" cy="1785600"/>
          </a:xfrm>
          <a:prstGeom prst="rect">
            <a:avLst/>
          </a:prstGeom>
          <a:ln w="0">
            <a:noFill/>
          </a:ln>
        </p:spPr>
      </p:pic>
      <p:pic>
        <p:nvPicPr>
          <p:cNvPr id="202" name="Picture 2" descr="D:\GIÁO ÁN 1 2020-2021\HÌNH SOẠN GIÁO ÁN\Học hát\Vào rừng hoa\Picture1 - Copy - Copy.jpg"/>
          <p:cNvPicPr/>
          <p:nvPr/>
        </p:nvPicPr>
        <p:blipFill>
          <a:blip r:embed="rId15">
            <a:lum contrast="10000"/>
          </a:blip>
          <a:stretch/>
        </p:blipFill>
        <p:spPr>
          <a:xfrm>
            <a:off x="1914480" y="3571920"/>
            <a:ext cx="7429680" cy="1785960"/>
          </a:xfrm>
          <a:prstGeom prst="rect">
            <a:avLst/>
          </a:prstGeom>
          <a:ln w="0">
            <a:noFill/>
          </a:ln>
        </p:spPr>
      </p:pic>
      <p:sp>
        <p:nvSpPr>
          <p:cNvPr id="203" name="Rectangle 103"/>
          <p:cNvSpPr/>
          <p:nvPr/>
        </p:nvSpPr>
        <p:spPr>
          <a:xfrm>
            <a:off x="3414600" y="2500200"/>
            <a:ext cx="5429520" cy="42876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04" name="Rectangle 104"/>
          <p:cNvSpPr/>
          <p:nvPr/>
        </p:nvSpPr>
        <p:spPr>
          <a:xfrm>
            <a:off x="2414520" y="4429080"/>
            <a:ext cx="6572160" cy="28584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pic>
        <p:nvPicPr>
          <p:cNvPr id="205" name="Content Placeholder 3"/>
          <p:cNvPicPr/>
          <p:nvPr/>
        </p:nvPicPr>
        <p:blipFill>
          <a:blip r:embed="rId16">
            <a:lum contrast="20000"/>
          </a:blip>
          <a:stretch/>
        </p:blipFill>
        <p:spPr>
          <a:xfrm>
            <a:off x="1811160" y="1785960"/>
            <a:ext cx="7620120" cy="3730680"/>
          </a:xfrm>
          <a:prstGeom prst="rect">
            <a:avLst/>
          </a:prstGeom>
          <a:ln w="0">
            <a:noFill/>
          </a:ln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8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2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3" dur="500"/>
                                        <p:tgtEl>
                                          <p:spTgt spid="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34" dur="5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xit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39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4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1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53" presetClass="exit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repl">
                                        <p:cTn id="54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5" dur="500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 additive="repl">
                                        <p:cTn id="5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07" name="Content Placeholder 3"/>
          <p:cNvPicPr/>
          <p:nvPr/>
        </p:nvPicPr>
        <p:blipFill>
          <a:blip r:embed="rId3">
            <a:lum contrast="20000"/>
          </a:blip>
          <a:srcRect l="17417" t="53809" r="26462" b="11009"/>
          <a:stretch/>
        </p:blipFill>
        <p:spPr>
          <a:xfrm>
            <a:off x="343080" y="1000080"/>
            <a:ext cx="10262880" cy="4643640"/>
          </a:xfrm>
          <a:prstGeom prst="rect">
            <a:avLst/>
          </a:prstGeom>
          <a:ln w="0">
            <a:noFill/>
          </a:ln>
        </p:spPr>
      </p:pic>
      <p:pic>
        <p:nvPicPr>
          <p:cNvPr id="208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09" name="Picture 9" descr="000o"/>
          <p:cNvPicPr/>
          <p:nvPr/>
        </p:nvPicPr>
        <p:blipFill>
          <a:blip r:embed="rId4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10" name="Picture 10" descr="000o"/>
          <p:cNvPicPr/>
          <p:nvPr/>
        </p:nvPicPr>
        <p:blipFill>
          <a:blip r:embed="rId4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11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12" name="Rectangle 3"/>
          <p:cNvSpPr/>
          <p:nvPr/>
        </p:nvSpPr>
        <p:spPr>
          <a:xfrm>
            <a:off x="3843360" y="2571840"/>
            <a:ext cx="1419120" cy="4806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Việt Anh</a:t>
            </a:r>
            <a:endParaRPr lang="en-US" sz="24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3" name="Text Box 9"/>
          <p:cNvSpPr/>
          <p:nvPr/>
        </p:nvSpPr>
        <p:spPr>
          <a:xfrm>
            <a:off x="414360" y="1143000"/>
            <a:ext cx="300024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Ôn tập bài hát: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4" name="Text Box 10"/>
          <p:cNvSpPr/>
          <p:nvPr/>
        </p:nvSpPr>
        <p:spPr>
          <a:xfrm>
            <a:off x="1128600" y="1857240"/>
            <a:ext cx="4214880" cy="6634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24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600" b="1" strike="noStrike" spc="-1">
                <a:solidFill>
                  <a:srgbClr val="000000"/>
                </a:solidFill>
                <a:latin typeface="Times New Roman"/>
              </a:rPr>
              <a:t>VÀO RỪNG HOA</a:t>
            </a:r>
            <a:endParaRPr lang="en-US" sz="36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15" name="Rectangle 3"/>
          <p:cNvSpPr/>
          <p:nvPr/>
        </p:nvSpPr>
        <p:spPr>
          <a:xfrm>
            <a:off x="4700520" y="222120"/>
            <a:ext cx="1457280" cy="602280"/>
          </a:xfrm>
          <a:prstGeom prst="rect">
            <a:avLst/>
          </a:prstGeom>
          <a:solidFill>
            <a:srgbClr val="66FF66"/>
          </a:solidFill>
          <a:ln w="19080">
            <a:solidFill>
              <a:srgbClr val="000000"/>
            </a:solidFill>
            <a:miter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Tiết 2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pic>
        <p:nvPicPr>
          <p:cNvPr id="217" name="Picture 6" descr="ag00373_"/>
          <p:cNvPicPr/>
          <p:nvPr/>
        </p:nvPicPr>
        <p:blipFill>
          <a:blip r:embed="rId3"/>
          <a:stretch/>
        </p:blipFill>
        <p:spPr>
          <a:xfrm rot="19965000">
            <a:off x="6854760" y="4481280"/>
            <a:ext cx="2478240" cy="1703160"/>
          </a:xfrm>
          <a:prstGeom prst="rect">
            <a:avLst/>
          </a:prstGeom>
          <a:ln w="0">
            <a:noFill/>
          </a:ln>
        </p:spPr>
      </p:pic>
      <p:pic>
        <p:nvPicPr>
          <p:cNvPr id="218" name="Picture 1"/>
          <p:cNvPicPr/>
          <p:nvPr/>
        </p:nvPicPr>
        <p:blipFill>
          <a:blip r:embed="rId4"/>
          <a:stretch/>
        </p:blipFill>
        <p:spPr>
          <a:xfrm>
            <a:off x="1192320" y="4654440"/>
            <a:ext cx="2712960" cy="1452600"/>
          </a:xfrm>
          <a:prstGeom prst="rect">
            <a:avLst/>
          </a:prstGeom>
          <a:ln w="0">
            <a:noFill/>
          </a:ln>
        </p:spPr>
      </p:pic>
      <p:sp>
        <p:nvSpPr>
          <p:cNvPr id="219" name="Rectangle 1"/>
          <p:cNvSpPr/>
          <p:nvPr/>
        </p:nvSpPr>
        <p:spPr>
          <a:xfrm>
            <a:off x="1422720" y="2643120"/>
            <a:ext cx="81385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KẾT HỢP GÕ ĐỆM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TIẾT TẤU LỜI CA 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20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1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2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3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24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 nodeType="clickEffect">
                      <p:stCondLst>
                        <p:cond delay="0"/>
                      </p:stCondLst>
                      <p:childTnLst>
                        <p:par>
                          <p:cTn id="4" fill="hold" nodeType="withEffect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" name="Picture 8" descr="D:\GIÁO ÁN 1 2020-2021\HÌNH SOẠN GIÁO ÁN\Học hát\Vào rừng hoa\Picture1 - Copy.jpg"/>
          <p:cNvPicPr/>
          <p:nvPr/>
        </p:nvPicPr>
        <p:blipFill>
          <a:blip r:embed="rId4">
            <a:lum contrast="10000"/>
          </a:blip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26" name="Picture 8" descr="000o"/>
          <p:cNvPicPr/>
          <p:nvPr/>
        </p:nvPicPr>
        <p:blipFill>
          <a:blip r:embed="rId5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27" name="Picture 9" descr="000o"/>
          <p:cNvPicPr/>
          <p:nvPr/>
        </p:nvPicPr>
        <p:blipFill>
          <a:blip r:embed="rId5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28" name="Picture 10" descr="000o"/>
          <p:cNvPicPr/>
          <p:nvPr/>
        </p:nvPicPr>
        <p:blipFill>
          <a:blip r:embed="rId5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29" name="Picture 11" descr="000o"/>
          <p:cNvPicPr/>
          <p:nvPr/>
        </p:nvPicPr>
        <p:blipFill>
          <a:blip r:embed="rId5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219200" y="14845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0" name="Picture 10" descr="Kết quả hình ảnh cho nền powerpoint đẹp"/>
          <p:cNvPicPr/>
          <p:nvPr/>
        </p:nvPicPr>
        <p:blipFill>
          <a:blip r:embed="rId2"/>
          <a:srcRect t="3617" b="4847"/>
          <a:stretch/>
        </p:blipFill>
        <p:spPr>
          <a:xfrm>
            <a:off x="-19080" y="0"/>
            <a:ext cx="10991880" cy="6858000"/>
          </a:xfrm>
          <a:prstGeom prst="rect">
            <a:avLst/>
          </a:prstGeom>
          <a:ln w="0">
            <a:noFill/>
          </a:ln>
        </p:spPr>
      </p:pic>
      <p:sp>
        <p:nvSpPr>
          <p:cNvPr id="231" name="Rectangle 1"/>
          <p:cNvSpPr/>
          <p:nvPr/>
        </p:nvSpPr>
        <p:spPr>
          <a:xfrm>
            <a:off x="1733400" y="2714760"/>
            <a:ext cx="7461720" cy="1791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wrap="none" lIns="114120" tIns="57240" rIns="114120" bIns="57240">
            <a:spAutoFit/>
          </a:bodyPr>
          <a:lstStyle/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HÁT THEO SẮC THÁI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  <a:p>
            <a:pPr algn="ct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500" b="1" strike="noStrike" spc="-1">
                <a:solidFill>
                  <a:srgbClr val="0000FF"/>
                </a:solidFill>
                <a:latin typeface="Times New Roman"/>
                <a:ea typeface="Times New Roman"/>
              </a:rPr>
              <a:t>TO – NHỎ</a:t>
            </a:r>
            <a:endParaRPr lang="en-US" sz="5500" b="0" strike="noStrike" spc="-1">
              <a:solidFill>
                <a:srgbClr val="000000"/>
              </a:solidFill>
              <a:latin typeface="Times New Roman"/>
            </a:endParaRPr>
          </a:p>
        </p:txBody>
      </p:sp>
      <p:pic>
        <p:nvPicPr>
          <p:cNvPr id="232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3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34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35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sp>
        <p:nvSpPr>
          <p:cNvPr id="236" name="Rectangle 7"/>
          <p:cNvSpPr/>
          <p:nvPr/>
        </p:nvSpPr>
        <p:spPr>
          <a:xfrm>
            <a:off x="3171960" y="1000080"/>
            <a:ext cx="4714920" cy="118116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  <a:ea typeface="Times New Roman"/>
              </a:rPr>
              <a:t>VÀO RỪNG HOA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  <a:p>
            <a:pPr algn="r"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000" b="1" i="1" strike="noStrike" spc="-1">
                <a:solidFill>
                  <a:srgbClr val="000000"/>
                </a:solidFill>
                <a:latin typeface="Times New Roman"/>
                <a:ea typeface="Times New Roman"/>
              </a:rPr>
              <a:t>Việt Anh</a:t>
            </a:r>
            <a:endParaRPr lang="en-US" sz="3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7" name="Picture 8" descr="000o"/>
          <p:cNvPicPr/>
          <p:nvPr/>
        </p:nvPicPr>
        <p:blipFill>
          <a:blip r:embed="rId4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38" name="Picture 9" descr="000o"/>
          <p:cNvPicPr/>
          <p:nvPr/>
        </p:nvPicPr>
        <p:blipFill>
          <a:blip r:embed="rId4"/>
          <a:stretch/>
        </p:blipFill>
        <p:spPr>
          <a:xfrm>
            <a:off x="-23760" y="6753240"/>
            <a:ext cx="10995120" cy="101520"/>
          </a:xfrm>
          <a:prstGeom prst="rect">
            <a:avLst/>
          </a:prstGeom>
          <a:ln w="0">
            <a:noFill/>
          </a:ln>
        </p:spPr>
      </p:pic>
      <p:pic>
        <p:nvPicPr>
          <p:cNvPr id="239" name="Picture 10" descr="000o"/>
          <p:cNvPicPr/>
          <p:nvPr/>
        </p:nvPicPr>
        <p:blipFill>
          <a:blip r:embed="rId4"/>
          <a:stretch/>
        </p:blipFill>
        <p:spPr>
          <a:xfrm rot="16200000">
            <a:off x="-331524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0" name="Picture 11" descr="000o"/>
          <p:cNvPicPr/>
          <p:nvPr/>
        </p:nvPicPr>
        <p:blipFill>
          <a:blip r:embed="rId4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41" name="Picture 8" descr="D:\GIÁO ÁN 1 2020-2021\HÌNH SOẠN GIÁO ÁN\Học hát\Vào rừng hoa\vao rung hoa.jpg"/>
          <p:cNvPicPr/>
          <p:nvPr/>
        </p:nvPicPr>
        <p:blipFill>
          <a:blip r:embed="rId5">
            <a:lum contrast="10000"/>
          </a:blip>
          <a:srcRect t="5182" b="2857"/>
          <a:stretch/>
        </p:blipFill>
        <p:spPr>
          <a:xfrm>
            <a:off x="200160" y="103668"/>
            <a:ext cx="10618560" cy="6554880"/>
          </a:xfrm>
          <a:prstGeom prst="rect">
            <a:avLst/>
          </a:prstGeom>
          <a:ln w="0">
            <a:noFill/>
          </a:ln>
        </p:spPr>
      </p:pic>
      <p:pic>
        <p:nvPicPr>
          <p:cNvPr id="242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414440" y="1785960"/>
            <a:ext cx="428760" cy="422280"/>
          </a:xfrm>
          <a:prstGeom prst="rect">
            <a:avLst/>
          </a:prstGeom>
          <a:ln w="0">
            <a:noFill/>
          </a:ln>
        </p:spPr>
      </p:pic>
      <p:pic>
        <p:nvPicPr>
          <p:cNvPr id="243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700360" y="2992320"/>
            <a:ext cx="579240" cy="785880"/>
          </a:xfrm>
          <a:prstGeom prst="rect">
            <a:avLst/>
          </a:prstGeom>
          <a:ln w="0">
            <a:noFill/>
          </a:ln>
        </p:spPr>
      </p:pic>
      <p:pic>
        <p:nvPicPr>
          <p:cNvPr id="244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1819440" y="5889600"/>
            <a:ext cx="581040" cy="746280"/>
          </a:xfrm>
          <a:prstGeom prst="rect">
            <a:avLst/>
          </a:prstGeom>
          <a:ln w="0">
            <a:noFill/>
          </a:ln>
        </p:spPr>
      </p:pic>
      <p:pic>
        <p:nvPicPr>
          <p:cNvPr id="245" name="Picture 8" descr="Hình ảnh Loa Vector Biểu Tượng Nền Trắng, Lớn, Giọng Nói, Diễn Giả Vector  và PNG với nền trong suốt để tải xuống miễn phí"/>
          <p:cNvPicPr/>
          <p:nvPr/>
        </p:nvPicPr>
        <p:blipFill>
          <a:blip r:embed="rId6">
            <a:lum contrast="30000"/>
          </a:blip>
          <a:srcRect l="10547" t="11717" r="10937" b="10937"/>
          <a:stretch/>
        </p:blipFill>
        <p:spPr>
          <a:xfrm>
            <a:off x="2629080" y="4643280"/>
            <a:ext cx="428400" cy="422280"/>
          </a:xfrm>
          <a:prstGeom prst="rect">
            <a:avLst/>
          </a:prstGeom>
          <a:ln w="0">
            <a:noFill/>
          </a:ln>
        </p:spPr>
      </p:pic>
      <p:pic>
        <p:nvPicPr>
          <p:cNvPr id="11" name="BEAT VAO RƯNG HOA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219200" y="148459"/>
            <a:ext cx="609600" cy="609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78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6" name="Picture 11" descr="14"/>
          <p:cNvPicPr/>
          <p:nvPr/>
        </p:nvPicPr>
        <p:blipFill>
          <a:blip r:embed="rId2"/>
          <a:srcRect l="11783" t="3337" r="31020" b="8888"/>
          <a:stretch/>
        </p:blipFill>
        <p:spPr>
          <a:xfrm>
            <a:off x="0" y="0"/>
            <a:ext cx="10972800" cy="6858000"/>
          </a:xfrm>
          <a:prstGeom prst="rect">
            <a:avLst/>
          </a:prstGeom>
          <a:ln w="0">
            <a:noFill/>
          </a:ln>
        </p:spPr>
      </p:pic>
      <p:pic>
        <p:nvPicPr>
          <p:cNvPr id="247" name="Picture 8" descr="000o"/>
          <p:cNvPicPr/>
          <p:nvPr/>
        </p:nvPicPr>
        <p:blipFill>
          <a:blip r:embed="rId3"/>
          <a:stretch/>
        </p:blipFill>
        <p:spPr>
          <a:xfrm>
            <a:off x="-39600" y="-4680"/>
            <a:ext cx="11012400" cy="101520"/>
          </a:xfrm>
          <a:prstGeom prst="rect">
            <a:avLst/>
          </a:prstGeom>
          <a:ln w="0">
            <a:noFill/>
          </a:ln>
        </p:spPr>
      </p:pic>
      <p:pic>
        <p:nvPicPr>
          <p:cNvPr id="248" name="Picture 9" descr="000o"/>
          <p:cNvPicPr/>
          <p:nvPr/>
        </p:nvPicPr>
        <p:blipFill>
          <a:blip r:embed="rId3"/>
          <a:stretch/>
        </p:blipFill>
        <p:spPr>
          <a:xfrm>
            <a:off x="-39600" y="6753240"/>
            <a:ext cx="10994760" cy="101520"/>
          </a:xfrm>
          <a:prstGeom prst="rect">
            <a:avLst/>
          </a:prstGeom>
          <a:ln w="0">
            <a:noFill/>
          </a:ln>
        </p:spPr>
      </p:pic>
      <p:pic>
        <p:nvPicPr>
          <p:cNvPr id="249" name="Picture 10" descr="000o"/>
          <p:cNvPicPr/>
          <p:nvPr/>
        </p:nvPicPr>
        <p:blipFill>
          <a:blip r:embed="rId3"/>
          <a:stretch/>
        </p:blipFill>
        <p:spPr>
          <a:xfrm rot="16200000">
            <a:off x="-333108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0" name="Picture 11" descr="000o"/>
          <p:cNvPicPr/>
          <p:nvPr/>
        </p:nvPicPr>
        <p:blipFill>
          <a:blip r:embed="rId3"/>
          <a:stretch/>
        </p:blipFill>
        <p:spPr>
          <a:xfrm rot="16200000">
            <a:off x="7557120" y="3378600"/>
            <a:ext cx="6707160" cy="123840"/>
          </a:xfrm>
          <a:prstGeom prst="rect">
            <a:avLst/>
          </a:prstGeom>
          <a:ln w="0">
            <a:noFill/>
          </a:ln>
        </p:spPr>
      </p:pic>
      <p:pic>
        <p:nvPicPr>
          <p:cNvPr id="251" name="Picture 2" descr="D:\GIÁO ÁN 1 2020-2021\HÌNH SOẠN GIÁO ÁN\Đọc nhạc\Bậc thang Đô - Rê - Mi - Copy.jpg"/>
          <p:cNvPicPr/>
          <p:nvPr/>
        </p:nvPicPr>
        <p:blipFill>
          <a:blip r:embed="rId4">
            <a:lum contrast="30000"/>
          </a:blip>
          <a:srcRect l="4255" t="3126" r="2127"/>
          <a:stretch/>
        </p:blipFill>
        <p:spPr>
          <a:xfrm>
            <a:off x="3843360" y="1571760"/>
            <a:ext cx="6715080" cy="3929040"/>
          </a:xfrm>
          <a:prstGeom prst="rect">
            <a:avLst/>
          </a:prstGeom>
          <a:ln w="0">
            <a:noFill/>
          </a:ln>
        </p:spPr>
      </p:pic>
      <p:sp>
        <p:nvSpPr>
          <p:cNvPr id="252" name="Text Box 9"/>
          <p:cNvSpPr/>
          <p:nvPr/>
        </p:nvSpPr>
        <p:spPr>
          <a:xfrm>
            <a:off x="1557360" y="1071720"/>
            <a:ext cx="3500280" cy="60228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1998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3200" b="1" strike="noStrike" spc="-1">
                <a:solidFill>
                  <a:srgbClr val="1713CB"/>
                </a:solidFill>
                <a:latin typeface="Times New Roman"/>
                <a:ea typeface="Times New Roman"/>
              </a:rPr>
              <a:t>TRÒ CHƠI</a:t>
            </a:r>
            <a:endParaRPr lang="en-US" sz="3200" b="0" strike="noStrike" spc="-1">
              <a:solidFill>
                <a:srgbClr val="000000"/>
              </a:solidFill>
              <a:latin typeface="Times New Roman"/>
            </a:endParaRPr>
          </a:p>
        </p:txBody>
      </p:sp>
      <p:sp>
        <p:nvSpPr>
          <p:cNvPr id="253" name="Text Box 10"/>
          <p:cNvSpPr/>
          <p:nvPr/>
        </p:nvSpPr>
        <p:spPr>
          <a:xfrm>
            <a:off x="557280" y="1857240"/>
            <a:ext cx="5929200" cy="724320"/>
          </a:xfrm>
          <a:custGeom>
            <a:avLst/>
            <a:gdLst/>
            <a:ahLst/>
            <a:cxn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114120" tIns="57240" rIns="114120" bIns="57240">
            <a:spAutoFit/>
          </a:bodyPr>
          <a:lstStyle/>
          <a:p>
            <a:pPr algn="ctr">
              <a:spcBef>
                <a:spcPts val="2497"/>
              </a:spcBef>
              <a:tabLst>
                <a:tab pos="0" algn="l"/>
                <a:tab pos="914400" algn="l"/>
                <a:tab pos="1828800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4000" b="1" strike="noStrike" spc="-1">
                <a:solidFill>
                  <a:srgbClr val="FF0000"/>
                </a:solidFill>
                <a:latin typeface="Times New Roman"/>
              </a:rPr>
              <a:t>PHÍM ĐÀN VUI NHỘN</a:t>
            </a:r>
            <a:endParaRPr lang="en-US" sz="4000" b="0" strike="noStrike" spc="-1">
              <a:solidFill>
                <a:srgbClr val="000000"/>
              </a:solidFill>
              <a:latin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2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2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6974</TotalTime>
  <Words>171</Words>
  <Application>Microsoft Office PowerPoint</Application>
  <PresentationFormat>Custom</PresentationFormat>
  <Paragraphs>47</Paragraphs>
  <Slides>19</Slides>
  <Notes>0</Notes>
  <HiddenSlides>0</HiddenSlides>
  <MMClips>6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Constantia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subject/>
  <dc:creator>Minh Hien</dc:creator>
  <dc:description/>
  <cp:lastModifiedBy>Hằng Nguyễn</cp:lastModifiedBy>
  <cp:revision>587</cp:revision>
  <dcterms:created xsi:type="dcterms:W3CDTF">2010-04-30T20:19:48Z</dcterms:created>
  <dcterms:modified xsi:type="dcterms:W3CDTF">2025-10-01T15:38:04Z</dcterms:modified>
  <dc:language>en-US</dc:language>
</cp:coreProperties>
</file>