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456" y="57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DFFF55-0B19-4DB4-9A1C-90EAD174CC66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6486480" y="3429000"/>
            <a:ext cx="3483000" cy="11004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TIẾT 2 CHỦ ĐỀ 2</a:t>
            </a:r>
            <a:endParaRPr lang="vi-VN" sz="3200" b="1" strike="noStrike" spc="-1" dirty="0">
              <a:solidFill>
                <a:srgbClr val="1713CB"/>
              </a:solidFill>
              <a:latin typeface="Times New Roman"/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b="1" spc="-1">
                <a:solidFill>
                  <a:srgbClr val="1713CB"/>
                </a:solidFill>
                <a:latin typeface="Times New Roman"/>
              </a:rPr>
              <a:t>Lớp 1A4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Rectangle 5"/>
          <p:cNvSpPr/>
          <p:nvPr/>
        </p:nvSpPr>
        <p:spPr>
          <a:xfrm>
            <a:off x="5843520" y="5429160"/>
            <a:ext cx="4786560" cy="9773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2800" b="0" strike="noStrike" spc="-1" dirty="0">
                <a:solidFill>
                  <a:srgbClr val="000000"/>
                </a:solidFill>
                <a:latin typeface="Times New Roman"/>
              </a:rPr>
              <a:t>GV: Nguyễn Thị Hằng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2800" spc="-1" dirty="0">
                <a:solidFill>
                  <a:srgbClr val="000000"/>
                </a:solidFill>
                <a:latin typeface="Times New Roman"/>
              </a:rPr>
              <a:t>Đơn vị: Trường TH Hưng Đạo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" name="Picture 4" descr="pcp_download_120"/>
          <p:cNvPicPr/>
          <p:nvPr/>
        </p:nvPicPr>
        <p:blipFill>
          <a:blip r:embed="rId5"/>
          <a:stretch/>
        </p:blipFill>
        <p:spPr>
          <a:xfrm>
            <a:off x="5754477" y="29442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7" descr="D:\GIÁO ÁN 1 2020-2021\HÌNH SOẠN GIÁO ÁN\Học hát\Tổ Quôc ta\nhip.jpg"/>
          <p:cNvPicPr/>
          <p:nvPr/>
        </p:nvPicPr>
        <p:blipFill>
          <a:blip r:embed="rId4"/>
          <a:stretch/>
        </p:blipFill>
        <p:spPr>
          <a:xfrm>
            <a:off x="628560" y="0"/>
            <a:ext cx="9715680" cy="685800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53" name="Rounded Rectangular Callout 7"/>
          <p:cNvSpPr/>
          <p:nvPr/>
        </p:nvSpPr>
        <p:spPr>
          <a:xfrm>
            <a:off x="200160" y="1928880"/>
            <a:ext cx="1071360" cy="428400"/>
          </a:xfrm>
          <a:prstGeom prst="wedgeRoundRectCallout">
            <a:avLst>
              <a:gd name="adj1" fmla="val 110847"/>
              <a:gd name="adj2" fmla="val 28726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4167"/>
          <a:stretch/>
        </p:blipFill>
        <p:spPr>
          <a:xfrm>
            <a:off x="985680" y="1071720"/>
            <a:ext cx="8929800" cy="442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5" name="Rectangle 7"/>
          <p:cNvSpPr/>
          <p:nvPr/>
        </p:nvSpPr>
        <p:spPr>
          <a:xfrm>
            <a:off x="3200400" y="135720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7" name="Picture 9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3" name="Rectangle 7"/>
          <p:cNvSpPr/>
          <p:nvPr/>
        </p:nvSpPr>
        <p:spPr>
          <a:xfrm>
            <a:off x="414360" y="12528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TRỐNG CON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4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13380" t="5982" r="64074" b="78869"/>
          <a:stretch/>
        </p:blipFill>
        <p:spPr>
          <a:xfrm>
            <a:off x="628560" y="2238480"/>
            <a:ext cx="3214800" cy="3071880"/>
          </a:xfrm>
          <a:prstGeom prst="rect">
            <a:avLst/>
          </a:prstGeom>
          <a:ln w="0">
            <a:noFill/>
          </a:ln>
        </p:spPr>
      </p:pic>
      <p:sp>
        <p:nvSpPr>
          <p:cNvPr id="275" name="Rectangle 7"/>
          <p:cNvSpPr/>
          <p:nvPr/>
        </p:nvSpPr>
        <p:spPr>
          <a:xfrm>
            <a:off x="1843200" y="1079640"/>
            <a:ext cx="757224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Cách cầm dùi trống và gõ trống 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6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67007" t="5982" r="18470" b="78869"/>
          <a:stretch/>
        </p:blipFill>
        <p:spPr>
          <a:xfrm>
            <a:off x="8129520" y="2286000"/>
            <a:ext cx="2071800" cy="300024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39442" t="5982" r="38514" b="78869"/>
          <a:stretch/>
        </p:blipFill>
        <p:spPr>
          <a:xfrm>
            <a:off x="4200480" y="2286000"/>
            <a:ext cx="314316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3" name="Rectangle 7"/>
          <p:cNvSpPr/>
          <p:nvPr/>
        </p:nvSpPr>
        <p:spPr>
          <a:xfrm>
            <a:off x="1771560" y="1285920"/>
            <a:ext cx="77155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GÕ THEO HÌNH TIẾT TẤU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4" name="Picture 2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20967" t="29167" r="26985" b="61575"/>
          <a:stretch/>
        </p:blipFill>
        <p:spPr>
          <a:xfrm>
            <a:off x="1057320" y="2571840"/>
            <a:ext cx="8643960" cy="228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4975"/>
          <a:stretch/>
        </p:blipFill>
        <p:spPr>
          <a:xfrm>
            <a:off x="985680" y="1857240"/>
            <a:ext cx="8929800" cy="3714840"/>
          </a:xfrm>
          <a:prstGeom prst="rect">
            <a:avLst/>
          </a:prstGeom>
          <a:ln w="0">
            <a:noFill/>
          </a:ln>
        </p:spPr>
      </p:pic>
      <p:sp>
        <p:nvSpPr>
          <p:cNvPr id="291" name="Rectangle 7"/>
          <p:cNvSpPr/>
          <p:nvPr/>
        </p:nvSpPr>
        <p:spPr>
          <a:xfrm>
            <a:off x="2221560" y="1047600"/>
            <a:ext cx="644220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" name="Rectangle 7"/>
          <p:cNvSpPr/>
          <p:nvPr/>
        </p:nvSpPr>
        <p:spPr>
          <a:xfrm>
            <a:off x="843120" y="15084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12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13288" t="42709" r="14759" b="26044"/>
          <a:stretch/>
        </p:blipFill>
        <p:spPr>
          <a:xfrm>
            <a:off x="343080" y="1071720"/>
            <a:ext cx="10215360" cy="578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8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0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0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305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30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7" name="Freeform 30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0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8" name="Text Box 26"/>
          <p:cNvSpPr/>
          <p:nvPr/>
        </p:nvSpPr>
        <p:spPr>
          <a:xfrm>
            <a:off x="2128680" y="404640"/>
            <a:ext cx="67867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Mô tả hình dáng nhạc cụ 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2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2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2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2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25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3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8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30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3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2" name="Freeform 331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3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70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37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2" name="Freeform 371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3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75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37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7" name="Freeform 376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8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7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8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81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3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3" name="Freeform 382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4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86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3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8" name="Freeform 387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9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91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3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3" name="Freeform 392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4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3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3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3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3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3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4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4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4" name="Picture 9" descr="D:\GIÁO ÁN 1 2020-2021\HÌNH SOẠN GIÁO ÁN\Nhạc cụ\Trống con.jpg"/>
          <p:cNvPicPr/>
          <p:nvPr/>
        </p:nvPicPr>
        <p:blipFill>
          <a:blip r:embed="rId14">
            <a:lum contrast="30000"/>
          </a:blip>
          <a:srcRect l="43543" t="17145" r="42662" b="74509"/>
          <a:stretch/>
        </p:blipFill>
        <p:spPr>
          <a:xfrm>
            <a:off x="3700440" y="191448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0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1" name="Picture 13" descr="D:\GIÁO ÁN 1 2020-2021\HÌNH SOẠN GIÁO ÁN\Học hát\Tổ Quôc ta\2.png"/>
          <p:cNvPicPr/>
          <p:nvPr/>
        </p:nvPicPr>
        <p:blipFill>
          <a:blip r:embed="rId4"/>
          <a:srcRect r="599"/>
          <a:stretch/>
        </p:blipFill>
        <p:spPr>
          <a:xfrm>
            <a:off x="382680" y="1500120"/>
            <a:ext cx="10183680" cy="4095720"/>
          </a:xfrm>
          <a:prstGeom prst="rect">
            <a:avLst/>
          </a:prstGeom>
          <a:ln w="0">
            <a:noFill/>
          </a:ln>
        </p:spPr>
      </p:pic>
      <p:sp>
        <p:nvSpPr>
          <p:cNvPr id="452" name="Text Box 9"/>
          <p:cNvSpPr/>
          <p:nvPr/>
        </p:nvSpPr>
        <p:spPr>
          <a:xfrm>
            <a:off x="1700280" y="1285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3" name="Text Box 10"/>
          <p:cNvSpPr/>
          <p:nvPr/>
        </p:nvSpPr>
        <p:spPr>
          <a:xfrm>
            <a:off x="3557520" y="1643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4" name="Text Box 9"/>
          <p:cNvSpPr/>
          <p:nvPr/>
        </p:nvSpPr>
        <p:spPr>
          <a:xfrm>
            <a:off x="1700280" y="242892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5" name="Text Box 10"/>
          <p:cNvSpPr/>
          <p:nvPr/>
        </p:nvSpPr>
        <p:spPr>
          <a:xfrm>
            <a:off x="3629160" y="30002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TRỐNG CON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6" name="Picture 9" descr="D:\GIÁO ÁN 1 2020-2021\HÌNH SOẠN GIÁO ÁN\Nhạc cụ\Trống con.jpg"/>
          <p:cNvPicPr/>
          <p:nvPr/>
        </p:nvPicPr>
        <p:blipFill>
          <a:blip r:embed="rId5">
            <a:lum contrast="30000"/>
          </a:blip>
          <a:srcRect l="43543" t="17145" r="42662" b="74509"/>
          <a:stretch/>
        </p:blipFill>
        <p:spPr>
          <a:xfrm>
            <a:off x="7772400" y="1143000"/>
            <a:ext cx="2000160" cy="170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" name="Text Box 26"/>
          <p:cNvSpPr/>
          <p:nvPr/>
        </p:nvSpPr>
        <p:spPr>
          <a:xfrm>
            <a:off x="24861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tranh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5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0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" name="Freeform 91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5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" name="Freeform 96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0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1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2" name="Freeform 101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3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5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1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8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0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1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2" name="Freeform 111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3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5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1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8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0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1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2" name="Freeform 121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3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5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1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7" name="Freeform 126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8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0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1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2" name="Freeform 131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3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5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1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8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1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1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3" name="Freeform 142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4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6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1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8" name="Freeform 147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9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1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1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3" name="Freeform 152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4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6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1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8" name="Freeform 157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9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1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1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4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6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1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8" name="Freeform 167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9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1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1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3" name="Freeform 172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4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6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1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8" name="Freeform 177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9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1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1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3" name="Freeform 182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4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6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1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8" name="Freeform 187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9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1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1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3" name="Freeform 192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4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4" name="Picture 12" descr="D:\GIÁO ÁN 1 2020-2021\HÌNH SOẠN GIÁO ÁN\Học hát\Tổ Quôc ta\Tổ quốc ta.jpg"/>
          <p:cNvPicPr/>
          <p:nvPr/>
        </p:nvPicPr>
        <p:blipFill>
          <a:blip r:embed="rId14"/>
          <a:stretch/>
        </p:blipFill>
        <p:spPr>
          <a:xfrm>
            <a:off x="1827360" y="1515960"/>
            <a:ext cx="7572240" cy="396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2" descr="D:\GIÁO ÁN 1 2020-2021\HÌNH SOẠN GIÁO ÁN\Học hát\Tổ Quôc ta\Tổ quốc ta.jpg"/>
          <p:cNvPicPr/>
          <p:nvPr/>
        </p:nvPicPr>
        <p:blipFill>
          <a:blip r:embed="rId4"/>
          <a:stretch/>
        </p:blipFill>
        <p:spPr>
          <a:xfrm>
            <a:off x="334800" y="1047600"/>
            <a:ext cx="10295280" cy="4596120"/>
          </a:xfrm>
          <a:prstGeom prst="rect">
            <a:avLst/>
          </a:prstGeom>
          <a:ln w="0">
            <a:noFill/>
          </a:ln>
        </p:spPr>
      </p:pic>
      <p:sp>
        <p:nvSpPr>
          <p:cNvPr id="211" name="Text Box 9"/>
          <p:cNvSpPr/>
          <p:nvPr/>
        </p:nvSpPr>
        <p:spPr>
          <a:xfrm>
            <a:off x="628560" y="1214280"/>
            <a:ext cx="2714760" cy="102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Text Box 10"/>
          <p:cNvSpPr/>
          <p:nvPr/>
        </p:nvSpPr>
        <p:spPr>
          <a:xfrm>
            <a:off x="2700360" y="1571760"/>
            <a:ext cx="54291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Rectangle 3"/>
          <p:cNvSpPr/>
          <p:nvPr/>
        </p:nvSpPr>
        <p:spPr>
          <a:xfrm>
            <a:off x="6343560" y="2143080"/>
            <a:ext cx="20718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Mộng Lân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2" descr="D:\GIÁO ÁN 1 2020-2021\HÌNH SOẠN GIÁO ÁN\Học hát\Tổ Quôc ta\413_20200527100402_wm_shs---am-nhac---kntt_tc-13.jpg"/>
          <p:cNvPicPr/>
          <p:nvPr/>
        </p:nvPicPr>
        <p:blipFill>
          <a:blip r:embed="rId4">
            <a:lum contrast="2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3"/>
          <p:cNvSpPr/>
          <p:nvPr/>
        </p:nvSpPr>
        <p:spPr>
          <a:xfrm>
            <a:off x="843120" y="285840"/>
            <a:ext cx="25714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HÁT MẪU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1200" y="1238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11" descr="D:\GIÁO ÁN 1 2020-2021\HÌNH SOẠN GIÁO ÁN\Học hát\Tổ Quôc ta\e.jpg"/>
          <p:cNvPicPr/>
          <p:nvPr/>
        </p:nvPicPr>
        <p:blipFill>
          <a:blip r:embed="rId2">
            <a:lum contrast="20000"/>
          </a:blip>
          <a:srcRect l="3650" r="3650" b="6248"/>
          <a:stretch/>
        </p:blipFill>
        <p:spPr>
          <a:xfrm>
            <a:off x="660240" y="0"/>
            <a:ext cx="9429840" cy="664380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8" name="Rectangle 1"/>
          <p:cNvSpPr/>
          <p:nvPr/>
        </p:nvSpPr>
        <p:spPr>
          <a:xfrm>
            <a:off x="1448280" y="2643120"/>
            <a:ext cx="8006040" cy="95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3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11" descr="D:\GIÁO ÁN 1 2020-2021\HÌNH SOẠN GIÁO ÁN\Học hát\Tổ Quôc ta\e.jpg"/>
          <p:cNvPicPr/>
          <p:nvPr/>
        </p:nvPicPr>
        <p:blipFill>
          <a:blip r:embed="rId4">
            <a:lum contrast="20000"/>
          </a:blip>
          <a:srcRect l="3650" r="3650" b="6248"/>
          <a:stretch/>
        </p:blipFill>
        <p:spPr>
          <a:xfrm>
            <a:off x="660240" y="0"/>
            <a:ext cx="9429840" cy="664380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42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47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7080</TotalTime>
  <Words>122</Words>
  <Application>Microsoft Office PowerPoint</Application>
  <PresentationFormat>Custom</PresentationFormat>
  <Paragraphs>35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Hằng Nguyễn</cp:lastModifiedBy>
  <cp:revision>581</cp:revision>
  <dcterms:created xsi:type="dcterms:W3CDTF">2010-04-30T20:19:48Z</dcterms:created>
  <dcterms:modified xsi:type="dcterms:W3CDTF">2025-10-15T15:15:18Z</dcterms:modified>
  <dc:language>en-US</dc:language>
</cp:coreProperties>
</file>