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87" r:id="rId3"/>
    <p:sldId id="264" r:id="rId4"/>
    <p:sldId id="257" r:id="rId5"/>
    <p:sldId id="3248" r:id="rId6"/>
    <p:sldId id="3241" r:id="rId7"/>
    <p:sldId id="261" r:id="rId8"/>
    <p:sldId id="3249" r:id="rId9"/>
    <p:sldId id="268" r:id="rId10"/>
    <p:sldId id="274" r:id="rId11"/>
    <p:sldId id="32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53612-00C9-4D3B-881C-87DB2255760B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68B8D-E65E-4FEF-85D0-C37FAEDD2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4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232F-419F-E818-24BF-E7F2A9E3B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BA270-98FE-E791-4BF0-DEC1AF0B0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781B7-9B45-4673-E792-3B0F9403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61209-A2F1-3D44-4A06-CD5F1B64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D33D4-3524-5629-FD6D-6A550606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6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5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10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232F-419F-E818-24BF-E7F2A9E3B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BA270-98FE-E791-4BF0-DEC1AF0B0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781B7-9B45-4673-E792-3B0F9403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61209-A2F1-3D44-4A06-CD5F1B64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D33D4-3524-5629-FD6D-6A550606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05A5AA8-C6D4-DC9E-0C86-A6699098C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421" y="0"/>
            <a:ext cx="2042729" cy="20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9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57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26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26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03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90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7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5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0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01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4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2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1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7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1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5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0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385AC78-56A2-48B7-6F78-D12A20EF87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1" y="438149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0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2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2514600" y="1787454"/>
            <a:ext cx="7391400" cy="14859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4500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4500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3694510" y="477061"/>
            <a:ext cx="48029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7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4014074" y="3429000"/>
            <a:ext cx="4600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33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488950" y="1797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3236585" y="4419601"/>
            <a:ext cx="5718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105150"/>
            <a:ext cx="4200107" cy="3496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21916EA-5336-D92E-CCC4-F3B416B5691F}"/>
              </a:ext>
            </a:extLst>
          </p:cNvPr>
          <p:cNvSpPr/>
          <p:nvPr/>
        </p:nvSpPr>
        <p:spPr>
          <a:xfrm>
            <a:off x="4639917" y="2257440"/>
            <a:ext cx="7048500" cy="1228725"/>
          </a:xfrm>
          <a:prstGeom prst="wedgeRoundRectCallout">
            <a:avLst>
              <a:gd name="adj1" fmla="val -42218"/>
              <a:gd name="adj2" fmla="val 68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7030A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CB8E2A-5D8F-2137-049F-3787F8444FEC}"/>
              </a:ext>
            </a:extLst>
          </p:cNvPr>
          <p:cNvSpPr/>
          <p:nvPr/>
        </p:nvSpPr>
        <p:spPr>
          <a:xfrm>
            <a:off x="5143500" y="4111503"/>
            <a:ext cx="7048500" cy="1297146"/>
          </a:xfrm>
          <a:prstGeom prst="wedgeRoundRectCallout">
            <a:avLst>
              <a:gd name="adj1" fmla="val -42218"/>
              <a:gd name="adj2" fmla="val 68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7030A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đồ dùng ở lớp học của em lâu bền hơn em nên làm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87AE0A9-C24C-1B66-F8A3-2842E6011F02}"/>
              </a:ext>
            </a:extLst>
          </p:cNvPr>
          <p:cNvSpPr/>
          <p:nvPr/>
        </p:nvSpPr>
        <p:spPr>
          <a:xfrm>
            <a:off x="1230485" y="682503"/>
            <a:ext cx="7048500" cy="1228725"/>
          </a:xfrm>
          <a:prstGeom prst="wedgeRoundRectCallout">
            <a:avLst>
              <a:gd name="adj1" fmla="val -42218"/>
              <a:gd name="adj2" fmla="val 68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7030A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Lớp bạn</a:t>
            </a:r>
            <a:r>
              <a:rPr lang="en-US" sz="3600" b="1" dirty="0">
                <a:solidFill>
                  <a:srgbClr val="FF0000"/>
                </a:solidFill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Hoa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gì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843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31" y="0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95" y="4817890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0" y="-209446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F0ECD9-6BAB-8D4C-3B19-E400251612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5198" y="3091003"/>
            <a:ext cx="5877053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174653" y="-165430"/>
            <a:ext cx="10461653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8E4BFE-8FBE-04F6-9946-C87D24B97F6F}"/>
              </a:ext>
            </a:extLst>
          </p:cNvPr>
          <p:cNvGrpSpPr/>
          <p:nvPr/>
        </p:nvGrpSpPr>
        <p:grpSpPr>
          <a:xfrm>
            <a:off x="9471712" y="3255625"/>
            <a:ext cx="2443367" cy="3155127"/>
            <a:chOff x="9471712" y="3255625"/>
            <a:chExt cx="2443367" cy="3155127"/>
          </a:xfrm>
        </p:grpSpPr>
        <p:pic>
          <p:nvPicPr>
            <p:cNvPr id="29" name="Picture 28" descr="A picture containing text, wooden, wood, file&#10;&#10;Description automatically generated">
              <a:extLst>
                <a:ext uri="{FF2B5EF4-FFF2-40B4-BE49-F238E27FC236}">
                  <a16:creationId xmlns:a16="http://schemas.microsoft.com/office/drawing/2014/main" id="{314088B1-513F-DC13-66E7-C3C6B089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712" y="3255625"/>
              <a:ext cx="2443367" cy="31551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AFF05F-37A5-A448-8B85-D656D3626669}"/>
                </a:ext>
              </a:extLst>
            </p:cNvPr>
            <p:cNvSpPr txBox="1"/>
            <p:nvPr/>
          </p:nvSpPr>
          <p:spPr>
            <a:xfrm>
              <a:off x="9750644" y="3712438"/>
              <a:ext cx="18855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F614D8-CE18-4815-2C17-14966C0A4B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219" y="1151351"/>
            <a:ext cx="7443861" cy="70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290D5-9CA8-3862-2C0B-105E9EBF6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5210" y="1682784"/>
            <a:ext cx="7937680" cy="2139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0F2FDE-B73F-FAE7-381E-A7BA40598E97}"/>
              </a:ext>
            </a:extLst>
          </p:cNvPr>
          <p:cNvSpPr txBox="1"/>
          <p:nvPr/>
        </p:nvSpPr>
        <p:spPr>
          <a:xfrm>
            <a:off x="4800600" y="3276600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85" y="129300"/>
            <a:ext cx="7803052" cy="58391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B69FD-9E6F-DA36-3E6E-8243EFE6E1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7998" y="3121866"/>
            <a:ext cx="587705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4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AD985E-F0CF-F040-4A9E-C50924D4BBBF}"/>
              </a:ext>
            </a:extLst>
          </p:cNvPr>
          <p:cNvSpPr txBox="1"/>
          <p:nvPr/>
        </p:nvSpPr>
        <p:spPr>
          <a:xfrm>
            <a:off x="1181101" y="463658"/>
            <a:ext cx="1045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ato" pitchFamily="34" charset="0"/>
                <a:cs typeface="Lato" pitchFamily="34" charset="0"/>
              </a:rPr>
              <a:t>Minh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Hoa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lớp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1A.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Hãy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nói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tên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lớp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học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4CEA71-2EDD-774E-A34D-9116802CF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1" y="1321856"/>
            <a:ext cx="11278578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0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695090" y="289148"/>
            <a:ext cx="11154010" cy="715089"/>
          </a:xfrm>
          <a:custGeom>
            <a:avLst/>
            <a:gdLst>
              <a:gd name="connsiteX0" fmla="*/ 0 w 11154010"/>
              <a:gd name="connsiteY0" fmla="*/ 119184 h 715089"/>
              <a:gd name="connsiteX1" fmla="*/ 119184 w 11154010"/>
              <a:gd name="connsiteY1" fmla="*/ 0 h 715089"/>
              <a:gd name="connsiteX2" fmla="*/ 801412 w 11154010"/>
              <a:gd name="connsiteY2" fmla="*/ 0 h 715089"/>
              <a:gd name="connsiteX3" fmla="*/ 1701952 w 11154010"/>
              <a:gd name="connsiteY3" fmla="*/ 0 h 715089"/>
              <a:gd name="connsiteX4" fmla="*/ 2602493 w 11154010"/>
              <a:gd name="connsiteY4" fmla="*/ 0 h 715089"/>
              <a:gd name="connsiteX5" fmla="*/ 3503033 w 11154010"/>
              <a:gd name="connsiteY5" fmla="*/ 0 h 715089"/>
              <a:gd name="connsiteX6" fmla="*/ 4294417 w 11154010"/>
              <a:gd name="connsiteY6" fmla="*/ 0 h 715089"/>
              <a:gd name="connsiteX7" fmla="*/ 4649175 w 11154010"/>
              <a:gd name="connsiteY7" fmla="*/ 0 h 715089"/>
              <a:gd name="connsiteX8" fmla="*/ 5113090 w 11154010"/>
              <a:gd name="connsiteY8" fmla="*/ 0 h 715089"/>
              <a:gd name="connsiteX9" fmla="*/ 5904474 w 11154010"/>
              <a:gd name="connsiteY9" fmla="*/ 0 h 715089"/>
              <a:gd name="connsiteX10" fmla="*/ 6695858 w 11154010"/>
              <a:gd name="connsiteY10" fmla="*/ 0 h 715089"/>
              <a:gd name="connsiteX11" fmla="*/ 7268930 w 11154010"/>
              <a:gd name="connsiteY11" fmla="*/ 0 h 715089"/>
              <a:gd name="connsiteX12" fmla="*/ 8060314 w 11154010"/>
              <a:gd name="connsiteY12" fmla="*/ 0 h 715089"/>
              <a:gd name="connsiteX13" fmla="*/ 8742541 w 11154010"/>
              <a:gd name="connsiteY13" fmla="*/ 0 h 715089"/>
              <a:gd name="connsiteX14" fmla="*/ 9533925 w 11154010"/>
              <a:gd name="connsiteY14" fmla="*/ 0 h 715089"/>
              <a:gd name="connsiteX15" fmla="*/ 10216153 w 11154010"/>
              <a:gd name="connsiteY15" fmla="*/ 0 h 715089"/>
              <a:gd name="connsiteX16" fmla="*/ 11034826 w 11154010"/>
              <a:gd name="connsiteY16" fmla="*/ 0 h 715089"/>
              <a:gd name="connsiteX17" fmla="*/ 11154010 w 11154010"/>
              <a:gd name="connsiteY17" fmla="*/ 119184 h 715089"/>
              <a:gd name="connsiteX18" fmla="*/ 11154010 w 11154010"/>
              <a:gd name="connsiteY18" fmla="*/ 595905 h 715089"/>
              <a:gd name="connsiteX19" fmla="*/ 11034826 w 11154010"/>
              <a:gd name="connsiteY19" fmla="*/ 715089 h 715089"/>
              <a:gd name="connsiteX20" fmla="*/ 10680068 w 11154010"/>
              <a:gd name="connsiteY20" fmla="*/ 715089 h 715089"/>
              <a:gd name="connsiteX21" fmla="*/ 10325309 w 11154010"/>
              <a:gd name="connsiteY21" fmla="*/ 715089 h 715089"/>
              <a:gd name="connsiteX22" fmla="*/ 9533925 w 11154010"/>
              <a:gd name="connsiteY22" fmla="*/ 715089 h 715089"/>
              <a:gd name="connsiteX23" fmla="*/ 9070010 w 11154010"/>
              <a:gd name="connsiteY23" fmla="*/ 715089 h 715089"/>
              <a:gd name="connsiteX24" fmla="*/ 8278626 w 11154010"/>
              <a:gd name="connsiteY24" fmla="*/ 715089 h 715089"/>
              <a:gd name="connsiteX25" fmla="*/ 7705555 w 11154010"/>
              <a:gd name="connsiteY25" fmla="*/ 715089 h 715089"/>
              <a:gd name="connsiteX26" fmla="*/ 7023328 w 11154010"/>
              <a:gd name="connsiteY26" fmla="*/ 715089 h 715089"/>
              <a:gd name="connsiteX27" fmla="*/ 6341100 w 11154010"/>
              <a:gd name="connsiteY27" fmla="*/ 715089 h 715089"/>
              <a:gd name="connsiteX28" fmla="*/ 5768029 w 11154010"/>
              <a:gd name="connsiteY28" fmla="*/ 715089 h 715089"/>
              <a:gd name="connsiteX29" fmla="*/ 5085801 w 11154010"/>
              <a:gd name="connsiteY29" fmla="*/ 715089 h 715089"/>
              <a:gd name="connsiteX30" fmla="*/ 4731043 w 11154010"/>
              <a:gd name="connsiteY30" fmla="*/ 715089 h 715089"/>
              <a:gd name="connsiteX31" fmla="*/ 4376284 w 11154010"/>
              <a:gd name="connsiteY31" fmla="*/ 715089 h 715089"/>
              <a:gd name="connsiteX32" fmla="*/ 3912370 w 11154010"/>
              <a:gd name="connsiteY32" fmla="*/ 715089 h 715089"/>
              <a:gd name="connsiteX33" fmla="*/ 3120986 w 11154010"/>
              <a:gd name="connsiteY33" fmla="*/ 715089 h 715089"/>
              <a:gd name="connsiteX34" fmla="*/ 2766227 w 11154010"/>
              <a:gd name="connsiteY34" fmla="*/ 715089 h 715089"/>
              <a:gd name="connsiteX35" fmla="*/ 2193156 w 11154010"/>
              <a:gd name="connsiteY35" fmla="*/ 715089 h 715089"/>
              <a:gd name="connsiteX36" fmla="*/ 1510928 w 11154010"/>
              <a:gd name="connsiteY36" fmla="*/ 715089 h 715089"/>
              <a:gd name="connsiteX37" fmla="*/ 1047014 w 11154010"/>
              <a:gd name="connsiteY37" fmla="*/ 715089 h 715089"/>
              <a:gd name="connsiteX38" fmla="*/ 119184 w 11154010"/>
              <a:gd name="connsiteY38" fmla="*/ 715089 h 715089"/>
              <a:gd name="connsiteX39" fmla="*/ 0 w 11154010"/>
              <a:gd name="connsiteY39" fmla="*/ 595905 h 715089"/>
              <a:gd name="connsiteX40" fmla="*/ 0 w 11154010"/>
              <a:gd name="connsiteY40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154010" h="715089" fill="none" extrusionOk="0">
                <a:moveTo>
                  <a:pt x="0" y="119184"/>
                </a:moveTo>
                <a:cubicBezTo>
                  <a:pt x="-4692" y="51195"/>
                  <a:pt x="55964" y="5693"/>
                  <a:pt x="119184" y="0"/>
                </a:cubicBezTo>
                <a:cubicBezTo>
                  <a:pt x="292187" y="7646"/>
                  <a:pt x="528121" y="1252"/>
                  <a:pt x="801412" y="0"/>
                </a:cubicBezTo>
                <a:cubicBezTo>
                  <a:pt x="1074703" y="-1252"/>
                  <a:pt x="1441073" y="28412"/>
                  <a:pt x="1701952" y="0"/>
                </a:cubicBezTo>
                <a:cubicBezTo>
                  <a:pt x="1962831" y="-28412"/>
                  <a:pt x="2193059" y="-18063"/>
                  <a:pt x="2602493" y="0"/>
                </a:cubicBezTo>
                <a:cubicBezTo>
                  <a:pt x="3011927" y="18063"/>
                  <a:pt x="3202633" y="37191"/>
                  <a:pt x="3503033" y="0"/>
                </a:cubicBezTo>
                <a:cubicBezTo>
                  <a:pt x="3803433" y="-37191"/>
                  <a:pt x="3955942" y="30830"/>
                  <a:pt x="4294417" y="0"/>
                </a:cubicBezTo>
                <a:cubicBezTo>
                  <a:pt x="4632892" y="-30830"/>
                  <a:pt x="4577365" y="11154"/>
                  <a:pt x="4649175" y="0"/>
                </a:cubicBezTo>
                <a:cubicBezTo>
                  <a:pt x="4720985" y="-11154"/>
                  <a:pt x="4930880" y="15612"/>
                  <a:pt x="5113090" y="0"/>
                </a:cubicBezTo>
                <a:cubicBezTo>
                  <a:pt x="5295300" y="-15612"/>
                  <a:pt x="5549385" y="9897"/>
                  <a:pt x="5904474" y="0"/>
                </a:cubicBezTo>
                <a:cubicBezTo>
                  <a:pt x="6259563" y="-9897"/>
                  <a:pt x="6482480" y="2184"/>
                  <a:pt x="6695858" y="0"/>
                </a:cubicBezTo>
                <a:cubicBezTo>
                  <a:pt x="6909236" y="-2184"/>
                  <a:pt x="7000062" y="26880"/>
                  <a:pt x="7268930" y="0"/>
                </a:cubicBezTo>
                <a:cubicBezTo>
                  <a:pt x="7537798" y="-26880"/>
                  <a:pt x="7743836" y="-32890"/>
                  <a:pt x="8060314" y="0"/>
                </a:cubicBezTo>
                <a:cubicBezTo>
                  <a:pt x="8376792" y="32890"/>
                  <a:pt x="8457149" y="26969"/>
                  <a:pt x="8742541" y="0"/>
                </a:cubicBezTo>
                <a:cubicBezTo>
                  <a:pt x="9027933" y="-26969"/>
                  <a:pt x="9181579" y="37094"/>
                  <a:pt x="9533925" y="0"/>
                </a:cubicBezTo>
                <a:cubicBezTo>
                  <a:pt x="9886271" y="-37094"/>
                  <a:pt x="9912758" y="-4890"/>
                  <a:pt x="10216153" y="0"/>
                </a:cubicBezTo>
                <a:cubicBezTo>
                  <a:pt x="10519548" y="4890"/>
                  <a:pt x="10708611" y="33782"/>
                  <a:pt x="11034826" y="0"/>
                </a:cubicBezTo>
                <a:cubicBezTo>
                  <a:pt x="11102535" y="-5386"/>
                  <a:pt x="11142226" y="64025"/>
                  <a:pt x="11154010" y="119184"/>
                </a:cubicBezTo>
                <a:cubicBezTo>
                  <a:pt x="11150337" y="237789"/>
                  <a:pt x="11137830" y="392606"/>
                  <a:pt x="11154010" y="595905"/>
                </a:cubicBezTo>
                <a:cubicBezTo>
                  <a:pt x="11166178" y="672504"/>
                  <a:pt x="11103613" y="728543"/>
                  <a:pt x="11034826" y="715089"/>
                </a:cubicBezTo>
                <a:cubicBezTo>
                  <a:pt x="10915496" y="722485"/>
                  <a:pt x="10797475" y="707844"/>
                  <a:pt x="10680068" y="715089"/>
                </a:cubicBezTo>
                <a:cubicBezTo>
                  <a:pt x="10562661" y="722334"/>
                  <a:pt x="10465773" y="713258"/>
                  <a:pt x="10325309" y="715089"/>
                </a:cubicBezTo>
                <a:cubicBezTo>
                  <a:pt x="10184845" y="716920"/>
                  <a:pt x="9698555" y="719735"/>
                  <a:pt x="9533925" y="715089"/>
                </a:cubicBezTo>
                <a:cubicBezTo>
                  <a:pt x="9369295" y="710443"/>
                  <a:pt x="9189579" y="725814"/>
                  <a:pt x="9070010" y="715089"/>
                </a:cubicBezTo>
                <a:cubicBezTo>
                  <a:pt x="8950442" y="704364"/>
                  <a:pt x="8670211" y="721345"/>
                  <a:pt x="8278626" y="715089"/>
                </a:cubicBezTo>
                <a:cubicBezTo>
                  <a:pt x="7887041" y="708833"/>
                  <a:pt x="7830214" y="689923"/>
                  <a:pt x="7705555" y="715089"/>
                </a:cubicBezTo>
                <a:cubicBezTo>
                  <a:pt x="7580896" y="740255"/>
                  <a:pt x="7178892" y="692010"/>
                  <a:pt x="7023328" y="715089"/>
                </a:cubicBezTo>
                <a:cubicBezTo>
                  <a:pt x="6867764" y="738168"/>
                  <a:pt x="6641835" y="684266"/>
                  <a:pt x="6341100" y="715089"/>
                </a:cubicBezTo>
                <a:cubicBezTo>
                  <a:pt x="6040365" y="745912"/>
                  <a:pt x="6027512" y="703137"/>
                  <a:pt x="5768029" y="715089"/>
                </a:cubicBezTo>
                <a:cubicBezTo>
                  <a:pt x="5508546" y="727041"/>
                  <a:pt x="5351654" y="687712"/>
                  <a:pt x="5085801" y="715089"/>
                </a:cubicBezTo>
                <a:cubicBezTo>
                  <a:pt x="4819948" y="742466"/>
                  <a:pt x="4907648" y="714778"/>
                  <a:pt x="4731043" y="715089"/>
                </a:cubicBezTo>
                <a:cubicBezTo>
                  <a:pt x="4554438" y="715400"/>
                  <a:pt x="4492390" y="703043"/>
                  <a:pt x="4376284" y="715089"/>
                </a:cubicBezTo>
                <a:cubicBezTo>
                  <a:pt x="4260178" y="727135"/>
                  <a:pt x="4053277" y="736052"/>
                  <a:pt x="3912370" y="715089"/>
                </a:cubicBezTo>
                <a:cubicBezTo>
                  <a:pt x="3771463" y="694126"/>
                  <a:pt x="3408615" y="712421"/>
                  <a:pt x="3120986" y="715089"/>
                </a:cubicBezTo>
                <a:cubicBezTo>
                  <a:pt x="2833357" y="717757"/>
                  <a:pt x="2851417" y="706093"/>
                  <a:pt x="2766227" y="715089"/>
                </a:cubicBezTo>
                <a:cubicBezTo>
                  <a:pt x="2681037" y="724085"/>
                  <a:pt x="2359747" y="729086"/>
                  <a:pt x="2193156" y="715089"/>
                </a:cubicBezTo>
                <a:cubicBezTo>
                  <a:pt x="2026565" y="701092"/>
                  <a:pt x="1684000" y="690587"/>
                  <a:pt x="1510928" y="715089"/>
                </a:cubicBezTo>
                <a:cubicBezTo>
                  <a:pt x="1337856" y="739591"/>
                  <a:pt x="1170883" y="710921"/>
                  <a:pt x="1047014" y="715089"/>
                </a:cubicBezTo>
                <a:cubicBezTo>
                  <a:pt x="923145" y="719257"/>
                  <a:pt x="460021" y="733728"/>
                  <a:pt x="119184" y="715089"/>
                </a:cubicBezTo>
                <a:cubicBezTo>
                  <a:pt x="58741" y="701952"/>
                  <a:pt x="10971" y="657251"/>
                  <a:pt x="0" y="595905"/>
                </a:cubicBezTo>
                <a:cubicBezTo>
                  <a:pt x="-21613" y="467875"/>
                  <a:pt x="-17439" y="348183"/>
                  <a:pt x="0" y="119184"/>
                </a:cubicBezTo>
                <a:close/>
              </a:path>
              <a:path w="11154010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17576" y="-14429"/>
                  <a:pt x="368727" y="-7880"/>
                  <a:pt x="583099" y="0"/>
                </a:cubicBezTo>
                <a:cubicBezTo>
                  <a:pt x="797472" y="7880"/>
                  <a:pt x="1164050" y="17427"/>
                  <a:pt x="1374483" y="0"/>
                </a:cubicBezTo>
                <a:cubicBezTo>
                  <a:pt x="1584916" y="-17427"/>
                  <a:pt x="1571374" y="14385"/>
                  <a:pt x="1729241" y="0"/>
                </a:cubicBezTo>
                <a:cubicBezTo>
                  <a:pt x="1887108" y="-14385"/>
                  <a:pt x="2317392" y="31381"/>
                  <a:pt x="2520625" y="0"/>
                </a:cubicBezTo>
                <a:cubicBezTo>
                  <a:pt x="2723858" y="-31381"/>
                  <a:pt x="2884943" y="-2312"/>
                  <a:pt x="2984540" y="0"/>
                </a:cubicBezTo>
                <a:cubicBezTo>
                  <a:pt x="3084138" y="2312"/>
                  <a:pt x="3298193" y="-16820"/>
                  <a:pt x="3448455" y="0"/>
                </a:cubicBezTo>
                <a:cubicBezTo>
                  <a:pt x="3598718" y="16820"/>
                  <a:pt x="4067852" y="27877"/>
                  <a:pt x="4239839" y="0"/>
                </a:cubicBezTo>
                <a:cubicBezTo>
                  <a:pt x="4411826" y="-27877"/>
                  <a:pt x="4475466" y="9114"/>
                  <a:pt x="4594597" y="0"/>
                </a:cubicBezTo>
                <a:cubicBezTo>
                  <a:pt x="4713728" y="-9114"/>
                  <a:pt x="5102969" y="23166"/>
                  <a:pt x="5276825" y="0"/>
                </a:cubicBezTo>
                <a:cubicBezTo>
                  <a:pt x="5450681" y="-23166"/>
                  <a:pt x="5717852" y="18392"/>
                  <a:pt x="5849896" y="0"/>
                </a:cubicBezTo>
                <a:cubicBezTo>
                  <a:pt x="5981940" y="-18392"/>
                  <a:pt x="6199772" y="1522"/>
                  <a:pt x="6313811" y="0"/>
                </a:cubicBezTo>
                <a:cubicBezTo>
                  <a:pt x="6427850" y="-1522"/>
                  <a:pt x="6651296" y="-13699"/>
                  <a:pt x="6886882" y="0"/>
                </a:cubicBezTo>
                <a:cubicBezTo>
                  <a:pt x="7122468" y="13699"/>
                  <a:pt x="7345778" y="12797"/>
                  <a:pt x="7569110" y="0"/>
                </a:cubicBezTo>
                <a:cubicBezTo>
                  <a:pt x="7792442" y="-12797"/>
                  <a:pt x="7799823" y="11891"/>
                  <a:pt x="7923868" y="0"/>
                </a:cubicBezTo>
                <a:cubicBezTo>
                  <a:pt x="8047913" y="-11891"/>
                  <a:pt x="8159060" y="-5039"/>
                  <a:pt x="8278626" y="0"/>
                </a:cubicBezTo>
                <a:cubicBezTo>
                  <a:pt x="8398192" y="5039"/>
                  <a:pt x="8884551" y="-32473"/>
                  <a:pt x="9179167" y="0"/>
                </a:cubicBezTo>
                <a:cubicBezTo>
                  <a:pt x="9473783" y="32473"/>
                  <a:pt x="9697587" y="15286"/>
                  <a:pt x="10079707" y="0"/>
                </a:cubicBezTo>
                <a:cubicBezTo>
                  <a:pt x="10461827" y="-15286"/>
                  <a:pt x="10264731" y="204"/>
                  <a:pt x="10434466" y="0"/>
                </a:cubicBezTo>
                <a:cubicBezTo>
                  <a:pt x="10604201" y="-204"/>
                  <a:pt x="10752293" y="20767"/>
                  <a:pt x="11034826" y="0"/>
                </a:cubicBezTo>
                <a:cubicBezTo>
                  <a:pt x="11105619" y="2183"/>
                  <a:pt x="11145190" y="40157"/>
                  <a:pt x="11154010" y="119184"/>
                </a:cubicBezTo>
                <a:cubicBezTo>
                  <a:pt x="11159058" y="341365"/>
                  <a:pt x="11168198" y="422333"/>
                  <a:pt x="11154010" y="595905"/>
                </a:cubicBezTo>
                <a:cubicBezTo>
                  <a:pt x="11148722" y="672413"/>
                  <a:pt x="11096434" y="722840"/>
                  <a:pt x="11034826" y="715089"/>
                </a:cubicBezTo>
                <a:cubicBezTo>
                  <a:pt x="10938939" y="694495"/>
                  <a:pt x="10664175" y="726846"/>
                  <a:pt x="10570911" y="715089"/>
                </a:cubicBezTo>
                <a:cubicBezTo>
                  <a:pt x="10477648" y="703332"/>
                  <a:pt x="10221208" y="734296"/>
                  <a:pt x="9997840" y="715089"/>
                </a:cubicBezTo>
                <a:cubicBezTo>
                  <a:pt x="9774472" y="695882"/>
                  <a:pt x="9544662" y="688026"/>
                  <a:pt x="9097300" y="715089"/>
                </a:cubicBezTo>
                <a:cubicBezTo>
                  <a:pt x="8649938" y="742152"/>
                  <a:pt x="8838343" y="718449"/>
                  <a:pt x="8742541" y="715089"/>
                </a:cubicBezTo>
                <a:cubicBezTo>
                  <a:pt x="8646739" y="711729"/>
                  <a:pt x="8412930" y="693641"/>
                  <a:pt x="8278626" y="715089"/>
                </a:cubicBezTo>
                <a:cubicBezTo>
                  <a:pt x="8144323" y="736537"/>
                  <a:pt x="7858761" y="717538"/>
                  <a:pt x="7705555" y="715089"/>
                </a:cubicBezTo>
                <a:cubicBezTo>
                  <a:pt x="7552349" y="712640"/>
                  <a:pt x="7207475" y="705713"/>
                  <a:pt x="6914171" y="715089"/>
                </a:cubicBezTo>
                <a:cubicBezTo>
                  <a:pt x="6620867" y="724465"/>
                  <a:pt x="6310766" y="718238"/>
                  <a:pt x="6013631" y="715089"/>
                </a:cubicBezTo>
                <a:cubicBezTo>
                  <a:pt x="5716496" y="711940"/>
                  <a:pt x="5691109" y="722917"/>
                  <a:pt x="5440559" y="715089"/>
                </a:cubicBezTo>
                <a:cubicBezTo>
                  <a:pt x="5190009" y="707261"/>
                  <a:pt x="5136954" y="723880"/>
                  <a:pt x="4976645" y="715089"/>
                </a:cubicBezTo>
                <a:cubicBezTo>
                  <a:pt x="4816336" y="706298"/>
                  <a:pt x="4586532" y="734158"/>
                  <a:pt x="4294417" y="715089"/>
                </a:cubicBezTo>
                <a:cubicBezTo>
                  <a:pt x="4002302" y="696020"/>
                  <a:pt x="4063088" y="703891"/>
                  <a:pt x="3939659" y="715089"/>
                </a:cubicBezTo>
                <a:cubicBezTo>
                  <a:pt x="3816230" y="726287"/>
                  <a:pt x="3669140" y="721678"/>
                  <a:pt x="3584900" y="715089"/>
                </a:cubicBezTo>
                <a:cubicBezTo>
                  <a:pt x="3500660" y="708500"/>
                  <a:pt x="3071489" y="734556"/>
                  <a:pt x="2793516" y="715089"/>
                </a:cubicBezTo>
                <a:cubicBezTo>
                  <a:pt x="2515543" y="695622"/>
                  <a:pt x="2180813" y="675889"/>
                  <a:pt x="1892976" y="715089"/>
                </a:cubicBezTo>
                <a:cubicBezTo>
                  <a:pt x="1605139" y="754289"/>
                  <a:pt x="1301308" y="678857"/>
                  <a:pt x="1101592" y="715089"/>
                </a:cubicBezTo>
                <a:cubicBezTo>
                  <a:pt x="901876" y="751321"/>
                  <a:pt x="448375" y="679238"/>
                  <a:pt x="119184" y="715089"/>
                </a:cubicBezTo>
                <a:cubicBezTo>
                  <a:pt x="65575" y="717617"/>
                  <a:pt x="-8925" y="660049"/>
                  <a:pt x="0" y="595905"/>
                </a:cubicBezTo>
                <a:cubicBezTo>
                  <a:pt x="-4451" y="427937"/>
                  <a:pt x="3310" y="258731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Kể</a:t>
            </a:r>
            <a:r>
              <a:rPr lang="en-US" sz="36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tên các đồ dùng có trong lớp học của Minh và Hoa.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4D42D-3458-35DC-753A-A1D5D3203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" y="1497315"/>
            <a:ext cx="2885104" cy="3455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33CB3-A10D-C3AA-1509-695BDBF80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72" y="2819921"/>
            <a:ext cx="2879562" cy="3455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E8300-344A-C8C0-823B-1C1354174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7" y="1716391"/>
            <a:ext cx="2879562" cy="3455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44879-E676-079C-8743-4B5C1AB6D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07" y="3077095"/>
            <a:ext cx="2827628" cy="345597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670BA1-9D48-228B-325C-62CDE94CC9EB}"/>
              </a:ext>
            </a:extLst>
          </p:cNvPr>
          <p:cNvSpPr/>
          <p:nvPr/>
        </p:nvSpPr>
        <p:spPr>
          <a:xfrm>
            <a:off x="371475" y="5133975"/>
            <a:ext cx="2543175" cy="552450"/>
          </a:xfrm>
          <a:custGeom>
            <a:avLst/>
            <a:gdLst>
              <a:gd name="connsiteX0" fmla="*/ 0 w 2543175"/>
              <a:gd name="connsiteY0" fmla="*/ 92077 h 552450"/>
              <a:gd name="connsiteX1" fmla="*/ 92077 w 2543175"/>
              <a:gd name="connsiteY1" fmla="*/ 0 h 552450"/>
              <a:gd name="connsiteX2" fmla="*/ 611062 w 2543175"/>
              <a:gd name="connsiteY2" fmla="*/ 0 h 552450"/>
              <a:gd name="connsiteX3" fmla="*/ 1130046 w 2543175"/>
              <a:gd name="connsiteY3" fmla="*/ 0 h 552450"/>
              <a:gd name="connsiteX4" fmla="*/ 1696211 w 2543175"/>
              <a:gd name="connsiteY4" fmla="*/ 0 h 552450"/>
              <a:gd name="connsiteX5" fmla="*/ 2451098 w 2543175"/>
              <a:gd name="connsiteY5" fmla="*/ 0 h 552450"/>
              <a:gd name="connsiteX6" fmla="*/ 2543175 w 2543175"/>
              <a:gd name="connsiteY6" fmla="*/ 92077 h 552450"/>
              <a:gd name="connsiteX7" fmla="*/ 2543175 w 2543175"/>
              <a:gd name="connsiteY7" fmla="*/ 460373 h 552450"/>
              <a:gd name="connsiteX8" fmla="*/ 2451098 w 2543175"/>
              <a:gd name="connsiteY8" fmla="*/ 552450 h 552450"/>
              <a:gd name="connsiteX9" fmla="*/ 1908523 w 2543175"/>
              <a:gd name="connsiteY9" fmla="*/ 552450 h 552450"/>
              <a:gd name="connsiteX10" fmla="*/ 1365948 w 2543175"/>
              <a:gd name="connsiteY10" fmla="*/ 552450 h 552450"/>
              <a:gd name="connsiteX11" fmla="*/ 823374 w 2543175"/>
              <a:gd name="connsiteY11" fmla="*/ 552450 h 552450"/>
              <a:gd name="connsiteX12" fmla="*/ 92077 w 2543175"/>
              <a:gd name="connsiteY12" fmla="*/ 552450 h 552450"/>
              <a:gd name="connsiteX13" fmla="*/ 0 w 2543175"/>
              <a:gd name="connsiteY13" fmla="*/ 460373 h 552450"/>
              <a:gd name="connsiteX14" fmla="*/ 0 w 2543175"/>
              <a:gd name="connsiteY14" fmla="*/ 92077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175" h="552450" fill="none" extrusionOk="0">
                <a:moveTo>
                  <a:pt x="0" y="92077"/>
                </a:moveTo>
                <a:cubicBezTo>
                  <a:pt x="6214" y="49527"/>
                  <a:pt x="43972" y="5446"/>
                  <a:pt x="92077" y="0"/>
                </a:cubicBezTo>
                <a:cubicBezTo>
                  <a:pt x="242203" y="-32422"/>
                  <a:pt x="502657" y="18784"/>
                  <a:pt x="611062" y="0"/>
                </a:cubicBezTo>
                <a:cubicBezTo>
                  <a:pt x="719468" y="-18784"/>
                  <a:pt x="995391" y="58612"/>
                  <a:pt x="1130046" y="0"/>
                </a:cubicBezTo>
                <a:cubicBezTo>
                  <a:pt x="1264701" y="-58612"/>
                  <a:pt x="1570967" y="35065"/>
                  <a:pt x="1696211" y="0"/>
                </a:cubicBezTo>
                <a:cubicBezTo>
                  <a:pt x="1821455" y="-35065"/>
                  <a:pt x="2249352" y="56248"/>
                  <a:pt x="2451098" y="0"/>
                </a:cubicBezTo>
                <a:cubicBezTo>
                  <a:pt x="2507444" y="7277"/>
                  <a:pt x="2529890" y="37482"/>
                  <a:pt x="2543175" y="92077"/>
                </a:cubicBezTo>
                <a:cubicBezTo>
                  <a:pt x="2551269" y="268898"/>
                  <a:pt x="2504072" y="357031"/>
                  <a:pt x="2543175" y="460373"/>
                </a:cubicBezTo>
                <a:cubicBezTo>
                  <a:pt x="2543507" y="509885"/>
                  <a:pt x="2503110" y="543221"/>
                  <a:pt x="2451098" y="552450"/>
                </a:cubicBezTo>
                <a:cubicBezTo>
                  <a:pt x="2183798" y="579500"/>
                  <a:pt x="2057520" y="512156"/>
                  <a:pt x="1908523" y="552450"/>
                </a:cubicBezTo>
                <a:cubicBezTo>
                  <a:pt x="1759526" y="592744"/>
                  <a:pt x="1509444" y="544585"/>
                  <a:pt x="1365948" y="552450"/>
                </a:cubicBezTo>
                <a:cubicBezTo>
                  <a:pt x="1222452" y="560315"/>
                  <a:pt x="1019213" y="502537"/>
                  <a:pt x="823374" y="552450"/>
                </a:cubicBezTo>
                <a:cubicBezTo>
                  <a:pt x="627535" y="602363"/>
                  <a:pt x="251309" y="529448"/>
                  <a:pt x="92077" y="552450"/>
                </a:cubicBezTo>
                <a:cubicBezTo>
                  <a:pt x="27981" y="545191"/>
                  <a:pt x="-7275" y="506563"/>
                  <a:pt x="0" y="460373"/>
                </a:cubicBezTo>
                <a:cubicBezTo>
                  <a:pt x="-31924" y="291183"/>
                  <a:pt x="26886" y="271529"/>
                  <a:pt x="0" y="92077"/>
                </a:cubicBezTo>
                <a:close/>
              </a:path>
              <a:path w="2543175" h="552450" stroke="0" extrusionOk="0">
                <a:moveTo>
                  <a:pt x="0" y="92077"/>
                </a:moveTo>
                <a:cubicBezTo>
                  <a:pt x="-8778" y="45304"/>
                  <a:pt x="42417" y="-7173"/>
                  <a:pt x="92077" y="0"/>
                </a:cubicBezTo>
                <a:cubicBezTo>
                  <a:pt x="237880" y="-35227"/>
                  <a:pt x="489194" y="45697"/>
                  <a:pt x="729013" y="0"/>
                </a:cubicBezTo>
                <a:cubicBezTo>
                  <a:pt x="968832" y="-45697"/>
                  <a:pt x="1091265" y="70401"/>
                  <a:pt x="1365948" y="0"/>
                </a:cubicBezTo>
                <a:cubicBezTo>
                  <a:pt x="1640631" y="-70401"/>
                  <a:pt x="2087587" y="102442"/>
                  <a:pt x="2451098" y="0"/>
                </a:cubicBezTo>
                <a:cubicBezTo>
                  <a:pt x="2490728" y="3193"/>
                  <a:pt x="2545085" y="38232"/>
                  <a:pt x="2543175" y="92077"/>
                </a:cubicBezTo>
                <a:cubicBezTo>
                  <a:pt x="2555003" y="227095"/>
                  <a:pt x="2507937" y="327811"/>
                  <a:pt x="2543175" y="460373"/>
                </a:cubicBezTo>
                <a:cubicBezTo>
                  <a:pt x="2541344" y="509086"/>
                  <a:pt x="2497246" y="540649"/>
                  <a:pt x="2451098" y="552450"/>
                </a:cubicBezTo>
                <a:cubicBezTo>
                  <a:pt x="2275387" y="603319"/>
                  <a:pt x="2143069" y="541145"/>
                  <a:pt x="1908523" y="552450"/>
                </a:cubicBezTo>
                <a:cubicBezTo>
                  <a:pt x="1673977" y="563755"/>
                  <a:pt x="1557157" y="552339"/>
                  <a:pt x="1295178" y="552450"/>
                </a:cubicBezTo>
                <a:cubicBezTo>
                  <a:pt x="1033200" y="552561"/>
                  <a:pt x="895146" y="544110"/>
                  <a:pt x="729013" y="552450"/>
                </a:cubicBezTo>
                <a:cubicBezTo>
                  <a:pt x="562881" y="560790"/>
                  <a:pt x="307799" y="521874"/>
                  <a:pt x="92077" y="552450"/>
                </a:cubicBezTo>
                <a:cubicBezTo>
                  <a:pt x="44816" y="559789"/>
                  <a:pt x="14934" y="508418"/>
                  <a:pt x="0" y="460373"/>
                </a:cubicBezTo>
                <a:cubicBezTo>
                  <a:pt x="-21984" y="294977"/>
                  <a:pt x="6501" y="167543"/>
                  <a:pt x="0" y="92077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sd="11842559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Góc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tập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E256D6-4462-FC9F-1AA2-8F4E1E1F361B}"/>
              </a:ext>
            </a:extLst>
          </p:cNvPr>
          <p:cNvSpPr/>
          <p:nvPr/>
        </p:nvSpPr>
        <p:spPr>
          <a:xfrm>
            <a:off x="3343275" y="6157705"/>
            <a:ext cx="2948195" cy="552450"/>
          </a:xfrm>
          <a:custGeom>
            <a:avLst/>
            <a:gdLst>
              <a:gd name="connsiteX0" fmla="*/ 0 w 2948195"/>
              <a:gd name="connsiteY0" fmla="*/ 92077 h 552450"/>
              <a:gd name="connsiteX1" fmla="*/ 92077 w 2948195"/>
              <a:gd name="connsiteY1" fmla="*/ 0 h 552450"/>
              <a:gd name="connsiteX2" fmla="*/ 672526 w 2948195"/>
              <a:gd name="connsiteY2" fmla="*/ 0 h 552450"/>
              <a:gd name="connsiteX3" fmla="*/ 1225334 w 2948195"/>
              <a:gd name="connsiteY3" fmla="*/ 0 h 552450"/>
              <a:gd name="connsiteX4" fmla="*/ 1778142 w 2948195"/>
              <a:gd name="connsiteY4" fmla="*/ 0 h 552450"/>
              <a:gd name="connsiteX5" fmla="*/ 2303310 w 2948195"/>
              <a:gd name="connsiteY5" fmla="*/ 0 h 552450"/>
              <a:gd name="connsiteX6" fmla="*/ 2856118 w 2948195"/>
              <a:gd name="connsiteY6" fmla="*/ 0 h 552450"/>
              <a:gd name="connsiteX7" fmla="*/ 2948195 w 2948195"/>
              <a:gd name="connsiteY7" fmla="*/ 92077 h 552450"/>
              <a:gd name="connsiteX8" fmla="*/ 2948195 w 2948195"/>
              <a:gd name="connsiteY8" fmla="*/ 460373 h 552450"/>
              <a:gd name="connsiteX9" fmla="*/ 2856118 w 2948195"/>
              <a:gd name="connsiteY9" fmla="*/ 552450 h 552450"/>
              <a:gd name="connsiteX10" fmla="*/ 2303310 w 2948195"/>
              <a:gd name="connsiteY10" fmla="*/ 552450 h 552450"/>
              <a:gd name="connsiteX11" fmla="*/ 1833423 w 2948195"/>
              <a:gd name="connsiteY11" fmla="*/ 552450 h 552450"/>
              <a:gd name="connsiteX12" fmla="*/ 1225334 w 2948195"/>
              <a:gd name="connsiteY12" fmla="*/ 552450 h 552450"/>
              <a:gd name="connsiteX13" fmla="*/ 617245 w 2948195"/>
              <a:gd name="connsiteY13" fmla="*/ 552450 h 552450"/>
              <a:gd name="connsiteX14" fmla="*/ 92077 w 2948195"/>
              <a:gd name="connsiteY14" fmla="*/ 552450 h 552450"/>
              <a:gd name="connsiteX15" fmla="*/ 0 w 2948195"/>
              <a:gd name="connsiteY15" fmla="*/ 460373 h 552450"/>
              <a:gd name="connsiteX16" fmla="*/ 0 w 2948195"/>
              <a:gd name="connsiteY16" fmla="*/ 92077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48195" h="552450" fill="none" extrusionOk="0">
                <a:moveTo>
                  <a:pt x="0" y="92077"/>
                </a:moveTo>
                <a:cubicBezTo>
                  <a:pt x="-12053" y="39600"/>
                  <a:pt x="48383" y="-3954"/>
                  <a:pt x="92077" y="0"/>
                </a:cubicBezTo>
                <a:cubicBezTo>
                  <a:pt x="323620" y="-1522"/>
                  <a:pt x="466806" y="11073"/>
                  <a:pt x="672526" y="0"/>
                </a:cubicBezTo>
                <a:cubicBezTo>
                  <a:pt x="878246" y="-11073"/>
                  <a:pt x="995132" y="32793"/>
                  <a:pt x="1225334" y="0"/>
                </a:cubicBezTo>
                <a:cubicBezTo>
                  <a:pt x="1455536" y="-32793"/>
                  <a:pt x="1624434" y="10299"/>
                  <a:pt x="1778142" y="0"/>
                </a:cubicBezTo>
                <a:cubicBezTo>
                  <a:pt x="1931850" y="-10299"/>
                  <a:pt x="2186658" y="27337"/>
                  <a:pt x="2303310" y="0"/>
                </a:cubicBezTo>
                <a:cubicBezTo>
                  <a:pt x="2419962" y="-27337"/>
                  <a:pt x="2655658" y="25754"/>
                  <a:pt x="2856118" y="0"/>
                </a:cubicBezTo>
                <a:cubicBezTo>
                  <a:pt x="2909752" y="-3793"/>
                  <a:pt x="2948970" y="35247"/>
                  <a:pt x="2948195" y="92077"/>
                </a:cubicBezTo>
                <a:cubicBezTo>
                  <a:pt x="2975604" y="173645"/>
                  <a:pt x="2913622" y="353217"/>
                  <a:pt x="2948195" y="460373"/>
                </a:cubicBezTo>
                <a:cubicBezTo>
                  <a:pt x="2944893" y="519331"/>
                  <a:pt x="2896423" y="556165"/>
                  <a:pt x="2856118" y="552450"/>
                </a:cubicBezTo>
                <a:cubicBezTo>
                  <a:pt x="2611887" y="557045"/>
                  <a:pt x="2430092" y="534900"/>
                  <a:pt x="2303310" y="552450"/>
                </a:cubicBezTo>
                <a:cubicBezTo>
                  <a:pt x="2176528" y="570000"/>
                  <a:pt x="1969704" y="541689"/>
                  <a:pt x="1833423" y="552450"/>
                </a:cubicBezTo>
                <a:cubicBezTo>
                  <a:pt x="1697142" y="563211"/>
                  <a:pt x="1388004" y="520987"/>
                  <a:pt x="1225334" y="552450"/>
                </a:cubicBezTo>
                <a:cubicBezTo>
                  <a:pt x="1062664" y="583913"/>
                  <a:pt x="812077" y="483178"/>
                  <a:pt x="617245" y="552450"/>
                </a:cubicBezTo>
                <a:cubicBezTo>
                  <a:pt x="422413" y="621722"/>
                  <a:pt x="314673" y="550387"/>
                  <a:pt x="92077" y="552450"/>
                </a:cubicBezTo>
                <a:cubicBezTo>
                  <a:pt x="46286" y="550465"/>
                  <a:pt x="-2343" y="508622"/>
                  <a:pt x="0" y="460373"/>
                </a:cubicBezTo>
                <a:cubicBezTo>
                  <a:pt x="-43266" y="371327"/>
                  <a:pt x="36056" y="228144"/>
                  <a:pt x="0" y="92077"/>
                </a:cubicBezTo>
                <a:close/>
              </a:path>
              <a:path w="2948195" h="552450" stroke="0" extrusionOk="0">
                <a:moveTo>
                  <a:pt x="0" y="92077"/>
                </a:moveTo>
                <a:cubicBezTo>
                  <a:pt x="-8778" y="45304"/>
                  <a:pt x="42417" y="-7173"/>
                  <a:pt x="92077" y="0"/>
                </a:cubicBezTo>
                <a:cubicBezTo>
                  <a:pt x="368383" y="-69264"/>
                  <a:pt x="419406" y="57524"/>
                  <a:pt x="700166" y="0"/>
                </a:cubicBezTo>
                <a:cubicBezTo>
                  <a:pt x="980926" y="-57524"/>
                  <a:pt x="1027614" y="58233"/>
                  <a:pt x="1308255" y="0"/>
                </a:cubicBezTo>
                <a:cubicBezTo>
                  <a:pt x="1588896" y="-58233"/>
                  <a:pt x="1644718" y="18115"/>
                  <a:pt x="1888704" y="0"/>
                </a:cubicBezTo>
                <a:cubicBezTo>
                  <a:pt x="2132690" y="-18115"/>
                  <a:pt x="2193534" y="12219"/>
                  <a:pt x="2358591" y="0"/>
                </a:cubicBezTo>
                <a:cubicBezTo>
                  <a:pt x="2523648" y="-12219"/>
                  <a:pt x="2718026" y="6368"/>
                  <a:pt x="2856118" y="0"/>
                </a:cubicBezTo>
                <a:cubicBezTo>
                  <a:pt x="2917549" y="-2082"/>
                  <a:pt x="2944639" y="35590"/>
                  <a:pt x="2948195" y="92077"/>
                </a:cubicBezTo>
                <a:cubicBezTo>
                  <a:pt x="2977842" y="205877"/>
                  <a:pt x="2923515" y="365234"/>
                  <a:pt x="2948195" y="460373"/>
                </a:cubicBezTo>
                <a:cubicBezTo>
                  <a:pt x="2943988" y="506957"/>
                  <a:pt x="2909682" y="554281"/>
                  <a:pt x="2856118" y="552450"/>
                </a:cubicBezTo>
                <a:cubicBezTo>
                  <a:pt x="2716125" y="594416"/>
                  <a:pt x="2479551" y="503355"/>
                  <a:pt x="2358591" y="552450"/>
                </a:cubicBezTo>
                <a:cubicBezTo>
                  <a:pt x="2237631" y="601545"/>
                  <a:pt x="2069071" y="509594"/>
                  <a:pt x="1833423" y="552450"/>
                </a:cubicBezTo>
                <a:cubicBezTo>
                  <a:pt x="1597775" y="595306"/>
                  <a:pt x="1398433" y="522950"/>
                  <a:pt x="1225334" y="552450"/>
                </a:cubicBezTo>
                <a:cubicBezTo>
                  <a:pt x="1052235" y="581950"/>
                  <a:pt x="836636" y="545813"/>
                  <a:pt x="644885" y="552450"/>
                </a:cubicBezTo>
                <a:cubicBezTo>
                  <a:pt x="453134" y="559087"/>
                  <a:pt x="317953" y="522791"/>
                  <a:pt x="92077" y="552450"/>
                </a:cubicBezTo>
                <a:cubicBezTo>
                  <a:pt x="47438" y="560753"/>
                  <a:pt x="2748" y="516672"/>
                  <a:pt x="0" y="460373"/>
                </a:cubicBezTo>
                <a:cubicBezTo>
                  <a:pt x="-36389" y="320101"/>
                  <a:pt x="43178" y="268745"/>
                  <a:pt x="0" y="92077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sd="11842559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Góc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tạo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0C09A9-ADBA-CFD8-6742-2BB617C1A33F}"/>
              </a:ext>
            </a:extLst>
          </p:cNvPr>
          <p:cNvSpPr/>
          <p:nvPr/>
        </p:nvSpPr>
        <p:spPr>
          <a:xfrm>
            <a:off x="6394588" y="5183670"/>
            <a:ext cx="2948195" cy="552450"/>
          </a:xfrm>
          <a:custGeom>
            <a:avLst/>
            <a:gdLst>
              <a:gd name="connsiteX0" fmla="*/ 0 w 2948195"/>
              <a:gd name="connsiteY0" fmla="*/ 92077 h 552450"/>
              <a:gd name="connsiteX1" fmla="*/ 92077 w 2948195"/>
              <a:gd name="connsiteY1" fmla="*/ 0 h 552450"/>
              <a:gd name="connsiteX2" fmla="*/ 672526 w 2948195"/>
              <a:gd name="connsiteY2" fmla="*/ 0 h 552450"/>
              <a:gd name="connsiteX3" fmla="*/ 1225334 w 2948195"/>
              <a:gd name="connsiteY3" fmla="*/ 0 h 552450"/>
              <a:gd name="connsiteX4" fmla="*/ 1778142 w 2948195"/>
              <a:gd name="connsiteY4" fmla="*/ 0 h 552450"/>
              <a:gd name="connsiteX5" fmla="*/ 2303310 w 2948195"/>
              <a:gd name="connsiteY5" fmla="*/ 0 h 552450"/>
              <a:gd name="connsiteX6" fmla="*/ 2856118 w 2948195"/>
              <a:gd name="connsiteY6" fmla="*/ 0 h 552450"/>
              <a:gd name="connsiteX7" fmla="*/ 2948195 w 2948195"/>
              <a:gd name="connsiteY7" fmla="*/ 92077 h 552450"/>
              <a:gd name="connsiteX8" fmla="*/ 2948195 w 2948195"/>
              <a:gd name="connsiteY8" fmla="*/ 460373 h 552450"/>
              <a:gd name="connsiteX9" fmla="*/ 2856118 w 2948195"/>
              <a:gd name="connsiteY9" fmla="*/ 552450 h 552450"/>
              <a:gd name="connsiteX10" fmla="*/ 2303310 w 2948195"/>
              <a:gd name="connsiteY10" fmla="*/ 552450 h 552450"/>
              <a:gd name="connsiteX11" fmla="*/ 1833423 w 2948195"/>
              <a:gd name="connsiteY11" fmla="*/ 552450 h 552450"/>
              <a:gd name="connsiteX12" fmla="*/ 1225334 w 2948195"/>
              <a:gd name="connsiteY12" fmla="*/ 552450 h 552450"/>
              <a:gd name="connsiteX13" fmla="*/ 617245 w 2948195"/>
              <a:gd name="connsiteY13" fmla="*/ 552450 h 552450"/>
              <a:gd name="connsiteX14" fmla="*/ 92077 w 2948195"/>
              <a:gd name="connsiteY14" fmla="*/ 552450 h 552450"/>
              <a:gd name="connsiteX15" fmla="*/ 0 w 2948195"/>
              <a:gd name="connsiteY15" fmla="*/ 460373 h 552450"/>
              <a:gd name="connsiteX16" fmla="*/ 0 w 2948195"/>
              <a:gd name="connsiteY16" fmla="*/ 92077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48195" h="552450" fill="none" extrusionOk="0">
                <a:moveTo>
                  <a:pt x="0" y="92077"/>
                </a:moveTo>
                <a:cubicBezTo>
                  <a:pt x="-12053" y="39600"/>
                  <a:pt x="48383" y="-3954"/>
                  <a:pt x="92077" y="0"/>
                </a:cubicBezTo>
                <a:cubicBezTo>
                  <a:pt x="323620" y="-1522"/>
                  <a:pt x="466806" y="11073"/>
                  <a:pt x="672526" y="0"/>
                </a:cubicBezTo>
                <a:cubicBezTo>
                  <a:pt x="878246" y="-11073"/>
                  <a:pt x="995132" y="32793"/>
                  <a:pt x="1225334" y="0"/>
                </a:cubicBezTo>
                <a:cubicBezTo>
                  <a:pt x="1455536" y="-32793"/>
                  <a:pt x="1624434" y="10299"/>
                  <a:pt x="1778142" y="0"/>
                </a:cubicBezTo>
                <a:cubicBezTo>
                  <a:pt x="1931850" y="-10299"/>
                  <a:pt x="2186658" y="27337"/>
                  <a:pt x="2303310" y="0"/>
                </a:cubicBezTo>
                <a:cubicBezTo>
                  <a:pt x="2419962" y="-27337"/>
                  <a:pt x="2655658" y="25754"/>
                  <a:pt x="2856118" y="0"/>
                </a:cubicBezTo>
                <a:cubicBezTo>
                  <a:pt x="2909752" y="-3793"/>
                  <a:pt x="2948970" y="35247"/>
                  <a:pt x="2948195" y="92077"/>
                </a:cubicBezTo>
                <a:cubicBezTo>
                  <a:pt x="2975604" y="173645"/>
                  <a:pt x="2913622" y="353217"/>
                  <a:pt x="2948195" y="460373"/>
                </a:cubicBezTo>
                <a:cubicBezTo>
                  <a:pt x="2944893" y="519331"/>
                  <a:pt x="2896423" y="556165"/>
                  <a:pt x="2856118" y="552450"/>
                </a:cubicBezTo>
                <a:cubicBezTo>
                  <a:pt x="2611887" y="557045"/>
                  <a:pt x="2430092" y="534900"/>
                  <a:pt x="2303310" y="552450"/>
                </a:cubicBezTo>
                <a:cubicBezTo>
                  <a:pt x="2176528" y="570000"/>
                  <a:pt x="1969704" y="541689"/>
                  <a:pt x="1833423" y="552450"/>
                </a:cubicBezTo>
                <a:cubicBezTo>
                  <a:pt x="1697142" y="563211"/>
                  <a:pt x="1388004" y="520987"/>
                  <a:pt x="1225334" y="552450"/>
                </a:cubicBezTo>
                <a:cubicBezTo>
                  <a:pt x="1062664" y="583913"/>
                  <a:pt x="812077" y="483178"/>
                  <a:pt x="617245" y="552450"/>
                </a:cubicBezTo>
                <a:cubicBezTo>
                  <a:pt x="422413" y="621722"/>
                  <a:pt x="314673" y="550387"/>
                  <a:pt x="92077" y="552450"/>
                </a:cubicBezTo>
                <a:cubicBezTo>
                  <a:pt x="46286" y="550465"/>
                  <a:pt x="-2343" y="508622"/>
                  <a:pt x="0" y="460373"/>
                </a:cubicBezTo>
                <a:cubicBezTo>
                  <a:pt x="-43266" y="371327"/>
                  <a:pt x="36056" y="228144"/>
                  <a:pt x="0" y="92077"/>
                </a:cubicBezTo>
                <a:close/>
              </a:path>
              <a:path w="2948195" h="552450" stroke="0" extrusionOk="0">
                <a:moveTo>
                  <a:pt x="0" y="92077"/>
                </a:moveTo>
                <a:cubicBezTo>
                  <a:pt x="-8778" y="45304"/>
                  <a:pt x="42417" y="-7173"/>
                  <a:pt x="92077" y="0"/>
                </a:cubicBezTo>
                <a:cubicBezTo>
                  <a:pt x="368383" y="-69264"/>
                  <a:pt x="419406" y="57524"/>
                  <a:pt x="700166" y="0"/>
                </a:cubicBezTo>
                <a:cubicBezTo>
                  <a:pt x="980926" y="-57524"/>
                  <a:pt x="1027614" y="58233"/>
                  <a:pt x="1308255" y="0"/>
                </a:cubicBezTo>
                <a:cubicBezTo>
                  <a:pt x="1588896" y="-58233"/>
                  <a:pt x="1644718" y="18115"/>
                  <a:pt x="1888704" y="0"/>
                </a:cubicBezTo>
                <a:cubicBezTo>
                  <a:pt x="2132690" y="-18115"/>
                  <a:pt x="2193534" y="12219"/>
                  <a:pt x="2358591" y="0"/>
                </a:cubicBezTo>
                <a:cubicBezTo>
                  <a:pt x="2523648" y="-12219"/>
                  <a:pt x="2718026" y="6368"/>
                  <a:pt x="2856118" y="0"/>
                </a:cubicBezTo>
                <a:cubicBezTo>
                  <a:pt x="2917549" y="-2082"/>
                  <a:pt x="2944639" y="35590"/>
                  <a:pt x="2948195" y="92077"/>
                </a:cubicBezTo>
                <a:cubicBezTo>
                  <a:pt x="2977842" y="205877"/>
                  <a:pt x="2923515" y="365234"/>
                  <a:pt x="2948195" y="460373"/>
                </a:cubicBezTo>
                <a:cubicBezTo>
                  <a:pt x="2943988" y="506957"/>
                  <a:pt x="2909682" y="554281"/>
                  <a:pt x="2856118" y="552450"/>
                </a:cubicBezTo>
                <a:cubicBezTo>
                  <a:pt x="2716125" y="594416"/>
                  <a:pt x="2479551" y="503355"/>
                  <a:pt x="2358591" y="552450"/>
                </a:cubicBezTo>
                <a:cubicBezTo>
                  <a:pt x="2237631" y="601545"/>
                  <a:pt x="2069071" y="509594"/>
                  <a:pt x="1833423" y="552450"/>
                </a:cubicBezTo>
                <a:cubicBezTo>
                  <a:pt x="1597775" y="595306"/>
                  <a:pt x="1398433" y="522950"/>
                  <a:pt x="1225334" y="552450"/>
                </a:cubicBezTo>
                <a:cubicBezTo>
                  <a:pt x="1052235" y="581950"/>
                  <a:pt x="836636" y="545813"/>
                  <a:pt x="644885" y="552450"/>
                </a:cubicBezTo>
                <a:cubicBezTo>
                  <a:pt x="453134" y="559087"/>
                  <a:pt x="317953" y="522791"/>
                  <a:pt x="92077" y="552450"/>
                </a:cubicBezTo>
                <a:cubicBezTo>
                  <a:pt x="47438" y="560753"/>
                  <a:pt x="2748" y="516672"/>
                  <a:pt x="0" y="460373"/>
                </a:cubicBezTo>
                <a:cubicBezTo>
                  <a:pt x="-36389" y="320101"/>
                  <a:pt x="43178" y="268745"/>
                  <a:pt x="0" y="92077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sd="11842559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Bảng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nội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58AF7F7-5989-8814-42ED-72C0344903E9}"/>
              </a:ext>
            </a:extLst>
          </p:cNvPr>
          <p:cNvSpPr/>
          <p:nvPr/>
        </p:nvSpPr>
        <p:spPr>
          <a:xfrm>
            <a:off x="9134062" y="6147766"/>
            <a:ext cx="3130826" cy="552450"/>
          </a:xfrm>
          <a:custGeom>
            <a:avLst/>
            <a:gdLst>
              <a:gd name="connsiteX0" fmla="*/ 0 w 3130826"/>
              <a:gd name="connsiteY0" fmla="*/ 92077 h 552450"/>
              <a:gd name="connsiteX1" fmla="*/ 92077 w 3130826"/>
              <a:gd name="connsiteY1" fmla="*/ 0 h 552450"/>
              <a:gd name="connsiteX2" fmla="*/ 710878 w 3130826"/>
              <a:gd name="connsiteY2" fmla="*/ 0 h 552450"/>
              <a:gd name="connsiteX3" fmla="*/ 1300213 w 3130826"/>
              <a:gd name="connsiteY3" fmla="*/ 0 h 552450"/>
              <a:gd name="connsiteX4" fmla="*/ 1889547 w 3130826"/>
              <a:gd name="connsiteY4" fmla="*/ 0 h 552450"/>
              <a:gd name="connsiteX5" fmla="*/ 2449415 w 3130826"/>
              <a:gd name="connsiteY5" fmla="*/ 0 h 552450"/>
              <a:gd name="connsiteX6" fmla="*/ 3038749 w 3130826"/>
              <a:gd name="connsiteY6" fmla="*/ 0 h 552450"/>
              <a:gd name="connsiteX7" fmla="*/ 3130826 w 3130826"/>
              <a:gd name="connsiteY7" fmla="*/ 92077 h 552450"/>
              <a:gd name="connsiteX8" fmla="*/ 3130826 w 3130826"/>
              <a:gd name="connsiteY8" fmla="*/ 460373 h 552450"/>
              <a:gd name="connsiteX9" fmla="*/ 3038749 w 3130826"/>
              <a:gd name="connsiteY9" fmla="*/ 552450 h 552450"/>
              <a:gd name="connsiteX10" fmla="*/ 2449415 w 3130826"/>
              <a:gd name="connsiteY10" fmla="*/ 552450 h 552450"/>
              <a:gd name="connsiteX11" fmla="*/ 1948480 w 3130826"/>
              <a:gd name="connsiteY11" fmla="*/ 552450 h 552450"/>
              <a:gd name="connsiteX12" fmla="*/ 1300213 w 3130826"/>
              <a:gd name="connsiteY12" fmla="*/ 552450 h 552450"/>
              <a:gd name="connsiteX13" fmla="*/ 651945 w 3130826"/>
              <a:gd name="connsiteY13" fmla="*/ 552450 h 552450"/>
              <a:gd name="connsiteX14" fmla="*/ 92077 w 3130826"/>
              <a:gd name="connsiteY14" fmla="*/ 552450 h 552450"/>
              <a:gd name="connsiteX15" fmla="*/ 0 w 3130826"/>
              <a:gd name="connsiteY15" fmla="*/ 460373 h 552450"/>
              <a:gd name="connsiteX16" fmla="*/ 0 w 3130826"/>
              <a:gd name="connsiteY16" fmla="*/ 92077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30826" h="552450" fill="none" extrusionOk="0">
                <a:moveTo>
                  <a:pt x="0" y="92077"/>
                </a:moveTo>
                <a:cubicBezTo>
                  <a:pt x="-12053" y="39600"/>
                  <a:pt x="48383" y="-3954"/>
                  <a:pt x="92077" y="0"/>
                </a:cubicBezTo>
                <a:cubicBezTo>
                  <a:pt x="381136" y="-32347"/>
                  <a:pt x="404774" y="64176"/>
                  <a:pt x="710878" y="0"/>
                </a:cubicBezTo>
                <a:cubicBezTo>
                  <a:pt x="1016982" y="-64176"/>
                  <a:pt x="1028270" y="32189"/>
                  <a:pt x="1300213" y="0"/>
                </a:cubicBezTo>
                <a:cubicBezTo>
                  <a:pt x="1572156" y="-32189"/>
                  <a:pt x="1759350" y="3030"/>
                  <a:pt x="1889547" y="0"/>
                </a:cubicBezTo>
                <a:cubicBezTo>
                  <a:pt x="2019744" y="-3030"/>
                  <a:pt x="2238746" y="23042"/>
                  <a:pt x="2449415" y="0"/>
                </a:cubicBezTo>
                <a:cubicBezTo>
                  <a:pt x="2660084" y="-23042"/>
                  <a:pt x="2823763" y="36416"/>
                  <a:pt x="3038749" y="0"/>
                </a:cubicBezTo>
                <a:cubicBezTo>
                  <a:pt x="3092383" y="-3793"/>
                  <a:pt x="3131601" y="35247"/>
                  <a:pt x="3130826" y="92077"/>
                </a:cubicBezTo>
                <a:cubicBezTo>
                  <a:pt x="3158235" y="173645"/>
                  <a:pt x="3096253" y="353217"/>
                  <a:pt x="3130826" y="460373"/>
                </a:cubicBezTo>
                <a:cubicBezTo>
                  <a:pt x="3127524" y="519331"/>
                  <a:pt x="3079054" y="556165"/>
                  <a:pt x="3038749" y="552450"/>
                </a:cubicBezTo>
                <a:cubicBezTo>
                  <a:pt x="2748759" y="594928"/>
                  <a:pt x="2620243" y="523941"/>
                  <a:pt x="2449415" y="552450"/>
                </a:cubicBezTo>
                <a:cubicBezTo>
                  <a:pt x="2278587" y="580959"/>
                  <a:pt x="2075975" y="515176"/>
                  <a:pt x="1948480" y="552450"/>
                </a:cubicBezTo>
                <a:cubicBezTo>
                  <a:pt x="1820985" y="589724"/>
                  <a:pt x="1572486" y="527777"/>
                  <a:pt x="1300213" y="552450"/>
                </a:cubicBezTo>
                <a:cubicBezTo>
                  <a:pt x="1027940" y="577123"/>
                  <a:pt x="928801" y="545068"/>
                  <a:pt x="651945" y="552450"/>
                </a:cubicBezTo>
                <a:cubicBezTo>
                  <a:pt x="375089" y="559832"/>
                  <a:pt x="358829" y="535459"/>
                  <a:pt x="92077" y="552450"/>
                </a:cubicBezTo>
                <a:cubicBezTo>
                  <a:pt x="46286" y="550465"/>
                  <a:pt x="-2343" y="508622"/>
                  <a:pt x="0" y="460373"/>
                </a:cubicBezTo>
                <a:cubicBezTo>
                  <a:pt x="-43266" y="371327"/>
                  <a:pt x="36056" y="228144"/>
                  <a:pt x="0" y="92077"/>
                </a:cubicBezTo>
                <a:close/>
              </a:path>
              <a:path w="3130826" h="552450" stroke="0" extrusionOk="0">
                <a:moveTo>
                  <a:pt x="0" y="92077"/>
                </a:moveTo>
                <a:cubicBezTo>
                  <a:pt x="-8778" y="45304"/>
                  <a:pt x="42417" y="-7173"/>
                  <a:pt x="92077" y="0"/>
                </a:cubicBezTo>
                <a:cubicBezTo>
                  <a:pt x="295341" y="-41170"/>
                  <a:pt x="506006" y="37709"/>
                  <a:pt x="740345" y="0"/>
                </a:cubicBezTo>
                <a:cubicBezTo>
                  <a:pt x="974684" y="-37709"/>
                  <a:pt x="1223814" y="37343"/>
                  <a:pt x="1388613" y="0"/>
                </a:cubicBezTo>
                <a:cubicBezTo>
                  <a:pt x="1553412" y="-37343"/>
                  <a:pt x="1774937" y="25740"/>
                  <a:pt x="2007414" y="0"/>
                </a:cubicBezTo>
                <a:cubicBezTo>
                  <a:pt x="2239891" y="-25740"/>
                  <a:pt x="2349831" y="39028"/>
                  <a:pt x="2508348" y="0"/>
                </a:cubicBezTo>
                <a:cubicBezTo>
                  <a:pt x="2666865" y="-39028"/>
                  <a:pt x="2886091" y="7430"/>
                  <a:pt x="3038749" y="0"/>
                </a:cubicBezTo>
                <a:cubicBezTo>
                  <a:pt x="3100180" y="-2082"/>
                  <a:pt x="3127270" y="35590"/>
                  <a:pt x="3130826" y="92077"/>
                </a:cubicBezTo>
                <a:cubicBezTo>
                  <a:pt x="3160473" y="205877"/>
                  <a:pt x="3106146" y="365234"/>
                  <a:pt x="3130826" y="460373"/>
                </a:cubicBezTo>
                <a:cubicBezTo>
                  <a:pt x="3126619" y="506957"/>
                  <a:pt x="3092313" y="554281"/>
                  <a:pt x="3038749" y="552450"/>
                </a:cubicBezTo>
                <a:cubicBezTo>
                  <a:pt x="2863771" y="610428"/>
                  <a:pt x="2720266" y="507776"/>
                  <a:pt x="2508348" y="552450"/>
                </a:cubicBezTo>
                <a:cubicBezTo>
                  <a:pt x="2296430" y="597124"/>
                  <a:pt x="2145343" y="541663"/>
                  <a:pt x="1948480" y="552450"/>
                </a:cubicBezTo>
                <a:cubicBezTo>
                  <a:pt x="1751617" y="563237"/>
                  <a:pt x="1582814" y="516214"/>
                  <a:pt x="1300213" y="552450"/>
                </a:cubicBezTo>
                <a:cubicBezTo>
                  <a:pt x="1017612" y="588686"/>
                  <a:pt x="867118" y="505633"/>
                  <a:pt x="681411" y="552450"/>
                </a:cubicBezTo>
                <a:cubicBezTo>
                  <a:pt x="495704" y="599267"/>
                  <a:pt x="270334" y="496817"/>
                  <a:pt x="92077" y="552450"/>
                </a:cubicBezTo>
                <a:cubicBezTo>
                  <a:pt x="47438" y="560753"/>
                  <a:pt x="2748" y="516672"/>
                  <a:pt x="0" y="460373"/>
                </a:cubicBezTo>
                <a:cubicBezTo>
                  <a:pt x="-36389" y="320101"/>
                  <a:pt x="43178" y="268745"/>
                  <a:pt x="0" y="92077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sd="11842559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Nơi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uống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nước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695090" y="289148"/>
            <a:ext cx="11154010" cy="715089"/>
          </a:xfrm>
          <a:custGeom>
            <a:avLst/>
            <a:gdLst>
              <a:gd name="connsiteX0" fmla="*/ 0 w 11154010"/>
              <a:gd name="connsiteY0" fmla="*/ 119184 h 715089"/>
              <a:gd name="connsiteX1" fmla="*/ 119184 w 11154010"/>
              <a:gd name="connsiteY1" fmla="*/ 0 h 715089"/>
              <a:gd name="connsiteX2" fmla="*/ 801412 w 11154010"/>
              <a:gd name="connsiteY2" fmla="*/ 0 h 715089"/>
              <a:gd name="connsiteX3" fmla="*/ 1701952 w 11154010"/>
              <a:gd name="connsiteY3" fmla="*/ 0 h 715089"/>
              <a:gd name="connsiteX4" fmla="*/ 2602493 w 11154010"/>
              <a:gd name="connsiteY4" fmla="*/ 0 h 715089"/>
              <a:gd name="connsiteX5" fmla="*/ 3503033 w 11154010"/>
              <a:gd name="connsiteY5" fmla="*/ 0 h 715089"/>
              <a:gd name="connsiteX6" fmla="*/ 4294417 w 11154010"/>
              <a:gd name="connsiteY6" fmla="*/ 0 h 715089"/>
              <a:gd name="connsiteX7" fmla="*/ 4649175 w 11154010"/>
              <a:gd name="connsiteY7" fmla="*/ 0 h 715089"/>
              <a:gd name="connsiteX8" fmla="*/ 5113090 w 11154010"/>
              <a:gd name="connsiteY8" fmla="*/ 0 h 715089"/>
              <a:gd name="connsiteX9" fmla="*/ 5904474 w 11154010"/>
              <a:gd name="connsiteY9" fmla="*/ 0 h 715089"/>
              <a:gd name="connsiteX10" fmla="*/ 6695858 w 11154010"/>
              <a:gd name="connsiteY10" fmla="*/ 0 h 715089"/>
              <a:gd name="connsiteX11" fmla="*/ 7268930 w 11154010"/>
              <a:gd name="connsiteY11" fmla="*/ 0 h 715089"/>
              <a:gd name="connsiteX12" fmla="*/ 8060314 w 11154010"/>
              <a:gd name="connsiteY12" fmla="*/ 0 h 715089"/>
              <a:gd name="connsiteX13" fmla="*/ 8742541 w 11154010"/>
              <a:gd name="connsiteY13" fmla="*/ 0 h 715089"/>
              <a:gd name="connsiteX14" fmla="*/ 9533925 w 11154010"/>
              <a:gd name="connsiteY14" fmla="*/ 0 h 715089"/>
              <a:gd name="connsiteX15" fmla="*/ 10216153 w 11154010"/>
              <a:gd name="connsiteY15" fmla="*/ 0 h 715089"/>
              <a:gd name="connsiteX16" fmla="*/ 11034826 w 11154010"/>
              <a:gd name="connsiteY16" fmla="*/ 0 h 715089"/>
              <a:gd name="connsiteX17" fmla="*/ 11154010 w 11154010"/>
              <a:gd name="connsiteY17" fmla="*/ 119184 h 715089"/>
              <a:gd name="connsiteX18" fmla="*/ 11154010 w 11154010"/>
              <a:gd name="connsiteY18" fmla="*/ 595905 h 715089"/>
              <a:gd name="connsiteX19" fmla="*/ 11034826 w 11154010"/>
              <a:gd name="connsiteY19" fmla="*/ 715089 h 715089"/>
              <a:gd name="connsiteX20" fmla="*/ 10680068 w 11154010"/>
              <a:gd name="connsiteY20" fmla="*/ 715089 h 715089"/>
              <a:gd name="connsiteX21" fmla="*/ 10325309 w 11154010"/>
              <a:gd name="connsiteY21" fmla="*/ 715089 h 715089"/>
              <a:gd name="connsiteX22" fmla="*/ 9533925 w 11154010"/>
              <a:gd name="connsiteY22" fmla="*/ 715089 h 715089"/>
              <a:gd name="connsiteX23" fmla="*/ 9070010 w 11154010"/>
              <a:gd name="connsiteY23" fmla="*/ 715089 h 715089"/>
              <a:gd name="connsiteX24" fmla="*/ 8278626 w 11154010"/>
              <a:gd name="connsiteY24" fmla="*/ 715089 h 715089"/>
              <a:gd name="connsiteX25" fmla="*/ 7705555 w 11154010"/>
              <a:gd name="connsiteY25" fmla="*/ 715089 h 715089"/>
              <a:gd name="connsiteX26" fmla="*/ 7023328 w 11154010"/>
              <a:gd name="connsiteY26" fmla="*/ 715089 h 715089"/>
              <a:gd name="connsiteX27" fmla="*/ 6341100 w 11154010"/>
              <a:gd name="connsiteY27" fmla="*/ 715089 h 715089"/>
              <a:gd name="connsiteX28" fmla="*/ 5768029 w 11154010"/>
              <a:gd name="connsiteY28" fmla="*/ 715089 h 715089"/>
              <a:gd name="connsiteX29" fmla="*/ 5085801 w 11154010"/>
              <a:gd name="connsiteY29" fmla="*/ 715089 h 715089"/>
              <a:gd name="connsiteX30" fmla="*/ 4731043 w 11154010"/>
              <a:gd name="connsiteY30" fmla="*/ 715089 h 715089"/>
              <a:gd name="connsiteX31" fmla="*/ 4376284 w 11154010"/>
              <a:gd name="connsiteY31" fmla="*/ 715089 h 715089"/>
              <a:gd name="connsiteX32" fmla="*/ 3912370 w 11154010"/>
              <a:gd name="connsiteY32" fmla="*/ 715089 h 715089"/>
              <a:gd name="connsiteX33" fmla="*/ 3120986 w 11154010"/>
              <a:gd name="connsiteY33" fmla="*/ 715089 h 715089"/>
              <a:gd name="connsiteX34" fmla="*/ 2766227 w 11154010"/>
              <a:gd name="connsiteY34" fmla="*/ 715089 h 715089"/>
              <a:gd name="connsiteX35" fmla="*/ 2193156 w 11154010"/>
              <a:gd name="connsiteY35" fmla="*/ 715089 h 715089"/>
              <a:gd name="connsiteX36" fmla="*/ 1510928 w 11154010"/>
              <a:gd name="connsiteY36" fmla="*/ 715089 h 715089"/>
              <a:gd name="connsiteX37" fmla="*/ 1047014 w 11154010"/>
              <a:gd name="connsiteY37" fmla="*/ 715089 h 715089"/>
              <a:gd name="connsiteX38" fmla="*/ 119184 w 11154010"/>
              <a:gd name="connsiteY38" fmla="*/ 715089 h 715089"/>
              <a:gd name="connsiteX39" fmla="*/ 0 w 11154010"/>
              <a:gd name="connsiteY39" fmla="*/ 595905 h 715089"/>
              <a:gd name="connsiteX40" fmla="*/ 0 w 11154010"/>
              <a:gd name="connsiteY40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154010" h="715089" fill="none" extrusionOk="0">
                <a:moveTo>
                  <a:pt x="0" y="119184"/>
                </a:moveTo>
                <a:cubicBezTo>
                  <a:pt x="-4692" y="51195"/>
                  <a:pt x="55964" y="5693"/>
                  <a:pt x="119184" y="0"/>
                </a:cubicBezTo>
                <a:cubicBezTo>
                  <a:pt x="292187" y="7646"/>
                  <a:pt x="528121" y="1252"/>
                  <a:pt x="801412" y="0"/>
                </a:cubicBezTo>
                <a:cubicBezTo>
                  <a:pt x="1074703" y="-1252"/>
                  <a:pt x="1441073" y="28412"/>
                  <a:pt x="1701952" y="0"/>
                </a:cubicBezTo>
                <a:cubicBezTo>
                  <a:pt x="1962831" y="-28412"/>
                  <a:pt x="2193059" y="-18063"/>
                  <a:pt x="2602493" y="0"/>
                </a:cubicBezTo>
                <a:cubicBezTo>
                  <a:pt x="3011927" y="18063"/>
                  <a:pt x="3202633" y="37191"/>
                  <a:pt x="3503033" y="0"/>
                </a:cubicBezTo>
                <a:cubicBezTo>
                  <a:pt x="3803433" y="-37191"/>
                  <a:pt x="3955942" y="30830"/>
                  <a:pt x="4294417" y="0"/>
                </a:cubicBezTo>
                <a:cubicBezTo>
                  <a:pt x="4632892" y="-30830"/>
                  <a:pt x="4577365" y="11154"/>
                  <a:pt x="4649175" y="0"/>
                </a:cubicBezTo>
                <a:cubicBezTo>
                  <a:pt x="4720985" y="-11154"/>
                  <a:pt x="4930880" y="15612"/>
                  <a:pt x="5113090" y="0"/>
                </a:cubicBezTo>
                <a:cubicBezTo>
                  <a:pt x="5295300" y="-15612"/>
                  <a:pt x="5549385" y="9897"/>
                  <a:pt x="5904474" y="0"/>
                </a:cubicBezTo>
                <a:cubicBezTo>
                  <a:pt x="6259563" y="-9897"/>
                  <a:pt x="6482480" y="2184"/>
                  <a:pt x="6695858" y="0"/>
                </a:cubicBezTo>
                <a:cubicBezTo>
                  <a:pt x="6909236" y="-2184"/>
                  <a:pt x="7000062" y="26880"/>
                  <a:pt x="7268930" y="0"/>
                </a:cubicBezTo>
                <a:cubicBezTo>
                  <a:pt x="7537798" y="-26880"/>
                  <a:pt x="7743836" y="-32890"/>
                  <a:pt x="8060314" y="0"/>
                </a:cubicBezTo>
                <a:cubicBezTo>
                  <a:pt x="8376792" y="32890"/>
                  <a:pt x="8457149" y="26969"/>
                  <a:pt x="8742541" y="0"/>
                </a:cubicBezTo>
                <a:cubicBezTo>
                  <a:pt x="9027933" y="-26969"/>
                  <a:pt x="9181579" y="37094"/>
                  <a:pt x="9533925" y="0"/>
                </a:cubicBezTo>
                <a:cubicBezTo>
                  <a:pt x="9886271" y="-37094"/>
                  <a:pt x="9912758" y="-4890"/>
                  <a:pt x="10216153" y="0"/>
                </a:cubicBezTo>
                <a:cubicBezTo>
                  <a:pt x="10519548" y="4890"/>
                  <a:pt x="10708611" y="33782"/>
                  <a:pt x="11034826" y="0"/>
                </a:cubicBezTo>
                <a:cubicBezTo>
                  <a:pt x="11102535" y="-5386"/>
                  <a:pt x="11142226" y="64025"/>
                  <a:pt x="11154010" y="119184"/>
                </a:cubicBezTo>
                <a:cubicBezTo>
                  <a:pt x="11150337" y="237789"/>
                  <a:pt x="11137830" y="392606"/>
                  <a:pt x="11154010" y="595905"/>
                </a:cubicBezTo>
                <a:cubicBezTo>
                  <a:pt x="11166178" y="672504"/>
                  <a:pt x="11103613" y="728543"/>
                  <a:pt x="11034826" y="715089"/>
                </a:cubicBezTo>
                <a:cubicBezTo>
                  <a:pt x="10915496" y="722485"/>
                  <a:pt x="10797475" y="707844"/>
                  <a:pt x="10680068" y="715089"/>
                </a:cubicBezTo>
                <a:cubicBezTo>
                  <a:pt x="10562661" y="722334"/>
                  <a:pt x="10465773" y="713258"/>
                  <a:pt x="10325309" y="715089"/>
                </a:cubicBezTo>
                <a:cubicBezTo>
                  <a:pt x="10184845" y="716920"/>
                  <a:pt x="9698555" y="719735"/>
                  <a:pt x="9533925" y="715089"/>
                </a:cubicBezTo>
                <a:cubicBezTo>
                  <a:pt x="9369295" y="710443"/>
                  <a:pt x="9189579" y="725814"/>
                  <a:pt x="9070010" y="715089"/>
                </a:cubicBezTo>
                <a:cubicBezTo>
                  <a:pt x="8950442" y="704364"/>
                  <a:pt x="8670211" y="721345"/>
                  <a:pt x="8278626" y="715089"/>
                </a:cubicBezTo>
                <a:cubicBezTo>
                  <a:pt x="7887041" y="708833"/>
                  <a:pt x="7830214" y="689923"/>
                  <a:pt x="7705555" y="715089"/>
                </a:cubicBezTo>
                <a:cubicBezTo>
                  <a:pt x="7580896" y="740255"/>
                  <a:pt x="7178892" y="692010"/>
                  <a:pt x="7023328" y="715089"/>
                </a:cubicBezTo>
                <a:cubicBezTo>
                  <a:pt x="6867764" y="738168"/>
                  <a:pt x="6641835" y="684266"/>
                  <a:pt x="6341100" y="715089"/>
                </a:cubicBezTo>
                <a:cubicBezTo>
                  <a:pt x="6040365" y="745912"/>
                  <a:pt x="6027512" y="703137"/>
                  <a:pt x="5768029" y="715089"/>
                </a:cubicBezTo>
                <a:cubicBezTo>
                  <a:pt x="5508546" y="727041"/>
                  <a:pt x="5351654" y="687712"/>
                  <a:pt x="5085801" y="715089"/>
                </a:cubicBezTo>
                <a:cubicBezTo>
                  <a:pt x="4819948" y="742466"/>
                  <a:pt x="4907648" y="714778"/>
                  <a:pt x="4731043" y="715089"/>
                </a:cubicBezTo>
                <a:cubicBezTo>
                  <a:pt x="4554438" y="715400"/>
                  <a:pt x="4492390" y="703043"/>
                  <a:pt x="4376284" y="715089"/>
                </a:cubicBezTo>
                <a:cubicBezTo>
                  <a:pt x="4260178" y="727135"/>
                  <a:pt x="4053277" y="736052"/>
                  <a:pt x="3912370" y="715089"/>
                </a:cubicBezTo>
                <a:cubicBezTo>
                  <a:pt x="3771463" y="694126"/>
                  <a:pt x="3408615" y="712421"/>
                  <a:pt x="3120986" y="715089"/>
                </a:cubicBezTo>
                <a:cubicBezTo>
                  <a:pt x="2833357" y="717757"/>
                  <a:pt x="2851417" y="706093"/>
                  <a:pt x="2766227" y="715089"/>
                </a:cubicBezTo>
                <a:cubicBezTo>
                  <a:pt x="2681037" y="724085"/>
                  <a:pt x="2359747" y="729086"/>
                  <a:pt x="2193156" y="715089"/>
                </a:cubicBezTo>
                <a:cubicBezTo>
                  <a:pt x="2026565" y="701092"/>
                  <a:pt x="1684000" y="690587"/>
                  <a:pt x="1510928" y="715089"/>
                </a:cubicBezTo>
                <a:cubicBezTo>
                  <a:pt x="1337856" y="739591"/>
                  <a:pt x="1170883" y="710921"/>
                  <a:pt x="1047014" y="715089"/>
                </a:cubicBezTo>
                <a:cubicBezTo>
                  <a:pt x="923145" y="719257"/>
                  <a:pt x="460021" y="733728"/>
                  <a:pt x="119184" y="715089"/>
                </a:cubicBezTo>
                <a:cubicBezTo>
                  <a:pt x="58741" y="701952"/>
                  <a:pt x="10971" y="657251"/>
                  <a:pt x="0" y="595905"/>
                </a:cubicBezTo>
                <a:cubicBezTo>
                  <a:pt x="-21613" y="467875"/>
                  <a:pt x="-17439" y="348183"/>
                  <a:pt x="0" y="119184"/>
                </a:cubicBezTo>
                <a:close/>
              </a:path>
              <a:path w="11154010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17576" y="-14429"/>
                  <a:pt x="368727" y="-7880"/>
                  <a:pt x="583099" y="0"/>
                </a:cubicBezTo>
                <a:cubicBezTo>
                  <a:pt x="797472" y="7880"/>
                  <a:pt x="1164050" y="17427"/>
                  <a:pt x="1374483" y="0"/>
                </a:cubicBezTo>
                <a:cubicBezTo>
                  <a:pt x="1584916" y="-17427"/>
                  <a:pt x="1571374" y="14385"/>
                  <a:pt x="1729241" y="0"/>
                </a:cubicBezTo>
                <a:cubicBezTo>
                  <a:pt x="1887108" y="-14385"/>
                  <a:pt x="2317392" y="31381"/>
                  <a:pt x="2520625" y="0"/>
                </a:cubicBezTo>
                <a:cubicBezTo>
                  <a:pt x="2723858" y="-31381"/>
                  <a:pt x="2884943" y="-2312"/>
                  <a:pt x="2984540" y="0"/>
                </a:cubicBezTo>
                <a:cubicBezTo>
                  <a:pt x="3084138" y="2312"/>
                  <a:pt x="3298193" y="-16820"/>
                  <a:pt x="3448455" y="0"/>
                </a:cubicBezTo>
                <a:cubicBezTo>
                  <a:pt x="3598718" y="16820"/>
                  <a:pt x="4067852" y="27877"/>
                  <a:pt x="4239839" y="0"/>
                </a:cubicBezTo>
                <a:cubicBezTo>
                  <a:pt x="4411826" y="-27877"/>
                  <a:pt x="4475466" y="9114"/>
                  <a:pt x="4594597" y="0"/>
                </a:cubicBezTo>
                <a:cubicBezTo>
                  <a:pt x="4713728" y="-9114"/>
                  <a:pt x="5102969" y="23166"/>
                  <a:pt x="5276825" y="0"/>
                </a:cubicBezTo>
                <a:cubicBezTo>
                  <a:pt x="5450681" y="-23166"/>
                  <a:pt x="5717852" y="18392"/>
                  <a:pt x="5849896" y="0"/>
                </a:cubicBezTo>
                <a:cubicBezTo>
                  <a:pt x="5981940" y="-18392"/>
                  <a:pt x="6199772" y="1522"/>
                  <a:pt x="6313811" y="0"/>
                </a:cubicBezTo>
                <a:cubicBezTo>
                  <a:pt x="6427850" y="-1522"/>
                  <a:pt x="6651296" y="-13699"/>
                  <a:pt x="6886882" y="0"/>
                </a:cubicBezTo>
                <a:cubicBezTo>
                  <a:pt x="7122468" y="13699"/>
                  <a:pt x="7345778" y="12797"/>
                  <a:pt x="7569110" y="0"/>
                </a:cubicBezTo>
                <a:cubicBezTo>
                  <a:pt x="7792442" y="-12797"/>
                  <a:pt x="7799823" y="11891"/>
                  <a:pt x="7923868" y="0"/>
                </a:cubicBezTo>
                <a:cubicBezTo>
                  <a:pt x="8047913" y="-11891"/>
                  <a:pt x="8159060" y="-5039"/>
                  <a:pt x="8278626" y="0"/>
                </a:cubicBezTo>
                <a:cubicBezTo>
                  <a:pt x="8398192" y="5039"/>
                  <a:pt x="8884551" y="-32473"/>
                  <a:pt x="9179167" y="0"/>
                </a:cubicBezTo>
                <a:cubicBezTo>
                  <a:pt x="9473783" y="32473"/>
                  <a:pt x="9697587" y="15286"/>
                  <a:pt x="10079707" y="0"/>
                </a:cubicBezTo>
                <a:cubicBezTo>
                  <a:pt x="10461827" y="-15286"/>
                  <a:pt x="10264731" y="204"/>
                  <a:pt x="10434466" y="0"/>
                </a:cubicBezTo>
                <a:cubicBezTo>
                  <a:pt x="10604201" y="-204"/>
                  <a:pt x="10752293" y="20767"/>
                  <a:pt x="11034826" y="0"/>
                </a:cubicBezTo>
                <a:cubicBezTo>
                  <a:pt x="11105619" y="2183"/>
                  <a:pt x="11145190" y="40157"/>
                  <a:pt x="11154010" y="119184"/>
                </a:cubicBezTo>
                <a:cubicBezTo>
                  <a:pt x="11159058" y="341365"/>
                  <a:pt x="11168198" y="422333"/>
                  <a:pt x="11154010" y="595905"/>
                </a:cubicBezTo>
                <a:cubicBezTo>
                  <a:pt x="11148722" y="672413"/>
                  <a:pt x="11096434" y="722840"/>
                  <a:pt x="11034826" y="715089"/>
                </a:cubicBezTo>
                <a:cubicBezTo>
                  <a:pt x="10938939" y="694495"/>
                  <a:pt x="10664175" y="726846"/>
                  <a:pt x="10570911" y="715089"/>
                </a:cubicBezTo>
                <a:cubicBezTo>
                  <a:pt x="10477648" y="703332"/>
                  <a:pt x="10221208" y="734296"/>
                  <a:pt x="9997840" y="715089"/>
                </a:cubicBezTo>
                <a:cubicBezTo>
                  <a:pt x="9774472" y="695882"/>
                  <a:pt x="9544662" y="688026"/>
                  <a:pt x="9097300" y="715089"/>
                </a:cubicBezTo>
                <a:cubicBezTo>
                  <a:pt x="8649938" y="742152"/>
                  <a:pt x="8838343" y="718449"/>
                  <a:pt x="8742541" y="715089"/>
                </a:cubicBezTo>
                <a:cubicBezTo>
                  <a:pt x="8646739" y="711729"/>
                  <a:pt x="8412930" y="693641"/>
                  <a:pt x="8278626" y="715089"/>
                </a:cubicBezTo>
                <a:cubicBezTo>
                  <a:pt x="8144323" y="736537"/>
                  <a:pt x="7858761" y="717538"/>
                  <a:pt x="7705555" y="715089"/>
                </a:cubicBezTo>
                <a:cubicBezTo>
                  <a:pt x="7552349" y="712640"/>
                  <a:pt x="7207475" y="705713"/>
                  <a:pt x="6914171" y="715089"/>
                </a:cubicBezTo>
                <a:cubicBezTo>
                  <a:pt x="6620867" y="724465"/>
                  <a:pt x="6310766" y="718238"/>
                  <a:pt x="6013631" y="715089"/>
                </a:cubicBezTo>
                <a:cubicBezTo>
                  <a:pt x="5716496" y="711940"/>
                  <a:pt x="5691109" y="722917"/>
                  <a:pt x="5440559" y="715089"/>
                </a:cubicBezTo>
                <a:cubicBezTo>
                  <a:pt x="5190009" y="707261"/>
                  <a:pt x="5136954" y="723880"/>
                  <a:pt x="4976645" y="715089"/>
                </a:cubicBezTo>
                <a:cubicBezTo>
                  <a:pt x="4816336" y="706298"/>
                  <a:pt x="4586532" y="734158"/>
                  <a:pt x="4294417" y="715089"/>
                </a:cubicBezTo>
                <a:cubicBezTo>
                  <a:pt x="4002302" y="696020"/>
                  <a:pt x="4063088" y="703891"/>
                  <a:pt x="3939659" y="715089"/>
                </a:cubicBezTo>
                <a:cubicBezTo>
                  <a:pt x="3816230" y="726287"/>
                  <a:pt x="3669140" y="721678"/>
                  <a:pt x="3584900" y="715089"/>
                </a:cubicBezTo>
                <a:cubicBezTo>
                  <a:pt x="3500660" y="708500"/>
                  <a:pt x="3071489" y="734556"/>
                  <a:pt x="2793516" y="715089"/>
                </a:cubicBezTo>
                <a:cubicBezTo>
                  <a:pt x="2515543" y="695622"/>
                  <a:pt x="2180813" y="675889"/>
                  <a:pt x="1892976" y="715089"/>
                </a:cubicBezTo>
                <a:cubicBezTo>
                  <a:pt x="1605139" y="754289"/>
                  <a:pt x="1301308" y="678857"/>
                  <a:pt x="1101592" y="715089"/>
                </a:cubicBezTo>
                <a:cubicBezTo>
                  <a:pt x="901876" y="751321"/>
                  <a:pt x="448375" y="679238"/>
                  <a:pt x="119184" y="715089"/>
                </a:cubicBezTo>
                <a:cubicBezTo>
                  <a:pt x="65575" y="717617"/>
                  <a:pt x="-8925" y="660049"/>
                  <a:pt x="0" y="595905"/>
                </a:cubicBezTo>
                <a:cubicBezTo>
                  <a:pt x="-4451" y="427937"/>
                  <a:pt x="3310" y="258731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Chúng ta được sắp xếp và trang trí như thế nào?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4D42D-3458-35DC-753A-A1D5D3203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" y="1497315"/>
            <a:ext cx="2885104" cy="3455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33CB3-A10D-C3AA-1509-695BDBF80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76" y="1507956"/>
            <a:ext cx="2879562" cy="3455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E8300-344A-C8C0-823B-1C1354174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88" y="1527547"/>
            <a:ext cx="2879562" cy="3455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44879-E676-079C-8743-4B5C1AB6D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72" y="1526590"/>
            <a:ext cx="2827628" cy="3455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ECD8D9-4B25-2AF4-F63C-4940ED6F6953}"/>
              </a:ext>
            </a:extLst>
          </p:cNvPr>
          <p:cNvSpPr/>
          <p:nvPr/>
        </p:nvSpPr>
        <p:spPr>
          <a:xfrm>
            <a:off x="2932043" y="5327374"/>
            <a:ext cx="6748670" cy="1382781"/>
          </a:xfrm>
          <a:custGeom>
            <a:avLst/>
            <a:gdLst>
              <a:gd name="connsiteX0" fmla="*/ 0 w 6748670"/>
              <a:gd name="connsiteY0" fmla="*/ 230468 h 1382781"/>
              <a:gd name="connsiteX1" fmla="*/ 230468 w 6748670"/>
              <a:gd name="connsiteY1" fmla="*/ 0 h 1382781"/>
              <a:gd name="connsiteX2" fmla="*/ 613448 w 6748670"/>
              <a:gd name="connsiteY2" fmla="*/ 0 h 1382781"/>
              <a:gd name="connsiteX3" fmla="*/ 1122183 w 6748670"/>
              <a:gd name="connsiteY3" fmla="*/ 0 h 1382781"/>
              <a:gd name="connsiteX4" fmla="*/ 1756673 w 6748670"/>
              <a:gd name="connsiteY4" fmla="*/ 0 h 1382781"/>
              <a:gd name="connsiteX5" fmla="*/ 2139653 w 6748670"/>
              <a:gd name="connsiteY5" fmla="*/ 0 h 1382781"/>
              <a:gd name="connsiteX6" fmla="*/ 2837020 w 6748670"/>
              <a:gd name="connsiteY6" fmla="*/ 0 h 1382781"/>
              <a:gd name="connsiteX7" fmla="*/ 3345754 w 6748670"/>
              <a:gd name="connsiteY7" fmla="*/ 0 h 1382781"/>
              <a:gd name="connsiteX8" fmla="*/ 4043121 w 6748670"/>
              <a:gd name="connsiteY8" fmla="*/ 0 h 1382781"/>
              <a:gd name="connsiteX9" fmla="*/ 4614733 w 6748670"/>
              <a:gd name="connsiteY9" fmla="*/ 0 h 1382781"/>
              <a:gd name="connsiteX10" fmla="*/ 5186346 w 6748670"/>
              <a:gd name="connsiteY10" fmla="*/ 0 h 1382781"/>
              <a:gd name="connsiteX11" fmla="*/ 5820835 w 6748670"/>
              <a:gd name="connsiteY11" fmla="*/ 0 h 1382781"/>
              <a:gd name="connsiteX12" fmla="*/ 6518202 w 6748670"/>
              <a:gd name="connsiteY12" fmla="*/ 0 h 1382781"/>
              <a:gd name="connsiteX13" fmla="*/ 6748670 w 6748670"/>
              <a:gd name="connsiteY13" fmla="*/ 230468 h 1382781"/>
              <a:gd name="connsiteX14" fmla="*/ 6748670 w 6748670"/>
              <a:gd name="connsiteY14" fmla="*/ 691391 h 1382781"/>
              <a:gd name="connsiteX15" fmla="*/ 6748670 w 6748670"/>
              <a:gd name="connsiteY15" fmla="*/ 1152313 h 1382781"/>
              <a:gd name="connsiteX16" fmla="*/ 6518202 w 6748670"/>
              <a:gd name="connsiteY16" fmla="*/ 1382781 h 1382781"/>
              <a:gd name="connsiteX17" fmla="*/ 6072344 w 6748670"/>
              <a:gd name="connsiteY17" fmla="*/ 1382781 h 1382781"/>
              <a:gd name="connsiteX18" fmla="*/ 5689364 w 6748670"/>
              <a:gd name="connsiteY18" fmla="*/ 1382781 h 1382781"/>
              <a:gd name="connsiteX19" fmla="*/ 4991997 w 6748670"/>
              <a:gd name="connsiteY19" fmla="*/ 1382781 h 1382781"/>
              <a:gd name="connsiteX20" fmla="*/ 4294631 w 6748670"/>
              <a:gd name="connsiteY20" fmla="*/ 1382781 h 1382781"/>
              <a:gd name="connsiteX21" fmla="*/ 3597264 w 6748670"/>
              <a:gd name="connsiteY21" fmla="*/ 1382781 h 1382781"/>
              <a:gd name="connsiteX22" fmla="*/ 3214284 w 6748670"/>
              <a:gd name="connsiteY22" fmla="*/ 1382781 h 1382781"/>
              <a:gd name="connsiteX23" fmla="*/ 2516917 w 6748670"/>
              <a:gd name="connsiteY23" fmla="*/ 1382781 h 1382781"/>
              <a:gd name="connsiteX24" fmla="*/ 1882427 w 6748670"/>
              <a:gd name="connsiteY24" fmla="*/ 1382781 h 1382781"/>
              <a:gd name="connsiteX25" fmla="*/ 1373692 w 6748670"/>
              <a:gd name="connsiteY25" fmla="*/ 1382781 h 1382781"/>
              <a:gd name="connsiteX26" fmla="*/ 802080 w 6748670"/>
              <a:gd name="connsiteY26" fmla="*/ 1382781 h 1382781"/>
              <a:gd name="connsiteX27" fmla="*/ 230468 w 6748670"/>
              <a:gd name="connsiteY27" fmla="*/ 1382781 h 1382781"/>
              <a:gd name="connsiteX28" fmla="*/ 0 w 6748670"/>
              <a:gd name="connsiteY28" fmla="*/ 1152313 h 1382781"/>
              <a:gd name="connsiteX29" fmla="*/ 0 w 6748670"/>
              <a:gd name="connsiteY29" fmla="*/ 719046 h 1382781"/>
              <a:gd name="connsiteX30" fmla="*/ 0 w 6748670"/>
              <a:gd name="connsiteY30" fmla="*/ 230468 h 13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48670" h="1382781" fill="none" extrusionOk="0">
                <a:moveTo>
                  <a:pt x="0" y="230468"/>
                </a:moveTo>
                <a:cubicBezTo>
                  <a:pt x="7436" y="102909"/>
                  <a:pt x="106456" y="-1858"/>
                  <a:pt x="230468" y="0"/>
                </a:cubicBezTo>
                <a:cubicBezTo>
                  <a:pt x="335198" y="-35952"/>
                  <a:pt x="486653" y="34987"/>
                  <a:pt x="613448" y="0"/>
                </a:cubicBezTo>
                <a:cubicBezTo>
                  <a:pt x="740243" y="-34987"/>
                  <a:pt x="902941" y="34191"/>
                  <a:pt x="1122183" y="0"/>
                </a:cubicBezTo>
                <a:cubicBezTo>
                  <a:pt x="1341425" y="-34191"/>
                  <a:pt x="1476628" y="74000"/>
                  <a:pt x="1756673" y="0"/>
                </a:cubicBezTo>
                <a:cubicBezTo>
                  <a:pt x="2036718" y="-74000"/>
                  <a:pt x="1986758" y="12594"/>
                  <a:pt x="2139653" y="0"/>
                </a:cubicBezTo>
                <a:cubicBezTo>
                  <a:pt x="2292548" y="-12594"/>
                  <a:pt x="2502533" y="79692"/>
                  <a:pt x="2837020" y="0"/>
                </a:cubicBezTo>
                <a:cubicBezTo>
                  <a:pt x="3171507" y="-79692"/>
                  <a:pt x="3102202" y="29094"/>
                  <a:pt x="3345754" y="0"/>
                </a:cubicBezTo>
                <a:cubicBezTo>
                  <a:pt x="3589306" y="-29094"/>
                  <a:pt x="3806292" y="33484"/>
                  <a:pt x="4043121" y="0"/>
                </a:cubicBezTo>
                <a:cubicBezTo>
                  <a:pt x="4279950" y="-33484"/>
                  <a:pt x="4333994" y="65071"/>
                  <a:pt x="4614733" y="0"/>
                </a:cubicBezTo>
                <a:cubicBezTo>
                  <a:pt x="4895472" y="-65071"/>
                  <a:pt x="4953401" y="1091"/>
                  <a:pt x="5186346" y="0"/>
                </a:cubicBezTo>
                <a:cubicBezTo>
                  <a:pt x="5419291" y="-1091"/>
                  <a:pt x="5535572" y="29176"/>
                  <a:pt x="5820835" y="0"/>
                </a:cubicBezTo>
                <a:cubicBezTo>
                  <a:pt x="6106098" y="-29176"/>
                  <a:pt x="6189075" y="39466"/>
                  <a:pt x="6518202" y="0"/>
                </a:cubicBezTo>
                <a:cubicBezTo>
                  <a:pt x="6651813" y="21164"/>
                  <a:pt x="6749396" y="100264"/>
                  <a:pt x="6748670" y="230468"/>
                </a:cubicBezTo>
                <a:cubicBezTo>
                  <a:pt x="6758809" y="407184"/>
                  <a:pt x="6722075" y="520341"/>
                  <a:pt x="6748670" y="691391"/>
                </a:cubicBezTo>
                <a:cubicBezTo>
                  <a:pt x="6775265" y="862441"/>
                  <a:pt x="6742255" y="1053613"/>
                  <a:pt x="6748670" y="1152313"/>
                </a:cubicBezTo>
                <a:cubicBezTo>
                  <a:pt x="6757392" y="1287599"/>
                  <a:pt x="6675607" y="1382612"/>
                  <a:pt x="6518202" y="1382781"/>
                </a:cubicBezTo>
                <a:cubicBezTo>
                  <a:pt x="6372989" y="1420832"/>
                  <a:pt x="6221412" y="1361993"/>
                  <a:pt x="6072344" y="1382781"/>
                </a:cubicBezTo>
                <a:cubicBezTo>
                  <a:pt x="5923276" y="1403569"/>
                  <a:pt x="5827617" y="1355727"/>
                  <a:pt x="5689364" y="1382781"/>
                </a:cubicBezTo>
                <a:cubicBezTo>
                  <a:pt x="5551111" y="1409835"/>
                  <a:pt x="5186316" y="1370902"/>
                  <a:pt x="4991997" y="1382781"/>
                </a:cubicBezTo>
                <a:cubicBezTo>
                  <a:pt x="4797678" y="1394660"/>
                  <a:pt x="4468822" y="1341693"/>
                  <a:pt x="4294631" y="1382781"/>
                </a:cubicBezTo>
                <a:cubicBezTo>
                  <a:pt x="4120440" y="1423869"/>
                  <a:pt x="3925177" y="1371438"/>
                  <a:pt x="3597264" y="1382781"/>
                </a:cubicBezTo>
                <a:cubicBezTo>
                  <a:pt x="3269351" y="1394124"/>
                  <a:pt x="3365786" y="1369478"/>
                  <a:pt x="3214284" y="1382781"/>
                </a:cubicBezTo>
                <a:cubicBezTo>
                  <a:pt x="3062782" y="1396084"/>
                  <a:pt x="2865149" y="1363230"/>
                  <a:pt x="2516917" y="1382781"/>
                </a:cubicBezTo>
                <a:cubicBezTo>
                  <a:pt x="2168685" y="1402332"/>
                  <a:pt x="2062437" y="1336741"/>
                  <a:pt x="1882427" y="1382781"/>
                </a:cubicBezTo>
                <a:cubicBezTo>
                  <a:pt x="1702417" y="1428821"/>
                  <a:pt x="1541315" y="1368714"/>
                  <a:pt x="1373692" y="1382781"/>
                </a:cubicBezTo>
                <a:cubicBezTo>
                  <a:pt x="1206069" y="1396848"/>
                  <a:pt x="949401" y="1361599"/>
                  <a:pt x="802080" y="1382781"/>
                </a:cubicBezTo>
                <a:cubicBezTo>
                  <a:pt x="654759" y="1403963"/>
                  <a:pt x="352260" y="1356891"/>
                  <a:pt x="230468" y="1382781"/>
                </a:cubicBezTo>
                <a:cubicBezTo>
                  <a:pt x="98839" y="1377123"/>
                  <a:pt x="16706" y="1308541"/>
                  <a:pt x="0" y="1152313"/>
                </a:cubicBezTo>
                <a:cubicBezTo>
                  <a:pt x="-28492" y="1046823"/>
                  <a:pt x="39456" y="820276"/>
                  <a:pt x="0" y="719046"/>
                </a:cubicBezTo>
                <a:cubicBezTo>
                  <a:pt x="-39456" y="617816"/>
                  <a:pt x="10276" y="356078"/>
                  <a:pt x="0" y="230468"/>
                </a:cubicBezTo>
                <a:close/>
              </a:path>
              <a:path w="6748670" h="1382781" stroke="0" extrusionOk="0">
                <a:moveTo>
                  <a:pt x="0" y="230468"/>
                </a:moveTo>
                <a:cubicBezTo>
                  <a:pt x="-8849" y="107298"/>
                  <a:pt x="107680" y="-27036"/>
                  <a:pt x="230468" y="0"/>
                </a:cubicBezTo>
                <a:cubicBezTo>
                  <a:pt x="472248" y="-14727"/>
                  <a:pt x="606258" y="66441"/>
                  <a:pt x="927835" y="0"/>
                </a:cubicBezTo>
                <a:cubicBezTo>
                  <a:pt x="1249412" y="-66441"/>
                  <a:pt x="1482589" y="16231"/>
                  <a:pt x="1625202" y="0"/>
                </a:cubicBezTo>
                <a:cubicBezTo>
                  <a:pt x="1767815" y="-16231"/>
                  <a:pt x="2106162" y="31528"/>
                  <a:pt x="2259691" y="0"/>
                </a:cubicBezTo>
                <a:cubicBezTo>
                  <a:pt x="2413220" y="-31528"/>
                  <a:pt x="2483804" y="26183"/>
                  <a:pt x="2642671" y="0"/>
                </a:cubicBezTo>
                <a:cubicBezTo>
                  <a:pt x="2801538" y="-26183"/>
                  <a:pt x="3072536" y="44438"/>
                  <a:pt x="3277161" y="0"/>
                </a:cubicBezTo>
                <a:cubicBezTo>
                  <a:pt x="3481786" y="-44438"/>
                  <a:pt x="3695544" y="55724"/>
                  <a:pt x="3911650" y="0"/>
                </a:cubicBezTo>
                <a:cubicBezTo>
                  <a:pt x="4127756" y="-55724"/>
                  <a:pt x="4211649" y="9013"/>
                  <a:pt x="4294631" y="0"/>
                </a:cubicBezTo>
                <a:cubicBezTo>
                  <a:pt x="4377613" y="-9013"/>
                  <a:pt x="4731090" y="17032"/>
                  <a:pt x="4929120" y="0"/>
                </a:cubicBezTo>
                <a:cubicBezTo>
                  <a:pt x="5127150" y="-17032"/>
                  <a:pt x="5225978" y="36525"/>
                  <a:pt x="5437855" y="0"/>
                </a:cubicBezTo>
                <a:cubicBezTo>
                  <a:pt x="5649732" y="-36525"/>
                  <a:pt x="6285760" y="121456"/>
                  <a:pt x="6518202" y="0"/>
                </a:cubicBezTo>
                <a:cubicBezTo>
                  <a:pt x="6632558" y="-32984"/>
                  <a:pt x="6756628" y="80547"/>
                  <a:pt x="6748670" y="230468"/>
                </a:cubicBezTo>
                <a:cubicBezTo>
                  <a:pt x="6798526" y="420440"/>
                  <a:pt x="6726609" y="536859"/>
                  <a:pt x="6748670" y="672954"/>
                </a:cubicBezTo>
                <a:cubicBezTo>
                  <a:pt x="6770731" y="809049"/>
                  <a:pt x="6743470" y="981646"/>
                  <a:pt x="6748670" y="1152313"/>
                </a:cubicBezTo>
                <a:cubicBezTo>
                  <a:pt x="6729438" y="1294289"/>
                  <a:pt x="6665248" y="1386174"/>
                  <a:pt x="6518202" y="1382781"/>
                </a:cubicBezTo>
                <a:cubicBezTo>
                  <a:pt x="6374349" y="1405759"/>
                  <a:pt x="6120389" y="1324134"/>
                  <a:pt x="5946590" y="1382781"/>
                </a:cubicBezTo>
                <a:cubicBezTo>
                  <a:pt x="5772791" y="1441428"/>
                  <a:pt x="5573731" y="1370130"/>
                  <a:pt x="5374978" y="1382781"/>
                </a:cubicBezTo>
                <a:cubicBezTo>
                  <a:pt x="5176225" y="1395432"/>
                  <a:pt x="5178627" y="1355995"/>
                  <a:pt x="4991997" y="1382781"/>
                </a:cubicBezTo>
                <a:cubicBezTo>
                  <a:pt x="4805367" y="1409567"/>
                  <a:pt x="4611519" y="1375692"/>
                  <a:pt x="4483263" y="1382781"/>
                </a:cubicBezTo>
                <a:cubicBezTo>
                  <a:pt x="4355007" y="1389870"/>
                  <a:pt x="4236923" y="1353040"/>
                  <a:pt x="4037405" y="1382781"/>
                </a:cubicBezTo>
                <a:cubicBezTo>
                  <a:pt x="3837887" y="1412522"/>
                  <a:pt x="3621878" y="1374914"/>
                  <a:pt x="3465793" y="1382781"/>
                </a:cubicBezTo>
                <a:cubicBezTo>
                  <a:pt x="3309708" y="1390648"/>
                  <a:pt x="3142736" y="1331484"/>
                  <a:pt x="2894181" y="1382781"/>
                </a:cubicBezTo>
                <a:cubicBezTo>
                  <a:pt x="2645626" y="1434078"/>
                  <a:pt x="2568448" y="1349674"/>
                  <a:pt x="2385446" y="1382781"/>
                </a:cubicBezTo>
                <a:cubicBezTo>
                  <a:pt x="2202445" y="1415888"/>
                  <a:pt x="2119994" y="1358009"/>
                  <a:pt x="2002466" y="1382781"/>
                </a:cubicBezTo>
                <a:cubicBezTo>
                  <a:pt x="1884938" y="1407553"/>
                  <a:pt x="1527886" y="1314467"/>
                  <a:pt x="1367976" y="1382781"/>
                </a:cubicBezTo>
                <a:cubicBezTo>
                  <a:pt x="1208066" y="1451095"/>
                  <a:pt x="879180" y="1327721"/>
                  <a:pt x="733487" y="1382781"/>
                </a:cubicBezTo>
                <a:cubicBezTo>
                  <a:pt x="587794" y="1437841"/>
                  <a:pt x="365683" y="1376747"/>
                  <a:pt x="230468" y="1382781"/>
                </a:cubicBezTo>
                <a:cubicBezTo>
                  <a:pt x="89317" y="1416824"/>
                  <a:pt x="-10891" y="1283433"/>
                  <a:pt x="0" y="1152313"/>
                </a:cubicBezTo>
                <a:cubicBezTo>
                  <a:pt x="-47123" y="1039058"/>
                  <a:pt x="30025" y="885861"/>
                  <a:pt x="0" y="691391"/>
                </a:cubicBezTo>
                <a:cubicBezTo>
                  <a:pt x="-30025" y="496921"/>
                  <a:pt x="9339" y="392173"/>
                  <a:pt x="0" y="230468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sd="11842559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sắp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xếp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gọn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gàng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ngăn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nắp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9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1789278"/>
            <a:ext cx="5780734" cy="4812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6498298" y="40912"/>
            <a:ext cx="5463054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kể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tên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5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10" y="215025"/>
            <a:ext cx="7803052" cy="58391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219FAE-1E24-1B66-5346-589901FE27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5173" y="3202635"/>
            <a:ext cx="58770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163</Words>
  <Application>Microsoft Office PowerPoint</Application>
  <PresentationFormat>Widescreen</PresentationFormat>
  <Paragraphs>21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Lato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2023-05-22T08:48:55Z</dcterms:created>
  <dcterms:modified xsi:type="dcterms:W3CDTF">2025-10-16T14:25:30Z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2024-10-21T22:54:31Z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41f2e858-30f2-41dd-850b-26935fc74b43</vt:lpwstr>
  </property>
  <property fmtid="{D5CDD505-2E9C-101B-9397-08002B2CF9AE}" pid="7" name="MSIP_Label_defa4170-0d19-0005-0004-bc88714345d2_ActionId">
    <vt:lpwstr>38a80087-8d8a-40be-b584-3ea4ab13d1eb</vt:lpwstr>
  </property>
  <property fmtid="{D5CDD505-2E9C-101B-9397-08002B2CF9AE}" pid="8" name="MSIP_Label_defa4170-0d19-0005-0004-bc88714345d2_ContentBits">
    <vt:lpwstr>0</vt:lpwstr>
  </property>
</Properties>
</file>