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0" r:id="rId5"/>
  </p:sldMasterIdLst>
  <p:notesMasterIdLst>
    <p:notesMasterId r:id="rId29"/>
  </p:notesMasterIdLst>
  <p:handoutMasterIdLst>
    <p:handoutMasterId r:id="rId30"/>
  </p:handoutMasterIdLst>
  <p:sldIdLst>
    <p:sldId id="2007577116" r:id="rId6"/>
    <p:sldId id="2007577117" r:id="rId7"/>
    <p:sldId id="441" r:id="rId8"/>
    <p:sldId id="442" r:id="rId9"/>
    <p:sldId id="443" r:id="rId10"/>
    <p:sldId id="444" r:id="rId11"/>
    <p:sldId id="2007577113" r:id="rId12"/>
    <p:sldId id="2007577114" r:id="rId13"/>
    <p:sldId id="310" r:id="rId14"/>
    <p:sldId id="316" r:id="rId15"/>
    <p:sldId id="260" r:id="rId16"/>
    <p:sldId id="319" r:id="rId17"/>
    <p:sldId id="320" r:id="rId18"/>
    <p:sldId id="321" r:id="rId19"/>
    <p:sldId id="322" r:id="rId20"/>
    <p:sldId id="323" r:id="rId21"/>
    <p:sldId id="328" r:id="rId22"/>
    <p:sldId id="324" r:id="rId23"/>
    <p:sldId id="329" r:id="rId24"/>
    <p:sldId id="325" r:id="rId25"/>
    <p:sldId id="305" r:id="rId26"/>
    <p:sldId id="649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Mở rộng cho HS tìm hiểu về TP Huế và cầu Tràng Tiền để HS thêm yêu quê hương, đất nước</a:t>
            </a:r>
          </a:p>
        </p:txBody>
      </p:sp>
    </p:spTree>
    <p:extLst>
      <p:ext uri="{BB962C8B-B14F-4D97-AF65-F5344CB8AC3E}">
        <p14:creationId xmlns:p14="http://schemas.microsoft.com/office/powerpoint/2010/main" val="21588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5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47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1287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1801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35839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70022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4827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92258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341738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60488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7101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642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697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2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heme" Target="../theme/theme4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0D4FAC64-2A17-C19D-A1C3-F7D94618108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457200"/>
            <a:ext cx="1571624" cy="15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280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GIF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04790CBF-435E-6A1D-B261-1E5A24C5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9333D-752B-40A0-9B54-6073021610EB}"/>
              </a:ext>
            </a:extLst>
          </p:cNvPr>
          <p:cNvSpPr txBox="1"/>
          <p:nvPr/>
        </p:nvSpPr>
        <p:spPr>
          <a:xfrm>
            <a:off x="710118" y="471155"/>
            <a:ext cx="101556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algn="ctr"/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655F9-D9C4-FA9E-79CF-EAE0B0AEE3E6}"/>
              </a:ext>
            </a:extLst>
          </p:cNvPr>
          <p:cNvSpPr txBox="1"/>
          <p:nvPr/>
        </p:nvSpPr>
        <p:spPr>
          <a:xfrm>
            <a:off x="1955260" y="4931301"/>
            <a:ext cx="6206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D633-50C7-7DEC-C2D7-FFD5EEFD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47449" cy="54572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7D2E8-68F3-D856-5C2C-744798EC1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B017B-CE5B-B5BC-7089-D3A6E0A82184}"/>
              </a:ext>
            </a:extLst>
          </p:cNvPr>
          <p:cNvSpPr txBox="1"/>
          <p:nvPr/>
        </p:nvSpPr>
        <p:spPr>
          <a:xfrm>
            <a:off x="3040028" y="2422346"/>
            <a:ext cx="60992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6992" y="1556793"/>
            <a:ext cx="9118016" cy="28777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4K】 FLYCAM THÀNH CỔ - CẦU TRÀNG TIỀN - TT HUẾ _ 4K">
            <a:hlinkClick r:id="" action="ppaction://media"/>
            <a:extLst>
              <a:ext uri="{FF2B5EF4-FFF2-40B4-BE49-F238E27FC236}">
                <a16:creationId xmlns:a16="http://schemas.microsoft.com/office/drawing/2014/main" id="{FEEF37F5-A275-7556-661D-F0252B0A8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3">
            <a:extLst>
              <a:ext uri="{FF2B5EF4-FFF2-40B4-BE49-F238E27FC236}">
                <a16:creationId xmlns:a16="http://schemas.microsoft.com/office/drawing/2014/main" id="{C8F321A5-66B6-41E1-99BC-B9259788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97295" y="17379"/>
            <a:ext cx="1398894" cy="1342938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F39B9789-56B5-4898-98E6-AE612912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709" y="997872"/>
            <a:ext cx="8983968" cy="2885153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08AB1DEA-43F3-48C2-AEB3-B2C743686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3" y="4510315"/>
            <a:ext cx="3322293" cy="1964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B0AEA-938D-406B-8334-A54B3A5BD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142521" y="997872"/>
            <a:ext cx="7411963" cy="249645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9948868-C126-DF04-2CE3-A52145E27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35242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97148 4.07407E-6 " pathEditMode="relative" rAng="0" ptsTypes="AA">
                                      <p:cBhvr>
                                        <p:cTn id="2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445</Words>
  <Application>Microsoft Office PowerPoint</Application>
  <PresentationFormat>Widescreen</PresentationFormat>
  <Paragraphs>94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微软雅黑</vt:lpstr>
      <vt:lpstr>.TMC-Ong Do</vt:lpstr>
      <vt:lpstr>Arial</vt:lpstr>
      <vt:lpstr>Arial-Rounded</vt:lpstr>
      <vt:lpstr>Bebas Neue</vt:lpstr>
      <vt:lpstr>Calibri</vt:lpstr>
      <vt:lpstr>Fredoka One</vt:lpstr>
      <vt:lpstr>Lato</vt:lpstr>
      <vt:lpstr>Neucha</vt:lpstr>
      <vt:lpstr>Times New Roman</vt:lpstr>
      <vt:lpstr>VNI-Avo</vt:lpstr>
      <vt:lpstr>自定义设计方案</vt:lpstr>
      <vt:lpstr>1_Office Theme</vt:lpstr>
      <vt:lpstr>4_Office Theme</vt:lpstr>
      <vt:lpstr>包图主题2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33</cp:revision>
  <dcterms:created xsi:type="dcterms:W3CDTF">2021-07-24T01:07:49Z</dcterms:created>
  <dcterms:modified xsi:type="dcterms:W3CDTF">2025-10-15T22:57:49Z</dcterms:modified>
</cp:coreProperties>
</file>