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2" r:id="rId1"/>
    <p:sldMasterId id="2147483737" r:id="rId2"/>
    <p:sldMasterId id="2147483749" r:id="rId3"/>
    <p:sldMasterId id="2147483761" r:id="rId4"/>
    <p:sldMasterId id="2147483773" r:id="rId5"/>
    <p:sldMasterId id="2147483788" r:id="rId6"/>
    <p:sldMasterId id="2147483800" r:id="rId7"/>
  </p:sldMasterIdLst>
  <p:notesMasterIdLst>
    <p:notesMasterId r:id="rId28"/>
  </p:notesMasterIdLst>
  <p:sldIdLst>
    <p:sldId id="3404" r:id="rId8"/>
    <p:sldId id="269" r:id="rId9"/>
    <p:sldId id="267" r:id="rId10"/>
    <p:sldId id="268" r:id="rId11"/>
    <p:sldId id="256" r:id="rId12"/>
    <p:sldId id="262" r:id="rId13"/>
    <p:sldId id="263" r:id="rId14"/>
    <p:sldId id="266" r:id="rId15"/>
    <p:sldId id="265" r:id="rId16"/>
    <p:sldId id="264" r:id="rId17"/>
    <p:sldId id="3403" r:id="rId18"/>
    <p:sldId id="292" r:id="rId19"/>
    <p:sldId id="294" r:id="rId20"/>
    <p:sldId id="296" r:id="rId21"/>
    <p:sldId id="273" r:id="rId22"/>
    <p:sldId id="311" r:id="rId23"/>
    <p:sldId id="308" r:id="rId24"/>
    <p:sldId id="309" r:id="rId25"/>
    <p:sldId id="310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13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14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8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24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5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543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54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1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79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4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27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43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30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8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4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4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6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04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32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86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20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44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32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72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7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906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67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90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5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67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8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89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74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95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0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954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82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77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1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55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07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734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254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70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881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52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422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97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015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220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93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71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830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9607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94158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549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94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136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434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44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607002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6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825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983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35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102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6249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31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69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16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9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551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626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023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116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754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13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6804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75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09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981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7691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7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05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9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7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687537" rtl="0" eaLnBrk="1" latinLnBrk="0" hangingPunct="1">
        <a:spcBef>
          <a:spcPct val="0"/>
        </a:spcBef>
        <a:buNone/>
        <a:defRPr sz="3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27" indent="-257827" algn="l" defTabSz="68753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558624" indent="-214855" algn="l" defTabSz="687537" rtl="0" eaLnBrk="1" latinLnBrk="0" hangingPunct="1">
        <a:spcBef>
          <a:spcPct val="20000"/>
        </a:spcBef>
        <a:buFont typeface="Arial" pitchFamily="34" charset="0"/>
        <a:buChar char="–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859422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203190" indent="-171884" algn="l" defTabSz="687537" rtl="0" eaLnBrk="1" latinLnBrk="0" hangingPunct="1">
        <a:spcBef>
          <a:spcPct val="20000"/>
        </a:spcBef>
        <a:buFont typeface="Arial" pitchFamily="34" charset="0"/>
        <a:buChar char="–"/>
        <a:defRPr sz="1504" kern="1200">
          <a:solidFill>
            <a:schemeClr val="tx1"/>
          </a:solidFill>
          <a:latin typeface="+mn-lt"/>
          <a:ea typeface="+mn-ea"/>
          <a:cs typeface="+mn-cs"/>
        </a:defRPr>
      </a:lvl4pPr>
      <a:lvl5pPr marL="1546959" indent="-171884" algn="l" defTabSz="687537" rtl="0" eaLnBrk="1" latinLnBrk="0" hangingPunct="1">
        <a:spcBef>
          <a:spcPct val="20000"/>
        </a:spcBef>
        <a:buFont typeface="Arial" pitchFamily="34" charset="0"/>
        <a:buChar char="»"/>
        <a:defRPr sz="1504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Hương Tháo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7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Hương Tháo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7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0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26" r:id="rId12"/>
    <p:sldLayoutId id="2147483727" r:id="rId13"/>
    <p:sldLayoutId id="2147483728" r:id="rId14"/>
    <p:sldLayoutId id="2147483729" r:id="rId15"/>
    <p:sldLayoutId id="2147483732" r:id="rId16"/>
    <p:sldLayoutId id="2147483734" r:id="rId17"/>
    <p:sldLayoutId id="214748373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9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31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11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slide" Target="slide18.xml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10.wdp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4.xml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microsoft.com/office/2007/relationships/hdphoto" Target="../media/hdphoto11.wdp"/><Relationship Id="rId15" Type="http://schemas.openxmlformats.org/officeDocument/2006/relationships/slide" Target="slide6.xml"/><Relationship Id="rId10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20" Type="http://schemas.openxmlformats.org/officeDocument/2006/relationships/image" Target="../media/image16.png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slide" Target="slide4.xml"/><Relationship Id="rId10" Type="http://schemas.microsoft.com/office/2007/relationships/hdphoto" Target="../media/hdphoto3.wdp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24" Type="http://schemas.microsoft.com/office/2007/relationships/hdphoto" Target="../media/hdphoto7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22.png"/><Relationship Id="rId10" Type="http://schemas.microsoft.com/office/2007/relationships/hdphoto" Target="../media/hdphoto4.wdp"/><Relationship Id="rId19" Type="http://schemas.openxmlformats.org/officeDocument/2006/relationships/image" Target="../media/image17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Relationship Id="rId14" Type="http://schemas.microsoft.com/office/2007/relationships/hdphoto" Target="../media/hdphoto6.wdp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microsoft.com/office/2007/relationships/hdphoto" Target="../media/hdphoto2.wdp"/><Relationship Id="rId26" Type="http://schemas.microsoft.com/office/2007/relationships/hdphoto" Target="../media/hdphoto6.wdp"/><Relationship Id="rId3" Type="http://schemas.openxmlformats.org/officeDocument/2006/relationships/audio" Target="NULL" TargetMode="External"/><Relationship Id="rId21" Type="http://schemas.openxmlformats.org/officeDocument/2006/relationships/image" Target="../media/image10.png"/><Relationship Id="rId34" Type="http://schemas.openxmlformats.org/officeDocument/2006/relationships/image" Target="../media/image24.GIF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microsoft.com/office/2007/relationships/hdphoto" Target="../media/hdphoto3.wdp"/><Relationship Id="rId29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24" Type="http://schemas.microsoft.com/office/2007/relationships/hdphoto" Target="../media/hdphoto5.wdp"/><Relationship Id="rId32" Type="http://schemas.openxmlformats.org/officeDocument/2006/relationships/image" Target="../media/image18.png"/><Relationship Id="rId5" Type="http://schemas.openxmlformats.org/officeDocument/2006/relationships/slideLayout" Target="../slideLayouts/slideLayout23.xml"/><Relationship Id="rId15" Type="http://schemas.openxmlformats.org/officeDocument/2006/relationships/slide" Target="slide9.xml"/><Relationship Id="rId23" Type="http://schemas.openxmlformats.org/officeDocument/2006/relationships/image" Target="../media/image11.png"/><Relationship Id="rId28" Type="http://schemas.openxmlformats.org/officeDocument/2006/relationships/image" Target="../media/image14.png"/><Relationship Id="rId10" Type="http://schemas.openxmlformats.org/officeDocument/2006/relationships/image" Target="../media/image23.png"/><Relationship Id="rId19" Type="http://schemas.openxmlformats.org/officeDocument/2006/relationships/image" Target="../media/image9.png"/><Relationship Id="rId31" Type="http://schemas.openxmlformats.org/officeDocument/2006/relationships/image" Target="../media/image17.png"/><Relationship Id="rId4" Type="http://schemas.microsoft.com/office/2007/relationships/media" Target="../media/media3.mp3"/><Relationship Id="rId9" Type="http://schemas.openxmlformats.org/officeDocument/2006/relationships/slide" Target="slide11.xml"/><Relationship Id="rId14" Type="http://schemas.openxmlformats.org/officeDocument/2006/relationships/slide" Target="slide10.xml"/><Relationship Id="rId22" Type="http://schemas.microsoft.com/office/2007/relationships/hdphoto" Target="../media/hdphoto4.wdp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5.GIF"/><Relationship Id="rId8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24: </a:t>
            </a:r>
            <a:r>
              <a:rPr lang="en-US" sz="5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ưa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6" y="893198"/>
            <a:ext cx="8250055" cy="4715435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9673" y="1265756"/>
            <a:ext cx="7513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chia thìa, chia dĩa cho cả nhà</a:t>
            </a:r>
            <a:r>
              <a:rPr lang="en-US" sz="3600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 to cho bố mẹ, thìa dĩa nhỏ cho bé.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F44202C-B9F6-3BFC-877D-F69A3F41F178}"/>
              </a:ext>
            </a:extLst>
          </p:cNvPr>
          <p:cNvSpPr/>
          <p:nvPr/>
        </p:nvSpPr>
        <p:spPr>
          <a:xfrm>
            <a:off x="2637462" y="2657997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EAF84-C607-202F-E70F-A2134FF80C87}"/>
              </a:ext>
            </a:extLst>
          </p:cNvPr>
          <p:cNvSpPr txBox="1"/>
          <p:nvPr/>
        </p:nvSpPr>
        <p:spPr>
          <a:xfrm>
            <a:off x="3194462" y="3069119"/>
            <a:ext cx="1914951" cy="156718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975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054722-D971-7A6F-9DE1-19B110FE4A66}"/>
              </a:ext>
            </a:extLst>
          </p:cNvPr>
          <p:cNvSpPr/>
          <p:nvPr/>
        </p:nvSpPr>
        <p:spPr>
          <a:xfrm>
            <a:off x="6337516" y="2472860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7A795-EE31-286D-3C11-A21E7CDF2CFE}"/>
              </a:ext>
            </a:extLst>
          </p:cNvPr>
          <p:cNvSpPr txBox="1"/>
          <p:nvPr/>
        </p:nvSpPr>
        <p:spPr>
          <a:xfrm>
            <a:off x="6674793" y="2964351"/>
            <a:ext cx="2440305" cy="156718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B0151-D5A0-2926-DC0B-4CF97F49D677}"/>
              </a:ext>
            </a:extLst>
          </p:cNvPr>
          <p:cNvSpPr txBox="1"/>
          <p:nvPr/>
        </p:nvSpPr>
        <p:spPr>
          <a:xfrm>
            <a:off x="2988781" y="1253958"/>
            <a:ext cx="5772150" cy="126527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60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24: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 - ưa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164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BA4C5E6-5B8D-298F-6FB5-A09D67062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E7EA64-BC38-8E2F-730C-1187AA5E0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29"/>
          <a:stretch/>
        </p:blipFill>
        <p:spPr>
          <a:xfrm>
            <a:off x="475184" y="-141515"/>
            <a:ext cx="11165114" cy="58517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B69AF0-04CC-C584-D908-D80D3D8939EF}"/>
              </a:ext>
            </a:extLst>
          </p:cNvPr>
          <p:cNvGrpSpPr/>
          <p:nvPr/>
        </p:nvGrpSpPr>
        <p:grpSpPr>
          <a:xfrm>
            <a:off x="927248" y="1859165"/>
            <a:ext cx="3448696" cy="941185"/>
            <a:chOff x="63500" y="1429216"/>
            <a:chExt cx="2592937" cy="705889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29891B62-3592-875D-407D-49B8D83B6282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671462-3E5A-B0E3-6F33-F9DB0ABCBD5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666F8C-8BF7-F941-DCB7-822CACB1A10C}"/>
              </a:ext>
            </a:extLst>
          </p:cNvPr>
          <p:cNvGrpSpPr/>
          <p:nvPr/>
        </p:nvGrpSpPr>
        <p:grpSpPr>
          <a:xfrm>
            <a:off x="-65406" y="5410200"/>
            <a:ext cx="12246294" cy="1598612"/>
            <a:chOff x="695008" y="5406639"/>
            <a:chExt cx="10717370" cy="1598612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A0BAE3A2-6043-D638-188D-72BBA7D26FDA}"/>
                </a:ext>
              </a:extLst>
            </p:cNvPr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 đ</a:t>
              </a:r>
              <a:r>
                <a:rPr lang="en-US" sz="6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ưa</a:t>
              </a:r>
              <a:r>
                <a:rPr lang="en-US" sz="6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Hà đến lớp học m</a:t>
              </a:r>
              <a:r>
                <a:rPr lang="en-US" sz="6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ua</a:t>
              </a:r>
              <a:r>
                <a:rPr lang="en-US" sz="6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074D0758-CCD4-18E0-F265-E54834A48EA9}"/>
                </a:ext>
              </a:extLst>
            </p:cNvPr>
            <p:cNvSpPr txBox="1">
              <a:spLocks/>
            </p:cNvSpPr>
            <p:nvPr/>
          </p:nvSpPr>
          <p:spPr>
            <a:xfrm>
              <a:off x="9017535" y="5504163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EE88FD-8BE0-9A39-3720-F523D39A5A16}"/>
              </a:ext>
            </a:extLst>
          </p:cNvPr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0F5316-C676-4E78-FD92-E030FA24F9F7}"/>
              </a:ext>
            </a:extLst>
          </p:cNvPr>
          <p:cNvSpPr txBox="1">
            <a:spLocks/>
          </p:cNvSpPr>
          <p:nvPr/>
        </p:nvSpPr>
        <p:spPr>
          <a:xfrm>
            <a:off x="1031577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B42EDE-9F18-45E8-1496-6C93B833651E}"/>
              </a:ext>
            </a:extLst>
          </p:cNvPr>
          <p:cNvSpPr txBox="1">
            <a:spLocks/>
          </p:cNvSpPr>
          <p:nvPr/>
        </p:nvSpPr>
        <p:spPr>
          <a:xfrm>
            <a:off x="3228390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ACEFE5-8404-D75E-E267-085D5F88E857}"/>
              </a:ext>
            </a:extLst>
          </p:cNvPr>
          <p:cNvSpPr txBox="1">
            <a:spLocks/>
          </p:cNvSpPr>
          <p:nvPr/>
        </p:nvSpPr>
        <p:spPr>
          <a:xfrm>
            <a:off x="7016295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53596F-CD27-9D82-4559-306570F572DB}"/>
              </a:ext>
            </a:extLst>
          </p:cNvPr>
          <p:cNvSpPr txBox="1">
            <a:spLocks/>
          </p:cNvSpPr>
          <p:nvPr/>
        </p:nvSpPr>
        <p:spPr>
          <a:xfrm>
            <a:off x="921525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B92FD6-1074-C6C1-18B4-8F584C3D6CF0}"/>
              </a:ext>
            </a:extLst>
          </p:cNvPr>
          <p:cNvSpPr txBox="1">
            <a:spLocks/>
          </p:cNvSpPr>
          <p:nvPr/>
        </p:nvSpPr>
        <p:spPr>
          <a:xfrm>
            <a:off x="7017569" y="36820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EF8722-7EE2-9FE5-369D-A884D592D76C}"/>
              </a:ext>
            </a:extLst>
          </p:cNvPr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D3CB94-F974-992E-AB59-551344FDFC28}"/>
              </a:ext>
            </a:extLst>
          </p:cNvPr>
          <p:cNvSpPr txBox="1">
            <a:spLocks/>
          </p:cNvSpPr>
          <p:nvPr/>
        </p:nvSpPr>
        <p:spPr>
          <a:xfrm>
            <a:off x="204231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D093BD-60E8-3405-F9B5-AB672BE643B0}"/>
              </a:ext>
            </a:extLst>
          </p:cNvPr>
          <p:cNvSpPr txBox="1">
            <a:spLocks/>
          </p:cNvSpPr>
          <p:nvPr/>
        </p:nvSpPr>
        <p:spPr>
          <a:xfrm>
            <a:off x="4099719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CEF8C4-6452-7BC4-5039-607CC71C5D54}"/>
              </a:ext>
            </a:extLst>
          </p:cNvPr>
          <p:cNvSpPr txBox="1">
            <a:spLocks/>
          </p:cNvSpPr>
          <p:nvPr/>
        </p:nvSpPr>
        <p:spPr>
          <a:xfrm>
            <a:off x="577611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7F3A2C-EE87-50C1-A3F0-80023783B6D2}"/>
              </a:ext>
            </a:extLst>
          </p:cNvPr>
          <p:cNvSpPr txBox="1">
            <a:spLocks/>
          </p:cNvSpPr>
          <p:nvPr/>
        </p:nvSpPr>
        <p:spPr>
          <a:xfrm>
            <a:off x="760491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E7D206-1C59-528C-C5B5-968811808A39}"/>
              </a:ext>
            </a:extLst>
          </p:cNvPr>
          <p:cNvSpPr txBox="1">
            <a:spLocks/>
          </p:cNvSpPr>
          <p:nvPr/>
        </p:nvSpPr>
        <p:spPr>
          <a:xfrm>
            <a:off x="9586119" y="5592534"/>
            <a:ext cx="2532214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nhựa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5D8BC2-B599-C8E4-796C-53EEE317B468}"/>
              </a:ext>
            </a:extLst>
          </p:cNvPr>
          <p:cNvSpPr txBox="1">
            <a:spLocks/>
          </p:cNvSpPr>
          <p:nvPr/>
        </p:nvSpPr>
        <p:spPr>
          <a:xfrm>
            <a:off x="55578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B4B3C51-E13A-515F-4B83-202590E540F0}"/>
              </a:ext>
            </a:extLst>
          </p:cNvPr>
          <p:cNvSpPr txBox="1">
            <a:spLocks/>
          </p:cNvSpPr>
          <p:nvPr/>
        </p:nvSpPr>
        <p:spPr>
          <a:xfrm>
            <a:off x="258490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B3E11FE-B6DA-0931-574A-26B1117A8DF8}"/>
              </a:ext>
            </a:extLst>
          </p:cNvPr>
          <p:cNvSpPr txBox="1">
            <a:spLocks/>
          </p:cNvSpPr>
          <p:nvPr/>
        </p:nvSpPr>
        <p:spPr>
          <a:xfrm>
            <a:off x="4345333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14D5F2-E4AA-3C1D-E290-77B36F0BA99E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0" name="Rounded Rectangle 34">
              <a:extLst>
                <a:ext uri="{FF2B5EF4-FFF2-40B4-BE49-F238E27FC236}">
                  <a16:creationId xmlns:a16="http://schemas.microsoft.com/office/drawing/2014/main" id="{EF023A06-7024-478C-6BE6-6519D34A988D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8477BF-EA6A-030E-3FC0-22ABA70060D5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62E8984-9155-3C80-AC9D-E10E434574F4}"/>
              </a:ext>
            </a:extLst>
          </p:cNvPr>
          <p:cNvSpPr txBox="1">
            <a:spLocks/>
          </p:cNvSpPr>
          <p:nvPr/>
        </p:nvSpPr>
        <p:spPr>
          <a:xfrm>
            <a:off x="8214519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E17E0C-D0C6-94AE-9D36-FE4F0EEC36BE}"/>
              </a:ext>
            </a:extLst>
          </p:cNvPr>
          <p:cNvGrpSpPr/>
          <p:nvPr/>
        </p:nvGrpSpPr>
        <p:grpSpPr>
          <a:xfrm>
            <a:off x="1032884" y="3682085"/>
            <a:ext cx="4295089" cy="1273647"/>
            <a:chOff x="1032884" y="3682085"/>
            <a:chExt cx="4295089" cy="1273647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9E6E77AD-CB11-78C4-6225-7AC597DAFB12}"/>
                </a:ext>
              </a:extLst>
            </p:cNvPr>
            <p:cNvSpPr txBox="1">
              <a:spLocks/>
            </p:cNvSpPr>
            <p:nvPr/>
          </p:nvSpPr>
          <p:spPr>
            <a:xfrm>
              <a:off x="1032884" y="3682085"/>
              <a:ext cx="4295089" cy="12709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8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múa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925E7C26-F69E-8A87-0844-2390EF3B9235}"/>
                </a:ext>
              </a:extLst>
            </p:cNvPr>
            <p:cNvSpPr txBox="1">
              <a:spLocks/>
            </p:cNvSpPr>
            <p:nvPr/>
          </p:nvSpPr>
          <p:spPr>
            <a:xfrm>
              <a:off x="2585590" y="3684816"/>
              <a:ext cx="2123468" cy="1270916"/>
            </a:xfrm>
            <a:prstGeom prst="rect">
              <a:avLst/>
            </a:prstGeom>
            <a:noFill/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ua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A71FBFA2-29F4-6AAC-DC9E-A24D3EEC54A1}"/>
              </a:ext>
            </a:extLst>
          </p:cNvPr>
          <p:cNvSpPr txBox="1">
            <a:spLocks/>
          </p:cNvSpPr>
          <p:nvPr/>
        </p:nvSpPr>
        <p:spPr>
          <a:xfrm>
            <a:off x="6263414" y="5410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9642646-3C2D-55E0-C7E8-B3BA9B3FFFAB}"/>
              </a:ext>
            </a:extLst>
          </p:cNvPr>
          <p:cNvSpPr txBox="1">
            <a:spLocks/>
          </p:cNvSpPr>
          <p:nvPr/>
        </p:nvSpPr>
        <p:spPr>
          <a:xfrm>
            <a:off x="8152467" y="540763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BFC48FF-F058-315A-1C7B-DC45A3899ADA}"/>
              </a:ext>
            </a:extLst>
          </p:cNvPr>
          <p:cNvSpPr txBox="1">
            <a:spLocks/>
          </p:cNvSpPr>
          <p:nvPr/>
        </p:nvSpPr>
        <p:spPr>
          <a:xfrm>
            <a:off x="10599670" y="54195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4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9"/>
          <p:cNvSpPr txBox="1"/>
          <p:nvPr/>
        </p:nvSpPr>
        <p:spPr>
          <a:xfrm>
            <a:off x="1735455" y="2590800"/>
            <a:ext cx="34696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 ch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</a:p>
        </p:txBody>
      </p:sp>
      <p:sp>
        <p:nvSpPr>
          <p:cNvPr id="25" name="Text Box 9"/>
          <p:cNvSpPr txBox="1"/>
          <p:nvPr/>
        </p:nvSpPr>
        <p:spPr>
          <a:xfrm>
            <a:off x="6800850" y="2514600"/>
            <a:ext cx="347091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úa</a:t>
            </a:r>
            <a:r>
              <a:rPr lang="en-US" altLang="x-none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</a:p>
        </p:txBody>
      </p:sp>
      <p:sp>
        <p:nvSpPr>
          <p:cNvPr id="26" name="Text Box 9"/>
          <p:cNvSpPr txBox="1"/>
          <p:nvPr/>
        </p:nvSpPr>
        <p:spPr>
          <a:xfrm>
            <a:off x="1735455" y="5638800"/>
            <a:ext cx="34696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altLang="x-none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lê</a:t>
            </a:r>
          </a:p>
        </p:txBody>
      </p:sp>
      <p:sp>
        <p:nvSpPr>
          <p:cNvPr id="30" name="Text Box 9"/>
          <p:cNvSpPr txBox="1"/>
          <p:nvPr/>
        </p:nvSpPr>
        <p:spPr>
          <a:xfrm>
            <a:off x="6819900" y="5638800"/>
            <a:ext cx="347091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ửa</a:t>
            </a:r>
            <a:r>
              <a:rPr lang="en-US" altLang="x-none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sổ</a:t>
            </a:r>
          </a:p>
        </p:txBody>
      </p:sp>
      <p:pic>
        <p:nvPicPr>
          <p:cNvPr id="12295" name="Picture 13"/>
          <p:cNvPicPr>
            <a:picLocks noChangeAspect="1"/>
          </p:cNvPicPr>
          <p:nvPr/>
        </p:nvPicPr>
        <p:blipFill>
          <a:blip r:embed="rId3"/>
          <a:srcRect l="31935" t="62222" r="45712" b="24445"/>
          <a:stretch>
            <a:fillRect/>
          </a:stretch>
        </p:blipFill>
        <p:spPr>
          <a:xfrm>
            <a:off x="6840855" y="802006"/>
            <a:ext cx="3206750" cy="178879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6" name="Picture 15"/>
          <p:cNvPicPr>
            <a:picLocks noChangeAspect="1"/>
          </p:cNvPicPr>
          <p:nvPr/>
        </p:nvPicPr>
        <p:blipFill>
          <a:blip r:embed="rId3"/>
          <a:srcRect l="52930" t="62222" r="26312" b="24182"/>
          <a:stretch>
            <a:fillRect/>
          </a:stretch>
        </p:blipFill>
        <p:spPr>
          <a:xfrm>
            <a:off x="1735456" y="3838576"/>
            <a:ext cx="3086735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16"/>
          <p:cNvPicPr>
            <a:picLocks noChangeAspect="1"/>
          </p:cNvPicPr>
          <p:nvPr/>
        </p:nvPicPr>
        <p:blipFill>
          <a:blip r:embed="rId3"/>
          <a:srcRect l="14909" t="65807" r="65154" b="24419"/>
          <a:stretch>
            <a:fillRect/>
          </a:stretch>
        </p:blipFill>
        <p:spPr>
          <a:xfrm>
            <a:off x="1831976" y="971550"/>
            <a:ext cx="3140075" cy="161925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8" name="Picture 17"/>
          <p:cNvPicPr>
            <a:picLocks noChangeAspect="1"/>
          </p:cNvPicPr>
          <p:nvPr/>
        </p:nvPicPr>
        <p:blipFill>
          <a:blip r:embed="rId3"/>
          <a:srcRect l="71851" t="62305" r="3600" b="24445"/>
          <a:stretch>
            <a:fillRect/>
          </a:stretch>
        </p:blipFill>
        <p:spPr>
          <a:xfrm>
            <a:off x="6800851" y="3838576"/>
            <a:ext cx="3253105" cy="1741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14" y="-304800"/>
            <a:ext cx="10097025" cy="55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4874" y="5467216"/>
            <a:ext cx="116423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đi chợ mua cá, mua cua. Mẹ mua cả sữa chua, dưa lê.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1"/>
            <a:ext cx="12192000" cy="6858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6076" y="2226469"/>
            <a:ext cx="5319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Trò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chơi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củng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cố</a:t>
            </a:r>
            <a:endParaRPr lang="en-US" sz="60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4" y="3333153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20" y="1109960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5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4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9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1" y="3265302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5" y="3511068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9" y="1879385"/>
            <a:ext cx="31005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00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+mj-lt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UTM Avo" panose="0204060305050602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UTM Avo" panose="020406030505060202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40" y="857252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1694975" y="5303997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3012281" y="4707256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</a:p>
        </p:txBody>
      </p:sp>
      <p:sp>
        <p:nvSpPr>
          <p:cNvPr id="32" name="Rounded Rectangle 31">
            <a:hlinkClick r:id="rId14" action="ppaction://hlinksldjump"/>
          </p:cNvPr>
          <p:cNvSpPr/>
          <p:nvPr/>
        </p:nvSpPr>
        <p:spPr>
          <a:xfrm>
            <a:off x="6734175" y="5194460"/>
            <a:ext cx="1268730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</a:p>
        </p:txBody>
      </p:sp>
      <p:sp>
        <p:nvSpPr>
          <p:cNvPr id="33" name="Rounded Rectangle 32">
            <a:hlinkClick r:id="rId14" action="ppaction://hlinksldjump"/>
          </p:cNvPr>
          <p:cNvSpPr/>
          <p:nvPr/>
        </p:nvSpPr>
        <p:spPr>
          <a:xfrm>
            <a:off x="8002906" y="4285299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dứa</a:t>
            </a:r>
          </a:p>
        </p:txBody>
      </p:sp>
      <p:sp>
        <p:nvSpPr>
          <p:cNvPr id="34" name="Rounded Rectangle 33">
            <a:hlinkClick r:id="rId15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4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 VẦN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2796035" y="850873"/>
            <a:ext cx="6610585" cy="3423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24000" y="4077278"/>
            <a:ext cx="2119400" cy="1840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8735360" y="4188209"/>
            <a:ext cx="1932641" cy="18083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4367" y="2993942"/>
            <a:ext cx="4912766" cy="1017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7537"/>
            <a:r>
              <a:rPr lang="en-US" sz="6015" b="1" dirty="0" err="1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</a:t>
            </a:r>
            <a:r>
              <a:rPr lang="en-US" sz="6015" b="1" dirty="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6015" b="1" dirty="0" err="1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dò</a:t>
            </a:r>
            <a:endParaRPr lang="en-US" sz="6015" b="1" dirty="0">
              <a:solidFill>
                <a:prstClr val="black"/>
              </a:solidFill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1026879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27" y="2092682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33326" y="41287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77" y="451130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17611" y="830794"/>
            <a:ext cx="715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nghiêm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.</a:t>
            </a:r>
          </a:p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75" y="11049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3134153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3" action="ppaction://hlinksldjump"/>
          </p:cNvPr>
          <p:cNvSpPr/>
          <p:nvPr/>
        </p:nvSpPr>
        <p:spPr>
          <a:xfrm>
            <a:off x="3811099" y="4009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4" action="ppaction://hlinksldjump"/>
          </p:cNvPr>
          <p:cNvSpPr/>
          <p:nvPr/>
        </p:nvSpPr>
        <p:spPr>
          <a:xfrm>
            <a:off x="4474023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Oval 36">
            <a:hlinkClick r:id="rId15" action="ppaction://hlinksldjump"/>
          </p:cNvPr>
          <p:cNvSpPr/>
          <p:nvPr/>
        </p:nvSpPr>
        <p:spPr>
          <a:xfrm>
            <a:off x="5109127" y="66545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Oval 37">
            <a:hlinkClick r:id="rId16" action="ppaction://hlinksldjump"/>
          </p:cNvPr>
          <p:cNvSpPr/>
          <p:nvPr/>
        </p:nvSpPr>
        <p:spPr>
          <a:xfrm>
            <a:off x="5812665" y="66545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438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590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743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895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047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449090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899222" y="-6249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68084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73" y="879022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942" y="1980142"/>
            <a:ext cx="722811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 đô, lá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7" y="1192967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85299" y="2213478"/>
            <a:ext cx="584786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14" y="1223393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1943" y="2263092"/>
            <a:ext cx="722811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lá t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75" y="1231145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31511" y="2558987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255</Words>
  <Application>Microsoft Office PowerPoint</Application>
  <PresentationFormat>Widescreen</PresentationFormat>
  <Paragraphs>76</Paragraphs>
  <Slides>20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Arial Rounded MT Bold</vt:lpstr>
      <vt:lpstr>Arial-Rounded</vt:lpstr>
      <vt:lpstr>Bandit</vt:lpstr>
      <vt:lpstr>Calibri</vt:lpstr>
      <vt:lpstr>Calibri Light</vt:lpstr>
      <vt:lpstr>等线</vt:lpstr>
      <vt:lpstr>黑体</vt:lpstr>
      <vt:lpstr>Times New Roman</vt:lpstr>
      <vt:lpstr>UTM Avo</vt:lpstr>
      <vt:lpstr>Office 主题</vt:lpstr>
      <vt:lpstr>5_Office Theme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CHÀO MỪNG CÁC CON ĐẾN VỚI TIẾT HỌC VẦN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Huong</cp:lastModifiedBy>
  <cp:revision>98</cp:revision>
  <dcterms:created xsi:type="dcterms:W3CDTF">2019-07-27T13:25:00Z</dcterms:created>
  <dcterms:modified xsi:type="dcterms:W3CDTF">2025-10-18T14:16:38Z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