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05" r:id="rId3"/>
    <p:sldMasterId id="2147483712" r:id="rId4"/>
    <p:sldMasterId id="2147483724" r:id="rId5"/>
    <p:sldMasterId id="2147483736" r:id="rId6"/>
  </p:sldMasterIdLst>
  <p:notesMasterIdLst>
    <p:notesMasterId r:id="rId25"/>
  </p:notesMasterIdLst>
  <p:handoutMasterIdLst>
    <p:handoutMasterId r:id="rId26"/>
  </p:handoutMasterIdLst>
  <p:sldIdLst>
    <p:sldId id="2007577115" r:id="rId7"/>
    <p:sldId id="322" r:id="rId8"/>
    <p:sldId id="257" r:id="rId9"/>
    <p:sldId id="258" r:id="rId10"/>
    <p:sldId id="260" r:id="rId11"/>
    <p:sldId id="261" r:id="rId12"/>
    <p:sldId id="262" r:id="rId13"/>
    <p:sldId id="264" r:id="rId14"/>
    <p:sldId id="2007577113" r:id="rId15"/>
    <p:sldId id="2007577114" r:id="rId16"/>
    <p:sldId id="310" r:id="rId17"/>
    <p:sldId id="332" r:id="rId18"/>
    <p:sldId id="316" r:id="rId19"/>
    <p:sldId id="326" r:id="rId20"/>
    <p:sldId id="333" r:id="rId21"/>
    <p:sldId id="335" r:id="rId22"/>
    <p:sldId id="338" r:id="rId23"/>
    <p:sldId id="33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94" d="100"/>
          <a:sy n="94" d="100"/>
        </p:scale>
        <p:origin x="2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55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397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48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66135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027591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5079762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8964612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683975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415440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12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77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13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82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236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92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78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05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21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717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714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7366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2965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14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6523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235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6669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5416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732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4756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1072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3897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05C511-A0F4-4840-A424-E84ABC1D9C2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6320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53FFB2-BE08-4F8F-8C1D-809C9EBD355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6034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A13857-F724-4C1E-AE53-B89A286641C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6522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EF227F-B74F-4CEA-9B7E-91E0947B261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9320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C41A5E-A659-48CD-B048-6C51C835A709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8778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A5403C-76BF-4D9D-B3CA-38E2E32CD3C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1363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BF658-437B-476F-ADB8-C3795E22963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724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E2259-F376-48FE-8D13-3F698BC9F5A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0390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61283-20C5-4259-ADDB-E551A7B09BE4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8807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2E9ADC-D685-4DF9-8A9E-C4EB781D9F6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2079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BA280C-61D8-4E76-87EE-D3F3A08B8AE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927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2025/10/18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32.jp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02C783F-0757-4DDA-8864-06983312492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4" y="16565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1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26E18-D8FC-479E-9F23-4B7A0F8D3E76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3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706FD9F0-6783-DC49-8E48-E1FA0E112E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826" y="380999"/>
            <a:ext cx="17621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0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66E1FD-10E2-40F3-89E0-EFBC05D4975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753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76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" Type="http://schemas.openxmlformats.org/officeDocument/2006/relationships/image" Target="../media/image95.png"/><Relationship Id="rId16" Type="http://schemas.openxmlformats.org/officeDocument/2006/relationships/image" Target="../media/image109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5.png"/><Relationship Id="rId18" Type="http://schemas.openxmlformats.org/officeDocument/2006/relationships/image" Target="../media/image110.png"/><Relationship Id="rId3" Type="http://schemas.openxmlformats.org/officeDocument/2006/relationships/image" Target="../media/image113.png"/><Relationship Id="rId21" Type="http://schemas.openxmlformats.org/officeDocument/2006/relationships/image" Target="../media/image74.png"/><Relationship Id="rId7" Type="http://schemas.openxmlformats.org/officeDocument/2006/relationships/image" Target="../media/image100.png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" Type="http://schemas.openxmlformats.org/officeDocument/2006/relationships/image" Target="../media/image95.png"/><Relationship Id="rId16" Type="http://schemas.openxmlformats.org/officeDocument/2006/relationships/image" Target="../media/image108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86.png"/><Relationship Id="rId5" Type="http://schemas.openxmlformats.org/officeDocument/2006/relationships/image" Target="../media/image98.png"/><Relationship Id="rId15" Type="http://schemas.openxmlformats.org/officeDocument/2006/relationships/image" Target="../media/image107.png"/><Relationship Id="rId10" Type="http://schemas.openxmlformats.org/officeDocument/2006/relationships/image" Target="../media/image103.png"/><Relationship Id="rId19" Type="http://schemas.openxmlformats.org/officeDocument/2006/relationships/image" Target="../media/image111.png"/><Relationship Id="rId4" Type="http://schemas.openxmlformats.org/officeDocument/2006/relationships/image" Target="../media/image97.png"/><Relationship Id="rId9" Type="http://schemas.openxmlformats.org/officeDocument/2006/relationships/image" Target="../media/image114.png"/><Relationship Id="rId14" Type="http://schemas.openxmlformats.org/officeDocument/2006/relationships/image" Target="../media/image10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microsoft.com/office/2007/relationships/hdphoto" Target="../media/hdphoto1.wdp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6.png"/><Relationship Id="rId11" Type="http://schemas.openxmlformats.org/officeDocument/2006/relationships/image" Target="../media/image53.png"/><Relationship Id="rId5" Type="http://schemas.openxmlformats.org/officeDocument/2006/relationships/image" Target="../media/image48.jpg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image" Target="../media/image51.png"/><Relationship Id="rId1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audio" Target="../media/audio2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6.png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5" Type="http://schemas.openxmlformats.org/officeDocument/2006/relationships/audio" Target="../media/audio2.wav"/><Relationship Id="rId10" Type="http://schemas.openxmlformats.org/officeDocument/2006/relationships/image" Target="../media/image57.png"/><Relationship Id="rId4" Type="http://schemas.openxmlformats.org/officeDocument/2006/relationships/image" Target="../media/image40.png"/><Relationship Id="rId9" Type="http://schemas.openxmlformats.org/officeDocument/2006/relationships/image" Target="../media/image56.png"/><Relationship Id="rId1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4.png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9.png"/><Relationship Id="rId11" Type="http://schemas.openxmlformats.org/officeDocument/2006/relationships/image" Target="../media/image58.png"/><Relationship Id="rId5" Type="http://schemas.openxmlformats.org/officeDocument/2006/relationships/image" Target="../media/image46.png"/><Relationship Id="rId15" Type="http://schemas.openxmlformats.org/officeDocument/2006/relationships/audio" Target="../media/audio2.wav"/><Relationship Id="rId10" Type="http://schemas.openxmlformats.org/officeDocument/2006/relationships/image" Target="../media/image56.png"/><Relationship Id="rId4" Type="http://schemas.openxmlformats.org/officeDocument/2006/relationships/image" Target="../media/image61.png"/><Relationship Id="rId9" Type="http://schemas.openxmlformats.org/officeDocument/2006/relationships/image" Target="../media/image63.png"/><Relationship Id="rId1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12" Type="http://schemas.openxmlformats.org/officeDocument/2006/relationships/image" Target="../media/image56.png"/><Relationship Id="rId17" Type="http://schemas.openxmlformats.org/officeDocument/2006/relationships/audio" Target="../media/audio1.wav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6.png"/><Relationship Id="rId11" Type="http://schemas.openxmlformats.org/officeDocument/2006/relationships/image" Target="../media/image68.png"/><Relationship Id="rId5" Type="http://schemas.openxmlformats.org/officeDocument/2006/relationships/image" Target="../media/image55.png"/><Relationship Id="rId15" Type="http://schemas.openxmlformats.org/officeDocument/2006/relationships/image" Target="../media/image69.png"/><Relationship Id="rId10" Type="http://schemas.openxmlformats.org/officeDocument/2006/relationships/image" Target="../media/image67.png"/><Relationship Id="rId4" Type="http://schemas.openxmlformats.org/officeDocument/2006/relationships/image" Target="../media/image65.jpeg"/><Relationship Id="rId9" Type="http://schemas.openxmlformats.org/officeDocument/2006/relationships/image" Target="../media/image66.png"/><Relationship Id="rId1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4989" y="1943638"/>
            <a:ext cx="9848383" cy="1371600"/>
          </a:xfrm>
        </p:spPr>
        <p:txBody>
          <a:bodyPr/>
          <a:lstStyle/>
          <a:p>
            <a:pPr>
              <a:defRPr/>
            </a:pP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>
              <a:defRPr/>
            </a:pP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 Luyện tập chung (Tiết 3)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Lớp: 1A5</a:t>
            </a: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Trường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55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764" y="2555947"/>
            <a:ext cx="4979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7"/>
            <a:r>
              <a:rPr lang="en-US" sz="9600" b="1" dirty="0">
                <a:solidFill>
                  <a:prstClr val="white"/>
                </a:solidFill>
                <a:latin typeface="Arial"/>
              </a:rPr>
              <a:t>TIẾT 3</a:t>
            </a:r>
          </a:p>
        </p:txBody>
      </p:sp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5346" y="3429000"/>
            <a:ext cx="2646866" cy="2629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4014" y="287079"/>
            <a:ext cx="3039638" cy="135112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815945" y="1763532"/>
            <a:ext cx="32415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Điền</a:t>
            </a:r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dấu</a:t>
            </a:r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&gt;; &lt;; =</a:t>
            </a:r>
          </a:p>
        </p:txBody>
      </p:sp>
      <p:pic>
        <p:nvPicPr>
          <p:cNvPr id="1026" name="Picture 2" descr="F:\AAA-PDF-SGK\B6-LT3-1.png"/>
          <p:cNvPicPr>
            <a:picLocks noChangeAspect="1" noChangeArrowheads="1"/>
          </p:cNvPicPr>
          <p:nvPr/>
        </p:nvPicPr>
        <p:blipFill>
          <a:blip r:embed="rId3"/>
          <a:srcRect l="24536" t="16363" r="13495" b="75452"/>
          <a:stretch>
            <a:fillRect/>
          </a:stretch>
        </p:blipFill>
        <p:spPr bwMode="auto">
          <a:xfrm>
            <a:off x="808540" y="2760719"/>
            <a:ext cx="10389988" cy="1851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8335" y="306847"/>
            <a:ext cx="2581732" cy="1147581"/>
          </a:xfrm>
          <a:prstGeom prst="rect">
            <a:avLst/>
          </a:prstGeom>
          <a:noFill/>
        </p:spPr>
      </p:pic>
      <p:grpSp>
        <p:nvGrpSpPr>
          <p:cNvPr id="2" name="Group 50"/>
          <p:cNvGrpSpPr/>
          <p:nvPr/>
        </p:nvGrpSpPr>
        <p:grpSpPr>
          <a:xfrm>
            <a:off x="5264117" y="2736799"/>
            <a:ext cx="688632" cy="748665"/>
            <a:chOff x="3720858" y="1700517"/>
            <a:chExt cx="516653" cy="561694"/>
          </a:xfrm>
        </p:grpSpPr>
        <p:sp>
          <p:nvSpPr>
            <p:cNvPr id="25" name="Rounded Rectangle 24"/>
            <p:cNvSpPr/>
            <p:nvPr/>
          </p:nvSpPr>
          <p:spPr>
            <a:xfrm>
              <a:off x="3720858" y="1753263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30779" y="1700517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693476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13180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3</a:t>
            </a:r>
          </a:p>
        </p:txBody>
      </p:sp>
      <p:grpSp>
        <p:nvGrpSpPr>
          <p:cNvPr id="3" name="Group 49"/>
          <p:cNvGrpSpPr/>
          <p:nvPr/>
        </p:nvGrpSpPr>
        <p:grpSpPr>
          <a:xfrm>
            <a:off x="2163647" y="2736799"/>
            <a:ext cx="688632" cy="748665"/>
            <a:chOff x="1394698" y="1700517"/>
            <a:chExt cx="516653" cy="561694"/>
          </a:xfrm>
        </p:grpSpPr>
        <p:sp>
          <p:nvSpPr>
            <p:cNvPr id="29" name="Rounded Rectangle 28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02755" y="1700517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587680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912708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2</a:t>
            </a:r>
          </a:p>
        </p:txBody>
      </p:sp>
      <p:grpSp>
        <p:nvGrpSpPr>
          <p:cNvPr id="4" name="Group 53"/>
          <p:cNvGrpSpPr/>
          <p:nvPr/>
        </p:nvGrpSpPr>
        <p:grpSpPr>
          <a:xfrm>
            <a:off x="8367051" y="2736799"/>
            <a:ext cx="688632" cy="748665"/>
            <a:chOff x="6048866" y="1700517"/>
            <a:chExt cx="516653" cy="561694"/>
          </a:xfrm>
        </p:grpSpPr>
        <p:sp>
          <p:nvSpPr>
            <p:cNvPr id="33" name="Rounded Rectangle 32"/>
            <p:cNvSpPr/>
            <p:nvPr/>
          </p:nvSpPr>
          <p:spPr>
            <a:xfrm>
              <a:off x="6048866" y="1753260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160651" y="1700517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788955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116111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4</a:t>
            </a:r>
          </a:p>
        </p:txBody>
      </p:sp>
      <p:grpSp>
        <p:nvGrpSpPr>
          <p:cNvPr id="5" name="Group 52"/>
          <p:cNvGrpSpPr/>
          <p:nvPr/>
        </p:nvGrpSpPr>
        <p:grpSpPr>
          <a:xfrm>
            <a:off x="5264114" y="4370375"/>
            <a:ext cx="688630" cy="748665"/>
            <a:chOff x="3720856" y="2926126"/>
            <a:chExt cx="516652" cy="561694"/>
          </a:xfrm>
        </p:grpSpPr>
        <p:sp>
          <p:nvSpPr>
            <p:cNvPr id="38" name="Rounded Rectangle 37"/>
            <p:cNvSpPr/>
            <p:nvPr/>
          </p:nvSpPr>
          <p:spPr>
            <a:xfrm>
              <a:off x="3720856" y="2978868"/>
              <a:ext cx="516652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830777" y="2926126"/>
              <a:ext cx="278860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693475" y="435871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013178" y="435871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7</a:t>
            </a:r>
          </a:p>
        </p:txBody>
      </p:sp>
      <p:grpSp>
        <p:nvGrpSpPr>
          <p:cNvPr id="6" name="Group 51"/>
          <p:cNvGrpSpPr/>
          <p:nvPr/>
        </p:nvGrpSpPr>
        <p:grpSpPr>
          <a:xfrm>
            <a:off x="2163640" y="4370367"/>
            <a:ext cx="688630" cy="748665"/>
            <a:chOff x="1394693" y="2926120"/>
            <a:chExt cx="516652" cy="561694"/>
          </a:xfrm>
        </p:grpSpPr>
        <p:sp>
          <p:nvSpPr>
            <p:cNvPr id="42" name="Rounded Rectangle 41"/>
            <p:cNvSpPr/>
            <p:nvPr/>
          </p:nvSpPr>
          <p:spPr>
            <a:xfrm>
              <a:off x="1394693" y="2978862"/>
              <a:ext cx="516652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04614" y="2926120"/>
              <a:ext cx="278860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592999" y="435871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10219" y="435871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5</a:t>
            </a:r>
          </a:p>
        </p:txBody>
      </p:sp>
      <p:grpSp>
        <p:nvGrpSpPr>
          <p:cNvPr id="7" name="Group 54"/>
          <p:cNvGrpSpPr/>
          <p:nvPr/>
        </p:nvGrpSpPr>
        <p:grpSpPr>
          <a:xfrm>
            <a:off x="8367044" y="4370366"/>
            <a:ext cx="688632" cy="748665"/>
            <a:chOff x="6048861" y="2926119"/>
            <a:chExt cx="516653" cy="561694"/>
          </a:xfrm>
        </p:grpSpPr>
        <p:sp>
          <p:nvSpPr>
            <p:cNvPr id="46" name="Rounded Rectangle 45"/>
            <p:cNvSpPr/>
            <p:nvPr/>
          </p:nvSpPr>
          <p:spPr>
            <a:xfrm>
              <a:off x="6048861" y="2978861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167835" y="2926119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7477086" y="4358712"/>
            <a:ext cx="80983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116111" y="435871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5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5264117" y="2748865"/>
            <a:ext cx="688632" cy="748665"/>
            <a:chOff x="3720858" y="1709570"/>
            <a:chExt cx="516653" cy="561694"/>
          </a:xfrm>
        </p:grpSpPr>
        <p:sp>
          <p:nvSpPr>
            <p:cNvPr id="51" name="Rounded Rectangle 50"/>
            <p:cNvSpPr/>
            <p:nvPr/>
          </p:nvSpPr>
          <p:spPr>
            <a:xfrm>
              <a:off x="3720858" y="1753263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830779" y="1709570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&lt;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163647" y="2748865"/>
            <a:ext cx="688632" cy="748665"/>
            <a:chOff x="1394698" y="1709570"/>
            <a:chExt cx="516653" cy="561694"/>
          </a:xfrm>
        </p:grpSpPr>
        <p:sp>
          <p:nvSpPr>
            <p:cNvPr id="54" name="Rounded Rectangle 53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502755" y="1709570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&lt;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367051" y="2748865"/>
            <a:ext cx="688632" cy="748665"/>
            <a:chOff x="6048866" y="1709570"/>
            <a:chExt cx="516653" cy="561694"/>
          </a:xfrm>
        </p:grpSpPr>
        <p:sp>
          <p:nvSpPr>
            <p:cNvPr id="57" name="Rounded Rectangle 56"/>
            <p:cNvSpPr/>
            <p:nvPr/>
          </p:nvSpPr>
          <p:spPr>
            <a:xfrm>
              <a:off x="6048866" y="1753260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169704" y="1709570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=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264114" y="4382442"/>
            <a:ext cx="688630" cy="748665"/>
            <a:chOff x="3720856" y="2935179"/>
            <a:chExt cx="516652" cy="561694"/>
          </a:xfrm>
        </p:grpSpPr>
        <p:sp>
          <p:nvSpPr>
            <p:cNvPr id="60" name="Rounded Rectangle 59"/>
            <p:cNvSpPr/>
            <p:nvPr/>
          </p:nvSpPr>
          <p:spPr>
            <a:xfrm>
              <a:off x="3720856" y="2978868"/>
              <a:ext cx="516652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848883" y="2935179"/>
              <a:ext cx="278860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&gt;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163640" y="4382434"/>
            <a:ext cx="688630" cy="748665"/>
            <a:chOff x="1394693" y="2935173"/>
            <a:chExt cx="516652" cy="561694"/>
          </a:xfrm>
        </p:grpSpPr>
        <p:sp>
          <p:nvSpPr>
            <p:cNvPr id="63" name="Rounded Rectangle 62"/>
            <p:cNvSpPr/>
            <p:nvPr/>
          </p:nvSpPr>
          <p:spPr>
            <a:xfrm>
              <a:off x="1394693" y="2978862"/>
              <a:ext cx="516652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522720" y="2935173"/>
              <a:ext cx="278860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&gt;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367044" y="4382433"/>
            <a:ext cx="688632" cy="748665"/>
            <a:chOff x="6048861" y="2935172"/>
            <a:chExt cx="516653" cy="561694"/>
          </a:xfrm>
        </p:grpSpPr>
        <p:sp>
          <p:nvSpPr>
            <p:cNvPr id="66" name="Rounded Rectangle 65"/>
            <p:cNvSpPr/>
            <p:nvPr/>
          </p:nvSpPr>
          <p:spPr>
            <a:xfrm>
              <a:off x="6048861" y="2978861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176888" y="2935172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&gt;</a:t>
              </a:r>
            </a:p>
          </p:txBody>
        </p:sp>
      </p:grpSp>
      <p:sp>
        <p:nvSpPr>
          <p:cNvPr id="68" name="Rectangle 67"/>
          <p:cNvSpPr/>
          <p:nvPr/>
        </p:nvSpPr>
        <p:spPr>
          <a:xfrm>
            <a:off x="1247514" y="1572393"/>
            <a:ext cx="41872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402"/>
            <a:r>
              <a:rPr lang="en-GB" sz="36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Điền</a:t>
            </a:r>
            <a:r>
              <a:rPr lang="en-GB" sz="36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dấu</a:t>
            </a:r>
            <a:r>
              <a:rPr lang="en-GB" sz="36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&gt;; &lt;; =</a:t>
            </a: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AAA-PDF-SGK\B6-LT3-2.png"/>
          <p:cNvPicPr>
            <a:picLocks noChangeAspect="1" noChangeArrowheads="1"/>
          </p:cNvPicPr>
          <p:nvPr/>
        </p:nvPicPr>
        <p:blipFill>
          <a:blip r:embed="rId2" cstate="print"/>
          <a:srcRect l="17175" t="29090" r="8588" b="8182"/>
          <a:stretch>
            <a:fillRect/>
          </a:stretch>
        </p:blipFill>
        <p:spPr bwMode="auto">
          <a:xfrm>
            <a:off x="3631347" y="206061"/>
            <a:ext cx="6974958" cy="6651939"/>
          </a:xfrm>
          <a:prstGeom prst="rect">
            <a:avLst/>
          </a:prstGeom>
          <a:noFill/>
        </p:spPr>
      </p:pic>
      <p:pic>
        <p:nvPicPr>
          <p:cNvPr id="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575" y="2206969"/>
            <a:ext cx="3299402" cy="146658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88714" y="3742577"/>
            <a:ext cx="2775119" cy="461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So </a:t>
            </a:r>
            <a:r>
              <a:rPr lang="en-GB" sz="2399" b="1" dirty="0" err="1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sánh</a:t>
            </a:r>
            <a:r>
              <a:rPr lang="en-GB" sz="2399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theo</a:t>
            </a:r>
            <a:r>
              <a:rPr lang="en-GB" sz="2399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mẫu</a:t>
            </a:r>
            <a:endParaRPr lang="en-GB" sz="2399" b="1" dirty="0">
              <a:solidFill>
                <a:srgbClr val="0070C0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12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3976" y="231629"/>
            <a:ext cx="2744608" cy="1219980"/>
          </a:xfrm>
          <a:prstGeom prst="rect">
            <a:avLst/>
          </a:prstGeom>
          <a:noFill/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44096" y="2663057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2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6272" y="2663057"/>
            <a:ext cx="7221675" cy="2706278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5299902" y="3626916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800" b="1" dirty="0">
                <a:solidFill>
                  <a:srgbClr val="3B6BDD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79250" y="3609065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800" b="1" dirty="0">
                <a:solidFill>
                  <a:srgbClr val="3B6BDD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87413" y="3628276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800" b="1" dirty="0">
                <a:solidFill>
                  <a:srgbClr val="3B6BDD"/>
                </a:solidFill>
                <a:latin typeface="Calibri" panose="020F0502020204030204" pitchFamily="34" charset="0"/>
              </a:rPr>
              <a:t>&lt;</a:t>
            </a:r>
          </a:p>
        </p:txBody>
      </p:sp>
      <p:pic>
        <p:nvPicPr>
          <p:cNvPr id="26" name="Picture 3" descr="F:\AAA-LÀM ẢNH SLIDE\Bai6-LT3-2(10).png"/>
          <p:cNvPicPr>
            <a:picLocks noChangeAspect="1" noChangeArrowheads="1"/>
          </p:cNvPicPr>
          <p:nvPr/>
        </p:nvPicPr>
        <p:blipFill>
          <a:blip r:embed="rId4" cstate="print"/>
          <a:srcRect l="20819" b="18032"/>
          <a:stretch>
            <a:fillRect/>
          </a:stretch>
        </p:blipFill>
        <p:spPr bwMode="auto">
          <a:xfrm>
            <a:off x="2871706" y="2840657"/>
            <a:ext cx="1391837" cy="1110258"/>
          </a:xfrm>
          <a:prstGeom prst="rect">
            <a:avLst/>
          </a:prstGeom>
          <a:noFill/>
        </p:spPr>
      </p:pic>
      <p:pic>
        <p:nvPicPr>
          <p:cNvPr id="27" name="Picture 4" descr="F:\AAA-LÀM ẢNH SLIDE\Bai6-LT3-2(1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7282" y="3984325"/>
            <a:ext cx="1196109" cy="1297624"/>
          </a:xfrm>
          <a:prstGeom prst="rect">
            <a:avLst/>
          </a:prstGeom>
          <a:noFill/>
        </p:spPr>
      </p:pic>
      <p:pic>
        <p:nvPicPr>
          <p:cNvPr id="28" name="Picture 5" descr="F:\AAA-LÀM ẢNH SLIDE\Bai6-LT3-2(8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65959" y="3624659"/>
            <a:ext cx="1089703" cy="475935"/>
          </a:xfrm>
          <a:prstGeom prst="rect">
            <a:avLst/>
          </a:prstGeom>
          <a:noFill/>
        </p:spPr>
      </p:pic>
      <p:pic>
        <p:nvPicPr>
          <p:cNvPr id="29" name="Picture 6" descr="F:\AAA-LÀM ẢNH SLIDE\Bai6-LT3-2(9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43779" y="4448596"/>
            <a:ext cx="1410136" cy="446484"/>
          </a:xfrm>
          <a:prstGeom prst="rect">
            <a:avLst/>
          </a:prstGeom>
          <a:noFill/>
        </p:spPr>
      </p:pic>
      <p:pic>
        <p:nvPicPr>
          <p:cNvPr id="30" name="Picture 7" descr="F:\AAA-LÀM ẢNH SLIDE\Bai6-LT3-2(7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82602" y="3049183"/>
            <a:ext cx="937734" cy="746889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577184" y="1422237"/>
            <a:ext cx="22300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402"/>
            <a:r>
              <a:rPr lang="en-GB" sz="36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So </a:t>
            </a:r>
            <a:r>
              <a:rPr lang="en-GB" sz="36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sánh</a:t>
            </a:r>
            <a:r>
              <a:rPr lang="en-GB" sz="36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endParaRPr lang="en-GB" sz="3600" dirty="0">
              <a:solidFill>
                <a:srgbClr val="40505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84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2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5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5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46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5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56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F:\AAA-LÀM ẢNH SLIDE\Bai6-LT3-2(17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60" y="2605695"/>
            <a:ext cx="7941823" cy="2976149"/>
          </a:xfrm>
          <a:prstGeom prst="rect">
            <a:avLst/>
          </a:prstGeom>
          <a:noFill/>
        </p:spPr>
      </p:pic>
      <p:pic>
        <p:nvPicPr>
          <p:cNvPr id="39" name="Picture 2" descr="F:\AAA-LÀM ẢNH SLIDE\Bai6-LT3-2(1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826" y="3459572"/>
            <a:ext cx="1028358" cy="837680"/>
          </a:xfrm>
          <a:prstGeom prst="rect">
            <a:avLst/>
          </a:prstGeom>
          <a:noFill/>
        </p:spPr>
      </p:pic>
      <p:pic>
        <p:nvPicPr>
          <p:cNvPr id="40" name="Picture 3" descr="F:\AAA-LÀM ẢNH SLIDE\Bai6-LT3-2(1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886" y="4482207"/>
            <a:ext cx="649445" cy="805897"/>
          </a:xfrm>
          <a:prstGeom prst="rect">
            <a:avLst/>
          </a:prstGeom>
          <a:noFill/>
        </p:spPr>
      </p:pic>
      <p:pic>
        <p:nvPicPr>
          <p:cNvPr id="41" name="Picture 4" descr="F:\AAA-LÀM ẢNH SLIDE\Bai6-LT3-2(1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760" y="2971716"/>
            <a:ext cx="827900" cy="572848"/>
          </a:xfrm>
          <a:prstGeom prst="rect">
            <a:avLst/>
          </a:prstGeom>
          <a:noFill/>
        </p:spPr>
      </p:pic>
      <p:pic>
        <p:nvPicPr>
          <p:cNvPr id="42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08311" y="3612606"/>
            <a:ext cx="660040" cy="823827"/>
          </a:xfrm>
          <a:prstGeom prst="rect">
            <a:avLst/>
          </a:prstGeom>
          <a:noFill/>
        </p:spPr>
      </p:pic>
      <p:pic>
        <p:nvPicPr>
          <p:cNvPr id="43" name="Picture 6" descr="F:\AAA-LÀM ẢNH SLIDE\Bai6-LT3-2(16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13638" y="2798052"/>
            <a:ext cx="831975" cy="862942"/>
          </a:xfrm>
          <a:prstGeom prst="rect">
            <a:avLst/>
          </a:prstGeom>
          <a:noFill/>
        </p:spPr>
      </p:pic>
      <p:pic>
        <p:nvPicPr>
          <p:cNvPr id="44" name="Picture 7" descr="F:\AAA-LÀM ẢNH SLIDE\Bai6-LT3-2(10).png"/>
          <p:cNvPicPr>
            <a:picLocks noChangeAspect="1" noChangeArrowheads="1"/>
          </p:cNvPicPr>
          <p:nvPr/>
        </p:nvPicPr>
        <p:blipFill>
          <a:blip r:embed="rId8" cstate="print"/>
          <a:srcRect l="23362" b="20229"/>
          <a:stretch>
            <a:fillRect/>
          </a:stretch>
        </p:blipFill>
        <p:spPr bwMode="auto">
          <a:xfrm>
            <a:off x="4610784" y="4547224"/>
            <a:ext cx="1053917" cy="845308"/>
          </a:xfrm>
          <a:prstGeom prst="rect">
            <a:avLst/>
          </a:prstGeom>
          <a:noFill/>
        </p:spPr>
      </p:pic>
      <p:pic>
        <p:nvPicPr>
          <p:cNvPr id="45" name="Picture 8" descr="F:\AAA-LÀM ẢNH SLIDE\Bai6-LT3-2(1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37426" y="4450500"/>
            <a:ext cx="883311" cy="958279"/>
          </a:xfrm>
          <a:prstGeom prst="rect">
            <a:avLst/>
          </a:prstGeom>
          <a:noFill/>
        </p:spPr>
      </p:pic>
      <p:pic>
        <p:nvPicPr>
          <p:cNvPr id="46" name="Picture 9" descr="F:\AAA-LÀM ẢNH SLIDE\Bai6-LT3-2(2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01179" y="4637649"/>
            <a:ext cx="881237" cy="702374"/>
          </a:xfrm>
          <a:prstGeom prst="rect">
            <a:avLst/>
          </a:prstGeom>
          <a:noFill/>
        </p:spPr>
      </p:pic>
      <p:pic>
        <p:nvPicPr>
          <p:cNvPr id="47" name="Picture 10" descr="F:\AAA-LÀM ẢNH SLIDE\Bai6-LT3-2(3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98696" y="4146536"/>
            <a:ext cx="1326221" cy="415534"/>
          </a:xfrm>
          <a:prstGeom prst="rect">
            <a:avLst/>
          </a:prstGeom>
          <a:noFill/>
        </p:spPr>
      </p:pic>
      <p:pic>
        <p:nvPicPr>
          <p:cNvPr id="48" name="Picture 11" descr="F:\AAA-LÀM ẢNH SLIDE\Bai6-LT3-2(4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98862" y="3037957"/>
            <a:ext cx="1028474" cy="447163"/>
          </a:xfrm>
          <a:prstGeom prst="rect">
            <a:avLst/>
          </a:prstGeom>
          <a:noFill/>
        </p:spPr>
      </p:pic>
      <p:pic>
        <p:nvPicPr>
          <p:cNvPr id="49" name="Picture 12" descr="F:\AAA-LÀM ẢNH SLIDE\Bai6-LT3-2(5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71262" y="4739319"/>
            <a:ext cx="1028475" cy="448253"/>
          </a:xfrm>
          <a:prstGeom prst="rect">
            <a:avLst/>
          </a:prstGeom>
          <a:noFill/>
        </p:spPr>
      </p:pic>
      <p:pic>
        <p:nvPicPr>
          <p:cNvPr id="50" name="Picture 13" descr="F:\AAA-LÀM ẢNH SLIDE\Bai6-LT3-2(6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840193" y="3553827"/>
            <a:ext cx="883420" cy="701283"/>
          </a:xfrm>
          <a:prstGeom prst="rect">
            <a:avLst/>
          </a:prstGeom>
          <a:noFill/>
        </p:spPr>
      </p:pic>
      <p:pic>
        <p:nvPicPr>
          <p:cNvPr id="51" name="Picture 14" descr="F:\AAA-LÀM ẢNH SLIDE\Bai6-LT3-2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47076" y="3224908"/>
            <a:ext cx="1327306" cy="418805"/>
          </a:xfrm>
          <a:prstGeom prst="rect">
            <a:avLst/>
          </a:prstGeom>
          <a:noFill/>
        </p:spPr>
      </p:pic>
      <p:grpSp>
        <p:nvGrpSpPr>
          <p:cNvPr id="58" name="Group 57"/>
          <p:cNvGrpSpPr/>
          <p:nvPr/>
        </p:nvGrpSpPr>
        <p:grpSpPr>
          <a:xfrm>
            <a:off x="5291417" y="3686367"/>
            <a:ext cx="554292" cy="823322"/>
            <a:chOff x="2715904" y="2540797"/>
            <a:chExt cx="388962" cy="561694"/>
          </a:xfrm>
        </p:grpSpPr>
        <p:sp>
          <p:nvSpPr>
            <p:cNvPr id="59" name="Rounded Rectangle 58"/>
            <p:cNvSpPr/>
            <p:nvPr/>
          </p:nvSpPr>
          <p:spPr>
            <a:xfrm>
              <a:off x="2715904" y="2661313"/>
              <a:ext cx="388962" cy="3616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749136" y="2540797"/>
              <a:ext cx="317745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692102" y="3684355"/>
            <a:ext cx="534843" cy="823322"/>
            <a:chOff x="3766782" y="2539288"/>
            <a:chExt cx="375314" cy="561694"/>
          </a:xfrm>
        </p:grpSpPr>
        <p:sp>
          <p:nvSpPr>
            <p:cNvPr id="62" name="Rounded Rectangle 61"/>
            <p:cNvSpPr/>
            <p:nvPr/>
          </p:nvSpPr>
          <p:spPr>
            <a:xfrm>
              <a:off x="3766782" y="2654490"/>
              <a:ext cx="375314" cy="3753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795600" y="2539288"/>
              <a:ext cx="317745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193674" y="1436804"/>
            <a:ext cx="907207" cy="2917499"/>
            <a:chOff x="2986869" y="2647666"/>
            <a:chExt cx="636612" cy="1990399"/>
          </a:xfrm>
        </p:grpSpPr>
        <p:sp>
          <p:nvSpPr>
            <p:cNvPr id="65" name="Oval 64"/>
            <p:cNvSpPr/>
            <p:nvPr/>
          </p:nvSpPr>
          <p:spPr>
            <a:xfrm>
              <a:off x="3241344" y="2647666"/>
              <a:ext cx="382137" cy="382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986869" y="4199428"/>
              <a:ext cx="273246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291415" y="3686367"/>
            <a:ext cx="554292" cy="823322"/>
            <a:chOff x="2715904" y="2540797"/>
            <a:chExt cx="388962" cy="561694"/>
          </a:xfrm>
        </p:grpSpPr>
        <p:sp>
          <p:nvSpPr>
            <p:cNvPr id="68" name="Rounded Rectangle 67"/>
            <p:cNvSpPr/>
            <p:nvPr/>
          </p:nvSpPr>
          <p:spPr>
            <a:xfrm>
              <a:off x="2715904" y="2661313"/>
              <a:ext cx="388962" cy="3616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730125" y="2540797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7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692109" y="3684355"/>
            <a:ext cx="537605" cy="823322"/>
            <a:chOff x="3766781" y="2539288"/>
            <a:chExt cx="377252" cy="561694"/>
          </a:xfrm>
        </p:grpSpPr>
        <p:sp>
          <p:nvSpPr>
            <p:cNvPr id="71" name="Rounded Rectangle 70"/>
            <p:cNvSpPr/>
            <p:nvPr/>
          </p:nvSpPr>
          <p:spPr>
            <a:xfrm>
              <a:off x="3766781" y="2654490"/>
              <a:ext cx="375314" cy="3753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769762" y="2539288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6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071172" y="3750193"/>
            <a:ext cx="544566" cy="642948"/>
            <a:chOff x="3241344" y="2612431"/>
            <a:chExt cx="382137" cy="438637"/>
          </a:xfrm>
        </p:grpSpPr>
        <p:sp>
          <p:nvSpPr>
            <p:cNvPr id="74" name="Oval 73"/>
            <p:cNvSpPr/>
            <p:nvPr/>
          </p:nvSpPr>
          <p:spPr>
            <a:xfrm>
              <a:off x="3241344" y="2647666"/>
              <a:ext cx="382137" cy="382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262117" y="2612431"/>
              <a:ext cx="356231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&gt;</a:t>
              </a:r>
            </a:p>
          </p:txBody>
        </p:sp>
      </p:grpSp>
      <p:pic>
        <p:nvPicPr>
          <p:cNvPr id="5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181024" y="336296"/>
            <a:ext cx="2230362" cy="991397"/>
          </a:xfrm>
          <a:prstGeom prst="rect">
            <a:avLst/>
          </a:prstGeom>
          <a:noFill/>
        </p:spPr>
      </p:pic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44095" y="2605695"/>
            <a:ext cx="1023839" cy="632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636557" y="1327693"/>
            <a:ext cx="20008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402"/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So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sánh</a:t>
            </a: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endParaRPr lang="en-GB" sz="3200" dirty="0">
              <a:solidFill>
                <a:srgbClr val="40505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59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1704" y="2402231"/>
            <a:ext cx="8732523" cy="3272458"/>
          </a:xfrm>
          <a:prstGeom prst="rect">
            <a:avLst/>
          </a:prstGeom>
          <a:noFill/>
        </p:spPr>
      </p:pic>
      <p:grpSp>
        <p:nvGrpSpPr>
          <p:cNvPr id="79" name="Group 78"/>
          <p:cNvGrpSpPr/>
          <p:nvPr/>
        </p:nvGrpSpPr>
        <p:grpSpPr>
          <a:xfrm>
            <a:off x="5118070" y="3623913"/>
            <a:ext cx="620886" cy="748666"/>
            <a:chOff x="3769744" y="2401349"/>
            <a:chExt cx="465826" cy="561695"/>
          </a:xfrm>
        </p:grpSpPr>
        <p:sp>
          <p:nvSpPr>
            <p:cNvPr id="70" name="Rounded Rectangle 69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830526" y="2401349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792926" y="3631583"/>
            <a:ext cx="620886" cy="748666"/>
            <a:chOff x="5026322" y="2407104"/>
            <a:chExt cx="465826" cy="561695"/>
          </a:xfrm>
        </p:grpSpPr>
        <p:sp>
          <p:nvSpPr>
            <p:cNvPr id="72" name="Rounded Rectangle 71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104357" y="2407104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968912" y="3713598"/>
            <a:ext cx="609388" cy="618913"/>
            <a:chOff x="4408097" y="2468635"/>
            <a:chExt cx="457200" cy="464346"/>
          </a:xfrm>
        </p:grpSpPr>
        <p:sp>
          <p:nvSpPr>
            <p:cNvPr id="74" name="Oval 73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493608" y="2468635"/>
              <a:ext cx="281666" cy="438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5137246" y="3635919"/>
            <a:ext cx="620886" cy="748666"/>
            <a:chOff x="3769744" y="2387347"/>
            <a:chExt cx="465826" cy="561695"/>
          </a:xfrm>
        </p:grpSpPr>
        <p:sp>
          <p:nvSpPr>
            <p:cNvPr id="95" name="Rounded Rectangle 94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823163" y="2387347"/>
              <a:ext cx="346609" cy="5616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6812103" y="3637869"/>
            <a:ext cx="620886" cy="748666"/>
            <a:chOff x="5026322" y="2388810"/>
            <a:chExt cx="465826" cy="561695"/>
          </a:xfrm>
        </p:grpSpPr>
        <p:sp>
          <p:nvSpPr>
            <p:cNvPr id="98" name="Rounded Rectangle 97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071073" y="2388810"/>
              <a:ext cx="346609" cy="5616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5988088" y="3726938"/>
            <a:ext cx="609389" cy="636243"/>
            <a:chOff x="4408097" y="2455633"/>
            <a:chExt cx="457200" cy="477348"/>
          </a:xfrm>
        </p:grpSpPr>
        <p:sp>
          <p:nvSpPr>
            <p:cNvPr id="101" name="Oval 100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468858" y="2455633"/>
              <a:ext cx="291287" cy="4386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&lt;</a:t>
              </a:r>
            </a:p>
          </p:txBody>
        </p:sp>
      </p:grpSp>
      <p:pic>
        <p:nvPicPr>
          <p:cNvPr id="103" name="Picture 2" descr="F:\AAA-LÀM ẢNH SLIDE\Bai6-LT3-2(1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444734" y="2760555"/>
            <a:ext cx="1008339" cy="821372"/>
          </a:xfrm>
          <a:prstGeom prst="rect">
            <a:avLst/>
          </a:prstGeom>
          <a:noFill/>
        </p:spPr>
      </p:pic>
      <p:pic>
        <p:nvPicPr>
          <p:cNvPr id="104" name="Picture 3" descr="F:\AAA-LÀM ẢNH SLIDE\Bai6-LT3-2(1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7748" y="3643798"/>
            <a:ext cx="636803" cy="790208"/>
          </a:xfrm>
          <a:prstGeom prst="rect">
            <a:avLst/>
          </a:prstGeom>
          <a:noFill/>
        </p:spPr>
      </p:pic>
      <p:pic>
        <p:nvPicPr>
          <p:cNvPr id="105" name="Picture 4" descr="F:\AAA-LÀM ẢNH SLIDE\Bai6-LT3-2(1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391934" y="4726286"/>
            <a:ext cx="811782" cy="561697"/>
          </a:xfrm>
          <a:prstGeom prst="rect">
            <a:avLst/>
          </a:prstGeom>
          <a:noFill/>
        </p:spPr>
      </p:pic>
      <p:pic>
        <p:nvPicPr>
          <p:cNvPr id="106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011" y="4679937"/>
            <a:ext cx="647191" cy="807790"/>
          </a:xfrm>
          <a:prstGeom prst="rect">
            <a:avLst/>
          </a:prstGeom>
          <a:noFill/>
        </p:spPr>
      </p:pic>
      <p:pic>
        <p:nvPicPr>
          <p:cNvPr id="107" name="Picture 7" descr="F:\AAA-LÀM ẢNH SLIDE\Bai6-LT3-2(10).png"/>
          <p:cNvPicPr>
            <a:picLocks noChangeAspect="1" noChangeArrowheads="1"/>
          </p:cNvPicPr>
          <p:nvPr/>
        </p:nvPicPr>
        <p:blipFill>
          <a:blip r:embed="rId7" cstate="print"/>
          <a:srcRect l="23538" r="2716" b="21063"/>
          <a:stretch>
            <a:fillRect/>
          </a:stretch>
        </p:blipFill>
        <p:spPr bwMode="auto">
          <a:xfrm flipH="1">
            <a:off x="4763248" y="2675229"/>
            <a:ext cx="994404" cy="820195"/>
          </a:xfrm>
          <a:prstGeom prst="rect">
            <a:avLst/>
          </a:prstGeom>
          <a:noFill/>
        </p:spPr>
      </p:pic>
      <p:pic>
        <p:nvPicPr>
          <p:cNvPr id="108" name="Picture 8" descr="F:\AAA-LÀM ẢNH SLIDE\Bai6-LT3-2(1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1990" y="2534464"/>
            <a:ext cx="866117" cy="939624"/>
          </a:xfrm>
          <a:prstGeom prst="rect">
            <a:avLst/>
          </a:prstGeom>
          <a:noFill/>
        </p:spPr>
      </p:pic>
      <p:pic>
        <p:nvPicPr>
          <p:cNvPr id="109" name="Picture 2" descr="F:\AAA-LÀM ẢNH SLIDE\Bai6-LT3-2(18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67775" y="3572554"/>
            <a:ext cx="869767" cy="902992"/>
          </a:xfrm>
          <a:prstGeom prst="rect">
            <a:avLst/>
          </a:prstGeom>
          <a:noFill/>
        </p:spPr>
      </p:pic>
      <p:pic>
        <p:nvPicPr>
          <p:cNvPr id="110" name="Picture 3" descr="F:\AAA-LÀM ẢNH SLIDE\Bai6-LT3-2(19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0111" y="4723600"/>
            <a:ext cx="865507" cy="598871"/>
          </a:xfrm>
          <a:prstGeom prst="rect">
            <a:avLst/>
          </a:prstGeom>
          <a:noFill/>
        </p:spPr>
      </p:pic>
      <p:pic>
        <p:nvPicPr>
          <p:cNvPr id="111" name="Picture 4" descr="F:\AAA-LÀM ẢNH SLIDE\Bai6-LT3-2(9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05769" y="3341916"/>
            <a:ext cx="1155979" cy="366012"/>
          </a:xfrm>
          <a:prstGeom prst="rect">
            <a:avLst/>
          </a:prstGeom>
          <a:noFill/>
        </p:spPr>
      </p:pic>
      <p:pic>
        <p:nvPicPr>
          <p:cNvPr id="112" name="Picture 5" descr="F:\AAA-LÀM ẢNH SLIDE\Bai6-LT3-2(1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9505831" y="2852884"/>
            <a:ext cx="878099" cy="370841"/>
          </a:xfrm>
          <a:prstGeom prst="rect">
            <a:avLst/>
          </a:prstGeom>
          <a:noFill/>
        </p:spPr>
      </p:pic>
      <p:pic>
        <p:nvPicPr>
          <p:cNvPr id="113" name="Picture 6" descr="F:\AAA-LÀM ẢNH SLIDE\Bai6-LT3-2(2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7842292" y="3820718"/>
            <a:ext cx="915379" cy="729584"/>
          </a:xfrm>
          <a:prstGeom prst="rect">
            <a:avLst/>
          </a:prstGeom>
          <a:noFill/>
        </p:spPr>
      </p:pic>
      <p:pic>
        <p:nvPicPr>
          <p:cNvPr id="114" name="Picture 7" descr="F:\AAA-LÀM ẢNH SLIDE\Bai6-LT3-2(3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8882826" y="4522379"/>
            <a:ext cx="1174328" cy="367943"/>
          </a:xfrm>
          <a:prstGeom prst="rect">
            <a:avLst/>
          </a:prstGeom>
          <a:noFill/>
        </p:spPr>
      </p:pic>
      <p:pic>
        <p:nvPicPr>
          <p:cNvPr id="115" name="Picture 8" descr="F:\AAA-LÀM ẢNH SLIDE\Bai6-LT3-2(4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6723082" y="3065918"/>
            <a:ext cx="847552" cy="368501"/>
          </a:xfrm>
          <a:prstGeom prst="rect">
            <a:avLst/>
          </a:prstGeom>
          <a:noFill/>
        </p:spPr>
      </p:pic>
      <p:pic>
        <p:nvPicPr>
          <p:cNvPr id="116" name="Picture 9" descr="F:\AAA-LÀM ẢNH SLIDE\Bai6-LT3-2(5)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flipH="1">
            <a:off x="7797055" y="2764240"/>
            <a:ext cx="1240152" cy="337885"/>
          </a:xfrm>
          <a:prstGeom prst="rect">
            <a:avLst/>
          </a:prstGeom>
          <a:noFill/>
        </p:spPr>
      </p:pic>
      <p:pic>
        <p:nvPicPr>
          <p:cNvPr id="117" name="Picture 10" descr="F:\AAA-LÀM ẢNH SLIDE\Bai6-LT3-2(6)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flipH="1">
            <a:off x="7104083" y="4643405"/>
            <a:ext cx="870631" cy="691132"/>
          </a:xfrm>
          <a:prstGeom prst="rect">
            <a:avLst/>
          </a:prstGeom>
          <a:noFill/>
        </p:spPr>
      </p:pic>
      <p:pic>
        <p:nvPicPr>
          <p:cNvPr id="118" name="Picture 11" descr="F:\AAA-LÀM ẢNH SLIDE\Bai6-LT3-2(7)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9652983" y="3855434"/>
            <a:ext cx="768721" cy="612273"/>
          </a:xfrm>
          <a:prstGeom prst="rect">
            <a:avLst/>
          </a:prstGeom>
          <a:noFill/>
        </p:spPr>
      </p:pic>
      <p:pic>
        <p:nvPicPr>
          <p:cNvPr id="119" name="Picture 12" descr="F:\AAA-LÀM ẢNH SLIDE\Bai6-LT3-2(8)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262583" y="5081129"/>
            <a:ext cx="1194978" cy="337767"/>
          </a:xfrm>
          <a:prstGeom prst="rect">
            <a:avLst/>
          </a:prstGeom>
          <a:noFill/>
        </p:spPr>
      </p:pic>
      <p:pic>
        <p:nvPicPr>
          <p:cNvPr id="4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536791" y="100155"/>
            <a:ext cx="2230362" cy="991397"/>
          </a:xfrm>
          <a:prstGeom prst="rect">
            <a:avLst/>
          </a:prstGeom>
          <a:noFill/>
        </p:spPr>
      </p:pic>
      <p:sp>
        <p:nvSpPr>
          <p:cNvPr id="45" name="Rectangle 44"/>
          <p:cNvSpPr/>
          <p:nvPr/>
        </p:nvSpPr>
        <p:spPr>
          <a:xfrm>
            <a:off x="1833774" y="1048176"/>
            <a:ext cx="31690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/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So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sánh</a:t>
            </a: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endParaRPr lang="en-GB" sz="3200" dirty="0">
              <a:solidFill>
                <a:srgbClr val="40505E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965929" y="1751960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123777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6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7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6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7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8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6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7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6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7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8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2899" y="2771339"/>
            <a:ext cx="8732523" cy="3272458"/>
          </a:xfrm>
          <a:prstGeom prst="rect">
            <a:avLst/>
          </a:prstGeom>
          <a:noFill/>
        </p:spPr>
      </p:pic>
      <p:pic>
        <p:nvPicPr>
          <p:cNvPr id="33" name="Picture 2" descr="F:\AAA-LÀM ẢNH SLIDE\Bai6-LT3-2(1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9948" y="5100293"/>
            <a:ext cx="944547" cy="769408"/>
          </a:xfrm>
          <a:prstGeom prst="rect">
            <a:avLst/>
          </a:prstGeom>
          <a:noFill/>
        </p:spPr>
      </p:pic>
      <p:pic>
        <p:nvPicPr>
          <p:cNvPr id="35" name="Picture 3" descr="F:\AAA-LÀM ẢNH SLIDE\Bai6-LT3-2(1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8943" y="4012907"/>
            <a:ext cx="636803" cy="790208"/>
          </a:xfrm>
          <a:prstGeom prst="rect">
            <a:avLst/>
          </a:prstGeom>
          <a:noFill/>
        </p:spPr>
      </p:pic>
      <p:pic>
        <p:nvPicPr>
          <p:cNvPr id="36" name="Picture 4" descr="F:\AAA-LÀM ẢNH SLIDE\Bai6-LT3-2(1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980282" y="4142094"/>
            <a:ext cx="811782" cy="561697"/>
          </a:xfrm>
          <a:prstGeom prst="rect">
            <a:avLst/>
          </a:prstGeom>
          <a:noFill/>
        </p:spPr>
      </p:pic>
      <p:pic>
        <p:nvPicPr>
          <p:cNvPr id="37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974" y="2985571"/>
            <a:ext cx="647191" cy="807790"/>
          </a:xfrm>
          <a:prstGeom prst="rect">
            <a:avLst/>
          </a:prstGeom>
          <a:noFill/>
        </p:spPr>
      </p:pic>
      <p:pic>
        <p:nvPicPr>
          <p:cNvPr id="38" name="Picture 7" descr="F:\AAA-LÀM ẢNH SLIDE\Bai6-LT3-2(10).png"/>
          <p:cNvPicPr>
            <a:picLocks noChangeAspect="1" noChangeArrowheads="1"/>
          </p:cNvPicPr>
          <p:nvPr/>
        </p:nvPicPr>
        <p:blipFill>
          <a:blip r:embed="rId7" cstate="print"/>
          <a:srcRect l="21727" r="1811" b="21063"/>
          <a:stretch>
            <a:fillRect/>
          </a:stretch>
        </p:blipFill>
        <p:spPr bwMode="auto">
          <a:xfrm flipH="1">
            <a:off x="4856718" y="3008138"/>
            <a:ext cx="1030990" cy="820195"/>
          </a:xfrm>
          <a:prstGeom prst="rect">
            <a:avLst/>
          </a:prstGeom>
          <a:noFill/>
        </p:spPr>
      </p:pic>
      <p:pic>
        <p:nvPicPr>
          <p:cNvPr id="39" name="Picture 8" descr="F:\AAA-LÀM ẢNH SLIDE\Bai6-LT3-2(1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3723186" y="2903573"/>
            <a:ext cx="866117" cy="939624"/>
          </a:xfrm>
          <a:prstGeom prst="rect">
            <a:avLst/>
          </a:prstGeom>
          <a:noFill/>
        </p:spPr>
      </p:pic>
      <p:pic>
        <p:nvPicPr>
          <p:cNvPr id="40" name="Picture 2" descr="F:\AAA-LÀM ẢNH SLIDE\Bai6-LT3-2(18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22968" y="4916775"/>
            <a:ext cx="732528" cy="760511"/>
          </a:xfrm>
          <a:prstGeom prst="rect">
            <a:avLst/>
          </a:prstGeom>
          <a:noFill/>
        </p:spPr>
      </p:pic>
      <p:pic>
        <p:nvPicPr>
          <p:cNvPr id="41" name="Picture 3" descr="F:\AAA-LÀM ẢNH SLIDE\Bai6-LT3-2(19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43146" y="4211810"/>
            <a:ext cx="865507" cy="598871"/>
          </a:xfrm>
          <a:prstGeom prst="rect">
            <a:avLst/>
          </a:prstGeom>
          <a:noFill/>
        </p:spPr>
      </p:pic>
      <p:pic>
        <p:nvPicPr>
          <p:cNvPr id="42" name="Picture 6" descr="F:\AAA-LÀM ẢNH SLIDE\Bai6-LT3-2(16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77312" y="5043896"/>
            <a:ext cx="756533" cy="784692"/>
          </a:xfrm>
          <a:prstGeom prst="rect">
            <a:avLst/>
          </a:prstGeom>
          <a:noFill/>
        </p:spPr>
      </p:pic>
      <p:pic>
        <p:nvPicPr>
          <p:cNvPr id="43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2197" y="5022897"/>
            <a:ext cx="647191" cy="807790"/>
          </a:xfrm>
          <a:prstGeom prst="rect">
            <a:avLst/>
          </a:prstGeom>
          <a:noFill/>
        </p:spPr>
      </p:pic>
      <p:pic>
        <p:nvPicPr>
          <p:cNvPr id="47" name="Picture 4" descr="F:\AAA-LÀM ẢNH SLIDE\Bai6-LT3-2(9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8623496" y="3723091"/>
            <a:ext cx="1155979" cy="366012"/>
          </a:xfrm>
          <a:prstGeom prst="rect">
            <a:avLst/>
          </a:prstGeom>
          <a:noFill/>
        </p:spPr>
      </p:pic>
      <p:pic>
        <p:nvPicPr>
          <p:cNvPr id="48" name="Picture 5" descr="F:\AAA-LÀM ẢNH SLIDE\Bai6-LT3-2(1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623559" y="3234059"/>
            <a:ext cx="878099" cy="370841"/>
          </a:xfrm>
          <a:prstGeom prst="rect">
            <a:avLst/>
          </a:prstGeom>
          <a:noFill/>
        </p:spPr>
      </p:pic>
      <p:pic>
        <p:nvPicPr>
          <p:cNvPr id="49" name="Picture 6" descr="F:\AAA-LÀM ẢNH SLIDE\Bai6-LT3-2(2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960019" y="4201893"/>
            <a:ext cx="915379" cy="729584"/>
          </a:xfrm>
          <a:prstGeom prst="rect">
            <a:avLst/>
          </a:prstGeom>
          <a:noFill/>
        </p:spPr>
      </p:pic>
      <p:pic>
        <p:nvPicPr>
          <p:cNvPr id="50" name="Picture 7" descr="F:\AAA-LÀM ẢNH SLIDE\Bai6-LT3-2(3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000553" y="4903554"/>
            <a:ext cx="1174328" cy="367943"/>
          </a:xfrm>
          <a:prstGeom prst="rect">
            <a:avLst/>
          </a:prstGeom>
          <a:noFill/>
        </p:spPr>
      </p:pic>
      <p:pic>
        <p:nvPicPr>
          <p:cNvPr id="51" name="Picture 8" descr="F:\AAA-LÀM ẢNH SLIDE\Bai6-LT3-2(4)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40809" y="3447093"/>
            <a:ext cx="847552" cy="368501"/>
          </a:xfrm>
          <a:prstGeom prst="rect">
            <a:avLst/>
          </a:prstGeom>
          <a:noFill/>
        </p:spPr>
      </p:pic>
      <p:pic>
        <p:nvPicPr>
          <p:cNvPr id="66" name="Picture 9" descr="F:\AAA-LÀM ẢNH SLIDE\Bai6-LT3-2(5)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14783" y="3145415"/>
            <a:ext cx="1240152" cy="337885"/>
          </a:xfrm>
          <a:prstGeom prst="rect">
            <a:avLst/>
          </a:prstGeom>
          <a:noFill/>
        </p:spPr>
      </p:pic>
      <p:pic>
        <p:nvPicPr>
          <p:cNvPr id="67" name="Picture 10" descr="F:\AAA-LÀM ẢNH SLIDE\Bai6-LT3-2(6)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221810" y="5024580"/>
            <a:ext cx="870631" cy="691132"/>
          </a:xfrm>
          <a:prstGeom prst="rect">
            <a:avLst/>
          </a:prstGeom>
          <a:noFill/>
        </p:spPr>
      </p:pic>
      <p:pic>
        <p:nvPicPr>
          <p:cNvPr id="68" name="Picture 11" descr="F:\AAA-LÀM ẢNH SLIDE\Bai6-LT3-2(7)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flipH="1">
            <a:off x="9770710" y="4236609"/>
            <a:ext cx="768721" cy="612273"/>
          </a:xfrm>
          <a:prstGeom prst="rect">
            <a:avLst/>
          </a:prstGeom>
          <a:noFill/>
        </p:spPr>
      </p:pic>
      <p:pic>
        <p:nvPicPr>
          <p:cNvPr id="69" name="Picture 12" descr="F:\AAA-LÀM ẢNH SLIDE\Bai6-LT3-2(8)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flipH="1">
            <a:off x="8380310" y="5462304"/>
            <a:ext cx="1194978" cy="337767"/>
          </a:xfrm>
          <a:prstGeom prst="rect">
            <a:avLst/>
          </a:prstGeom>
          <a:noFill/>
        </p:spPr>
      </p:pic>
      <p:grpSp>
        <p:nvGrpSpPr>
          <p:cNvPr id="44" name="Group 78"/>
          <p:cNvGrpSpPr/>
          <p:nvPr/>
        </p:nvGrpSpPr>
        <p:grpSpPr>
          <a:xfrm>
            <a:off x="5139265" y="3993021"/>
            <a:ext cx="620886" cy="748666"/>
            <a:chOff x="3769744" y="2401349"/>
            <a:chExt cx="465826" cy="561695"/>
          </a:xfrm>
        </p:grpSpPr>
        <p:sp>
          <p:nvSpPr>
            <p:cNvPr id="45" name="Rounded Rectangle 44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830526" y="2401349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52" name="Group 81"/>
          <p:cNvGrpSpPr/>
          <p:nvPr/>
        </p:nvGrpSpPr>
        <p:grpSpPr>
          <a:xfrm>
            <a:off x="6814121" y="4000692"/>
            <a:ext cx="620886" cy="748666"/>
            <a:chOff x="5026322" y="2407104"/>
            <a:chExt cx="465826" cy="561695"/>
          </a:xfrm>
        </p:grpSpPr>
        <p:sp>
          <p:nvSpPr>
            <p:cNvPr id="53" name="Rounded Rectangle 52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104357" y="2407104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55" name="Group 79"/>
          <p:cNvGrpSpPr/>
          <p:nvPr/>
        </p:nvGrpSpPr>
        <p:grpSpPr>
          <a:xfrm>
            <a:off x="5990108" y="4082706"/>
            <a:ext cx="609388" cy="618913"/>
            <a:chOff x="4408097" y="2468635"/>
            <a:chExt cx="457200" cy="464346"/>
          </a:xfrm>
        </p:grpSpPr>
        <p:sp>
          <p:nvSpPr>
            <p:cNvPr id="56" name="Oval 55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493608" y="2468635"/>
              <a:ext cx="281666" cy="438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58" name="Group 93"/>
          <p:cNvGrpSpPr/>
          <p:nvPr/>
        </p:nvGrpSpPr>
        <p:grpSpPr>
          <a:xfrm>
            <a:off x="5134977" y="4050734"/>
            <a:ext cx="668773" cy="681556"/>
            <a:chOff x="3752143" y="2421637"/>
            <a:chExt cx="501754" cy="511345"/>
          </a:xfrm>
        </p:grpSpPr>
        <p:sp>
          <p:nvSpPr>
            <p:cNvPr id="59" name="Rounded Rectangle 58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752143" y="2421637"/>
              <a:ext cx="501754" cy="50016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732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61" name="Group 96"/>
          <p:cNvGrpSpPr/>
          <p:nvPr/>
        </p:nvGrpSpPr>
        <p:grpSpPr>
          <a:xfrm>
            <a:off x="6833298" y="4006978"/>
            <a:ext cx="620886" cy="748666"/>
            <a:chOff x="5026322" y="2388810"/>
            <a:chExt cx="465826" cy="561695"/>
          </a:xfrm>
        </p:grpSpPr>
        <p:sp>
          <p:nvSpPr>
            <p:cNvPr id="62" name="Rounded Rectangle 61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071073" y="2388810"/>
              <a:ext cx="346609" cy="5616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64" name="Group 99"/>
          <p:cNvGrpSpPr/>
          <p:nvPr/>
        </p:nvGrpSpPr>
        <p:grpSpPr>
          <a:xfrm>
            <a:off x="6009277" y="4096047"/>
            <a:ext cx="609388" cy="636243"/>
            <a:chOff x="4408097" y="2455633"/>
            <a:chExt cx="457200" cy="477348"/>
          </a:xfrm>
        </p:grpSpPr>
        <p:sp>
          <p:nvSpPr>
            <p:cNvPr id="65" name="Oval 64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480286" y="2455633"/>
              <a:ext cx="291287" cy="4386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&gt;</a:t>
              </a:r>
            </a:p>
          </p:txBody>
        </p:sp>
      </p:grpSp>
      <p:pic>
        <p:nvPicPr>
          <p:cNvPr id="7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262163" y="161142"/>
            <a:ext cx="2230362" cy="991397"/>
          </a:xfrm>
          <a:prstGeom prst="rect">
            <a:avLst/>
          </a:prstGeom>
          <a:noFill/>
        </p:spPr>
      </p:pic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844163" y="1928893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d)</a:t>
            </a:r>
          </a:p>
        </p:txBody>
      </p:sp>
      <p:sp>
        <p:nvSpPr>
          <p:cNvPr id="74" name="Rectangle 73"/>
          <p:cNvSpPr/>
          <p:nvPr/>
        </p:nvSpPr>
        <p:spPr>
          <a:xfrm>
            <a:off x="1922899" y="1170416"/>
            <a:ext cx="20008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402"/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So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sánh</a:t>
            </a: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endParaRPr lang="en-GB" sz="3200" dirty="0">
              <a:solidFill>
                <a:srgbClr val="40505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24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6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7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6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7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8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6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7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6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7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8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76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7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8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6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7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8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9ED262-A1A8-4311-A957-174AFDDC3709}"/>
              </a:ext>
            </a:extLst>
          </p:cNvPr>
          <p:cNvSpPr txBox="1"/>
          <p:nvPr/>
        </p:nvSpPr>
        <p:spPr>
          <a:xfrm>
            <a:off x="3216729" y="6488668"/>
            <a:ext cx="7043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/>
                <a:ea typeface="+mn-ea"/>
                <a:cs typeface="+mn-cs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/>
                <a:ea typeface="+mn-ea"/>
                <a:cs typeface="+mn-cs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/>
                <a:ea typeface="+mn-ea"/>
                <a:cs typeface="+mn-cs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" y="2114703"/>
            <a:ext cx="9041152" cy="19874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63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6" y="4211142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8" y="279401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6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4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1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79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648415"/>
            <a:ext cx="508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Có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 bao </a:t>
            </a:r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nhiêu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bông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hoa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hướng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dương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D6B53B-C58A-099E-3CEF-07D22E77AA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787" y="247649"/>
            <a:ext cx="1932464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8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159289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83288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Có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bao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nhiêu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hạt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trong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cốc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3854452" y="3332527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854451" y="4392764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854452" y="5448524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9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1" y="0"/>
            <a:ext cx="666657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91A0BA-4795-14C6-5DD4-FC56710DC0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72587" y="71437"/>
            <a:ext cx="216217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5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Có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mấy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con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cá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trong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hình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638611-CF7C-E6DD-30E2-A9B6F16F8B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2875"/>
            <a:ext cx="2667000" cy="252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8925" y="208773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36" y="544881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722924" y="679107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 err="1">
                <a:solidFill>
                  <a:srgbClr val="FF6600"/>
                </a:solidFill>
              </a:rPr>
              <a:t>Có</a:t>
            </a:r>
            <a:r>
              <a:rPr lang="en-US" sz="5333" b="1" dirty="0">
                <a:solidFill>
                  <a:srgbClr val="FF6600"/>
                </a:solidFill>
              </a:rPr>
              <a:t> bao </a:t>
            </a:r>
            <a:r>
              <a:rPr lang="en-US" sz="5333" b="1" dirty="0" err="1">
                <a:solidFill>
                  <a:srgbClr val="FF6600"/>
                </a:solidFill>
              </a:rPr>
              <a:t>nhiêu</a:t>
            </a:r>
            <a:r>
              <a:rPr lang="en-US" sz="5333" b="1" dirty="0">
                <a:solidFill>
                  <a:srgbClr val="FF6600"/>
                </a:solidFill>
              </a:rPr>
              <a:t> </a:t>
            </a:r>
            <a:r>
              <a:rPr lang="en-US" sz="5333" b="1" dirty="0" err="1">
                <a:solidFill>
                  <a:srgbClr val="FF6600"/>
                </a:solidFill>
              </a:rPr>
              <a:t>hạt</a:t>
            </a:r>
            <a:r>
              <a:rPr lang="en-US" sz="5333" b="1" dirty="0">
                <a:solidFill>
                  <a:srgbClr val="FF6600"/>
                </a:solidFill>
              </a:rPr>
              <a:t> </a:t>
            </a:r>
            <a:r>
              <a:rPr lang="en-US" sz="5333" b="1" dirty="0" err="1">
                <a:solidFill>
                  <a:srgbClr val="FF6600"/>
                </a:solidFill>
              </a:rPr>
              <a:t>trong</a:t>
            </a:r>
            <a:r>
              <a:rPr lang="en-US" sz="5333" b="1" dirty="0">
                <a:solidFill>
                  <a:srgbClr val="FF6600"/>
                </a:solidFill>
              </a:rPr>
              <a:t> </a:t>
            </a:r>
            <a:r>
              <a:rPr lang="en-US" sz="5333" b="1" dirty="0" err="1">
                <a:solidFill>
                  <a:srgbClr val="FF6600"/>
                </a:solidFill>
              </a:rPr>
              <a:t>cốc</a:t>
            </a:r>
            <a:r>
              <a:rPr lang="en-US" sz="5333" b="1" dirty="0">
                <a:solidFill>
                  <a:srgbClr val="FF6600"/>
                </a:solidFill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7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11" y="801265"/>
            <a:ext cx="1226812" cy="164242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ECC309-C435-ED4B-DCC8-721D7581CB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01237" y="142875"/>
            <a:ext cx="2143125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8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643" y="3256560"/>
            <a:ext cx="881315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47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BÀI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6: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Luyện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tập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chung</a:t>
            </a:r>
            <a:endParaRPr lang="vi-VN" sz="4400" b="1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47"/>
                <a:endParaRPr lang="vi-VN" sz="1599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47"/>
                <a:endParaRPr lang="vi-VN" sz="1799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47"/>
              <a:r>
                <a:rPr lang="vi-VN" sz="3200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CHỦ ĐỀ </a:t>
              </a:r>
              <a:r>
                <a:rPr lang="en-US" sz="3200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1</a:t>
              </a:r>
              <a:endParaRPr lang="vi-VN" sz="3200" dirty="0">
                <a:solidFill>
                  <a:srgbClr val="70AD47">
                    <a:lumMod val="75000"/>
                  </a:srgbClr>
                </a:solidFill>
                <a:latin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353" y="1059712"/>
            <a:ext cx="7942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7"/>
            <a:r>
              <a:rPr lang="en-US" sz="3600" b="1" dirty="0" err="1">
                <a:solidFill>
                  <a:prstClr val="white"/>
                </a:solidFill>
                <a:latin typeface="Arial"/>
              </a:rPr>
              <a:t>Các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số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1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đến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256</Words>
  <Application>Microsoft Office PowerPoint</Application>
  <PresentationFormat>Widescreen</PresentationFormat>
  <Paragraphs>91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微软雅黑</vt:lpstr>
      <vt:lpstr>Arial</vt:lpstr>
      <vt:lpstr>Arial-Rounded</vt:lpstr>
      <vt:lpstr>Calibri</vt:lpstr>
      <vt:lpstr>等线</vt:lpstr>
      <vt:lpstr>Lato</vt:lpstr>
      <vt:lpstr>SVN-Gretoon</vt:lpstr>
      <vt:lpstr>Times New Roman</vt:lpstr>
      <vt:lpstr>Wingdings</vt:lpstr>
      <vt:lpstr>字魂58号-创中黑</vt:lpstr>
      <vt:lpstr>自定义设计方案</vt:lpstr>
      <vt:lpstr>1_Office Theme</vt:lpstr>
      <vt:lpstr>-</vt:lpstr>
      <vt:lpstr>Office Theme</vt:lpstr>
      <vt:lpstr>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Huong</cp:lastModifiedBy>
  <cp:revision>43</cp:revision>
  <dcterms:created xsi:type="dcterms:W3CDTF">2021-07-24T01:07:49Z</dcterms:created>
  <dcterms:modified xsi:type="dcterms:W3CDTF">2025-10-18T14:25:41Z</dcterms:modified>
</cp:coreProperties>
</file>