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456" y="57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3ADD2-E4FD-462F-96C3-00A3E725338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99755C-DDD6-4772-A92A-EF4DA782FB7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4F2C38-46EA-405F-BAAE-91BF580CDB9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34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3 CHỦ ĐỀ 2</a:t>
            </a:r>
            <a:endParaRPr lang="vi-VN" sz="3200" b="1" strike="noStrike" spc="-1" dirty="0">
              <a:solidFill>
                <a:srgbClr val="1713CB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1713CB"/>
                </a:solidFill>
                <a:latin typeface="Times New Roman"/>
              </a:rPr>
              <a:t>Lớp 1A4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000760" y="5429160"/>
            <a:ext cx="5629320" cy="9773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2800" b="0" strike="noStrike" spc="-1" dirty="0">
                <a:solidFill>
                  <a:srgbClr val="000000"/>
                </a:solidFill>
                <a:latin typeface="Times New Roman"/>
              </a:rPr>
              <a:t>Gv: Nguyễn Thị Hằng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2800" spc="-1" dirty="0">
                <a:solidFill>
                  <a:srgbClr val="000000"/>
                </a:solidFill>
                <a:latin typeface="Times New Roman"/>
              </a:rPr>
              <a:t>Đơn vị: Trường Tiểu học Hưng Đạo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6172200" y="3923963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10" descr="D:\GIÁO ÁN 1 2020-2021\HÌNH SOẠN GIÁO ÁN\Nghe nhạc\Quoc ca - Copy - Copy.PNG"/>
          <p:cNvPicPr/>
          <p:nvPr/>
        </p:nvPicPr>
        <p:blipFill>
          <a:blip r:embed="rId5"/>
          <a:srcRect t="3570"/>
          <a:stretch/>
        </p:blipFill>
        <p:spPr>
          <a:xfrm>
            <a:off x="1414440" y="214200"/>
            <a:ext cx="8143920" cy="656460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00" name="Rounded Rectangular Callout 10"/>
          <p:cNvSpPr/>
          <p:nvPr/>
        </p:nvSpPr>
        <p:spPr>
          <a:xfrm>
            <a:off x="271440" y="928800"/>
            <a:ext cx="1500120" cy="571320"/>
          </a:xfrm>
          <a:prstGeom prst="wedgeRoundRectCallout">
            <a:avLst>
              <a:gd name="adj1" fmla="val 128879"/>
              <a:gd name="adj2" fmla="val 62754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924" y="1945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402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407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408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Freeform 408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0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411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Text Box 26"/>
          <p:cNvSpPr/>
          <p:nvPr/>
        </p:nvSpPr>
        <p:spPr>
          <a:xfrm>
            <a:off x="843120" y="42876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Cảm nhận về giai điệu và nội dung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2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423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4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425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426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427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4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9" name="Freeform 428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0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1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32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4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4" name="Freeform 433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5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6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37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4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9" name="Freeform 438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0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1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42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4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4" name="Freeform 443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5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6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47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4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0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1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81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82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83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48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5" name="Freeform 484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6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7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88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48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0" name="Freeform 489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1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2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93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49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5" name="Freeform 494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6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7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98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49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0" name="Freeform 499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1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2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503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50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5" name="Freeform 504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6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7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508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50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0" name="Freeform 509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1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2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513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51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5" name="Freeform 514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6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7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518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51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0" name="Freeform 519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1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2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523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52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5" name="Freeform 524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6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7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528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52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0" name="Freeform 529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1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32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33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53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5" name="Freeform 534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6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37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540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43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45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6" name="Picture 2" descr="Trường Tiểu học Thị Trấn khai giảng năm học mới - Website của Trường Tiểu  học Thị trấn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03240" y="1500120"/>
            <a:ext cx="7643880" cy="400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48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50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553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554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Freeform 554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6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557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6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âm thanh đoán tên nhạc cụ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7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8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69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0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71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72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73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5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5" name="Freeform 574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6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7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78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5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0" name="Freeform 579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1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2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83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5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6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7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88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5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1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2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93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5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6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7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98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5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0" name="Freeform 599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1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2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603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60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5" name="Freeform 604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6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7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608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60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1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2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613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61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5" name="Freeform 614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6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7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18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61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1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2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23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62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5" name="Freeform 624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6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27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28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29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6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2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3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34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6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7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8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39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6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2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3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44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6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6" name="Freeform 645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7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8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49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6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1" name="Freeform 650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2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3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54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6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7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8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59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6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1" name="Freeform 660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2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3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64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6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7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8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69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6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1" name="Freeform 670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2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3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74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6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7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8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79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6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82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83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84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85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686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87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88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0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1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69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9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9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8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Text Box 9"/>
          <p:cNvSpPr/>
          <p:nvPr/>
        </p:nvSpPr>
        <p:spPr>
          <a:xfrm>
            <a:off x="414360" y="1000080"/>
            <a:ext cx="3000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00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0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0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0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6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6189"/>
          <a:stretch/>
        </p:blipFill>
        <p:spPr>
          <a:xfrm>
            <a:off x="771480" y="1357200"/>
            <a:ext cx="9429840" cy="4214880"/>
          </a:xfrm>
          <a:prstGeom prst="rect">
            <a:avLst/>
          </a:prstGeom>
          <a:ln w="0">
            <a:noFill/>
          </a:ln>
        </p:spPr>
      </p:pic>
      <p:sp>
        <p:nvSpPr>
          <p:cNvPr id="707" name="Text Box 9"/>
          <p:cNvSpPr/>
          <p:nvPr/>
        </p:nvSpPr>
        <p:spPr>
          <a:xfrm>
            <a:off x="414360" y="1000080"/>
            <a:ext cx="3571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gõ trống con: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0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11" name="Rectangle 1"/>
          <p:cNvSpPr/>
          <p:nvPr/>
        </p:nvSpPr>
        <p:spPr>
          <a:xfrm>
            <a:off x="1293840" y="2714760"/>
            <a:ext cx="813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TỔ QUỐC TA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16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2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21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2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/>
        </p:blipFill>
        <p:spPr>
          <a:xfrm>
            <a:off x="628560" y="1143000"/>
            <a:ext cx="9929880" cy="5500800"/>
          </a:xfrm>
          <a:prstGeom prst="rect">
            <a:avLst/>
          </a:prstGeom>
          <a:ln w="0">
            <a:noFill/>
          </a:ln>
        </p:spPr>
      </p:pic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0200" y="437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2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2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26" name="Rectangle 1"/>
          <p:cNvSpPr/>
          <p:nvPr/>
        </p:nvSpPr>
        <p:spPr>
          <a:xfrm>
            <a:off x="2215800" y="2643120"/>
            <a:ext cx="67381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SẮC THÁI TO – NHỎ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1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3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3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6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37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/>
        </p:blipFill>
        <p:spPr>
          <a:xfrm>
            <a:off x="1200240" y="1143000"/>
            <a:ext cx="8929440" cy="5500800"/>
          </a:xfrm>
          <a:prstGeom prst="rect">
            <a:avLst/>
          </a:prstGeom>
          <a:ln w="0">
            <a:noFill/>
          </a:ln>
        </p:spPr>
      </p:pic>
      <p:pic>
        <p:nvPicPr>
          <p:cNvPr id="7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31840" y="224640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03120" y="121428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7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31840" y="503244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41" name="Picture 10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03120" y="392904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1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5000" y="2584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1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47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48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485640" y="1214280"/>
            <a:ext cx="8429760" cy="4273560"/>
          </a:xfrm>
          <a:prstGeom prst="rect">
            <a:avLst/>
          </a:prstGeom>
          <a:ln w="0">
            <a:noFill/>
          </a:ln>
        </p:spPr>
      </p:pic>
      <p:sp>
        <p:nvSpPr>
          <p:cNvPr id="749" name="Text Box 9"/>
          <p:cNvSpPr/>
          <p:nvPr/>
        </p:nvSpPr>
        <p:spPr>
          <a:xfrm>
            <a:off x="4000680" y="1285920"/>
            <a:ext cx="2428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Text Box 10"/>
          <p:cNvSpPr/>
          <p:nvPr/>
        </p:nvSpPr>
        <p:spPr>
          <a:xfrm>
            <a:off x="58579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1" name="Text Box 9"/>
          <p:cNvSpPr/>
          <p:nvPr/>
        </p:nvSpPr>
        <p:spPr>
          <a:xfrm>
            <a:off x="4000680" y="2428920"/>
            <a:ext cx="29286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2" name="Text Box 10"/>
          <p:cNvSpPr/>
          <p:nvPr/>
        </p:nvSpPr>
        <p:spPr>
          <a:xfrm>
            <a:off x="5929200" y="3000240"/>
            <a:ext cx="3786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Bài hát được hát trong giờ chào cờ mỗi sáng thứ 2?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557280" y="1143000"/>
            <a:ext cx="6429240" cy="42102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10"/>
          <p:cNvSpPr/>
          <p:nvPr/>
        </p:nvSpPr>
        <p:spPr>
          <a:xfrm>
            <a:off x="4129200" y="1500120"/>
            <a:ext cx="257148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486160" y="1000080"/>
            <a:ext cx="2428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11" descr="D:\GIÁO ÁN 1 2020-2021\HÌNH SOẠN GIÁO ÁN\Nghe nhạc\Quoc ca.PNG"/>
          <p:cNvPicPr/>
          <p:nvPr/>
        </p:nvPicPr>
        <p:blipFill>
          <a:blip r:embed="rId5"/>
          <a:stretch/>
        </p:blipFill>
        <p:spPr>
          <a:xfrm>
            <a:off x="6881760" y="1090440"/>
            <a:ext cx="3657600" cy="449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Văn Cao – bậc tài danh sống mãi trong hồn dân tộc | Tạp chí Quê Hương  Online | Ủy ban Nhà nước về người Việt Nam ở nước ngoài"/>
          <p:cNvPicPr/>
          <p:nvPr/>
        </p:nvPicPr>
        <p:blipFill>
          <a:blip r:embed="rId2"/>
          <a:stretch/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48" descr="D:\GIÁO ÁN 1 2020-2021\HÌNH SOẠN GIÁO ÁN\Nghe nhạc\Nghe nhạc Quốc ca - Copy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D:\GIÁO ÁN 1 2020-2021\HÌNH SOẠN GIÁO ÁN\Nghe nhạc\Nghe nhạc Quốc ca - Copy (2).jpg"/>
          <p:cNvPicPr/>
          <p:nvPr/>
        </p:nvPicPr>
        <p:blipFill>
          <a:blip r:embed="rId7">
            <a:lum contrast="20000"/>
          </a:blip>
          <a:stretch/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34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Group 5"/>
          <p:cNvPicPr/>
          <p:nvPr/>
        </p:nvPicPr>
        <p:blipFill>
          <a:blip r:embed="rId5"/>
          <a:stretch/>
        </p:blipFill>
        <p:spPr>
          <a:xfrm>
            <a:off x="2693880" y="5913360"/>
            <a:ext cx="6261120" cy="785880"/>
          </a:xfrm>
          <a:prstGeom prst="rect">
            <a:avLst/>
          </a:prstGeom>
          <a:ln w="0">
            <a:noFill/>
          </a:ln>
        </p:spPr>
      </p:pic>
      <p:grpSp>
        <p:nvGrpSpPr>
          <p:cNvPr id="239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240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Freeform 240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24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2" name="Text Box 26"/>
          <p:cNvSpPr/>
          <p:nvPr/>
        </p:nvSpPr>
        <p:spPr>
          <a:xfrm>
            <a:off x="843120" y="39672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Tư thế đứng trong lễ chào cờ có hát 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5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5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5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74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27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6" name="Freeform 275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7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79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28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1" name="Freeform 280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2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84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28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6" name="Freeform 285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7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89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29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1" name="Freeform 290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94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29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99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0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1" name="Freeform 300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2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04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0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6" name="Freeform 305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7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09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1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1" name="Freeform 310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2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1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1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69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48" descr="D:\GIÁO ÁN 1 2020-2021\HÌNH SOẠN GIÁO ÁN\Nghe nhạc\Nghe nhạc Quốc ca - Copy.jpg"/>
          <p:cNvPicPr/>
          <p:nvPr/>
        </p:nvPicPr>
        <p:blipFill>
          <a:blip r:embed="rId5">
            <a:lum contrast="30000"/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8" descr="D:\GIÁO ÁN 1 2020-2021\HÌNH SOẠN GIÁO ÁN\Nghe nhạc\Nghe nhạc Quốc ca - Copy (2).jpg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385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1"/>
          <p:cNvSpPr/>
          <p:nvPr/>
        </p:nvSpPr>
        <p:spPr>
          <a:xfrm>
            <a:off x="1215360" y="271476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NHẠC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94" name="Rectangle 7"/>
          <p:cNvSpPr/>
          <p:nvPr/>
        </p:nvSpPr>
        <p:spPr>
          <a:xfrm>
            <a:off x="3200400" y="107172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Văn Cao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7468</TotalTime>
  <Words>148</Words>
  <Application>Microsoft Office PowerPoint</Application>
  <PresentationFormat>Custom</PresentationFormat>
  <Paragraphs>39</Paragraphs>
  <Slides>19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Hằng Nguyễn</cp:lastModifiedBy>
  <cp:revision>597</cp:revision>
  <dcterms:created xsi:type="dcterms:W3CDTF">2010-04-30T20:19:48Z</dcterms:created>
  <dcterms:modified xsi:type="dcterms:W3CDTF">2025-10-21T11:24:26Z</dcterms:modified>
  <dc:language>en-US</dc:language>
</cp:coreProperties>
</file>