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</p:sldMasterIdLst>
  <p:notesMasterIdLst>
    <p:notesMasterId r:id="rId26"/>
  </p:notesMasterIdLst>
  <p:sldIdLst>
    <p:sldId id="473" r:id="rId3"/>
    <p:sldId id="462" r:id="rId4"/>
    <p:sldId id="464" r:id="rId5"/>
    <p:sldId id="463" r:id="rId6"/>
    <p:sldId id="422" r:id="rId7"/>
    <p:sldId id="425" r:id="rId8"/>
    <p:sldId id="439" r:id="rId9"/>
    <p:sldId id="465" r:id="rId10"/>
    <p:sldId id="466" r:id="rId11"/>
    <p:sldId id="467" r:id="rId12"/>
    <p:sldId id="469" r:id="rId13"/>
    <p:sldId id="468" r:id="rId14"/>
    <p:sldId id="384" r:id="rId15"/>
    <p:sldId id="457" r:id="rId16"/>
    <p:sldId id="458" r:id="rId17"/>
    <p:sldId id="459" r:id="rId18"/>
    <p:sldId id="460" r:id="rId19"/>
    <p:sldId id="470" r:id="rId20"/>
    <p:sldId id="431" r:id="rId21"/>
    <p:sldId id="472" r:id="rId22"/>
    <p:sldId id="435" r:id="rId23"/>
    <p:sldId id="471" r:id="rId24"/>
    <p:sldId id="300" r:id="rId25"/>
  </p:sldIdLst>
  <p:sldSz cx="12192000" cy="6858000"/>
  <p:notesSz cx="6858000" cy="9144000"/>
  <p:custDataLst>
    <p:tags r:id="rId27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00"/>
    <a:srgbClr val="00FFFF"/>
    <a:srgbClr val="FFFFCC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howGuides="1">
      <p:cViewPr varScale="1">
        <p:scale>
          <a:sx n="70" d="100"/>
          <a:sy n="70" d="100"/>
        </p:scale>
        <p:origin x="738" y="-138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4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4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8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22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4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32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30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41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55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546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540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769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306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37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9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35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4009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01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26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61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5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58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69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75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56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2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1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78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wmf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w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99459-2134-74C8-FEE9-9B20A1363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 ">
            <a:extLst>
              <a:ext uri="{FF2B5EF4-FFF2-40B4-BE49-F238E27FC236}">
                <a16:creationId xmlns:a16="http://schemas.microsoft.com/office/drawing/2014/main" id="{9E43D937-43B6-8EC0-979D-5F5775FD4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84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D1D5CC-0FA0-5007-ADE1-9FF859731BEB}"/>
              </a:ext>
            </a:extLst>
          </p:cNvPr>
          <p:cNvSpPr/>
          <p:nvPr/>
        </p:nvSpPr>
        <p:spPr>
          <a:xfrm>
            <a:off x="3581400" y="762000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21:</a:t>
            </a:r>
          </a:p>
        </p:txBody>
      </p:sp>
      <p:pic>
        <p:nvPicPr>
          <p:cNvPr id="5" name="Picture 8" descr=" ">
            <a:extLst>
              <a:ext uri="{FF2B5EF4-FFF2-40B4-BE49-F238E27FC236}">
                <a16:creationId xmlns:a16="http://schemas.microsoft.com/office/drawing/2014/main" id="{B106129B-B8A3-93E3-57AF-A4DC9430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08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A15AE6-DB67-D288-9543-4AD98B45C87E}"/>
              </a:ext>
            </a:extLst>
          </p:cNvPr>
          <p:cNvSpPr/>
          <p:nvPr/>
        </p:nvSpPr>
        <p:spPr>
          <a:xfrm>
            <a:off x="3200400" y="1953895"/>
            <a:ext cx="6693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H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3ADAC-8ABB-0D97-3871-3FD1C86F037B}"/>
              </a:ext>
            </a:extLst>
          </p:cNvPr>
          <p:cNvSpPr/>
          <p:nvPr/>
        </p:nvSpPr>
        <p:spPr>
          <a:xfrm>
            <a:off x="4267200" y="964856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0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12: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3C1D9-2F48-72AD-7F86-02C18DD66EB0}"/>
              </a:ext>
            </a:extLst>
          </p:cNvPr>
          <p:cNvSpPr txBox="1"/>
          <p:nvPr/>
        </p:nvSpPr>
        <p:spPr>
          <a:xfrm>
            <a:off x="0" y="5581121"/>
            <a:ext cx="548640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: Lê Thị Thanh </a:t>
            </a:r>
            <a:r>
              <a:rPr lang="en-US" dirty="0" err="1"/>
              <a:t>Hiền</a:t>
            </a:r>
            <a:endParaRPr lang="en-US" dirty="0"/>
          </a:p>
          <a:p>
            <a:r>
              <a:rPr lang="en-US" dirty="0" err="1"/>
              <a:t>Lớp</a:t>
            </a:r>
            <a:r>
              <a:rPr lang="en-US" dirty="0"/>
              <a:t> 1A6</a:t>
            </a:r>
            <a:endParaRPr lang="vi-VN" dirty="0"/>
          </a:p>
          <a:p>
            <a:r>
              <a:rPr lang="vi-VN" dirty="0"/>
              <a:t>Trường Tiểu học Hưng Đạo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" y="76200"/>
            <a:ext cx="190392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2" t="58906" r="9083" b="26882"/>
          <a:stretch/>
        </p:blipFill>
        <p:spPr>
          <a:xfrm>
            <a:off x="6746240" y="342900"/>
            <a:ext cx="5445760" cy="4670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1" t="65034" r="25320" b="26882"/>
          <a:stretch/>
        </p:blipFill>
        <p:spPr>
          <a:xfrm>
            <a:off x="6354" y="609600"/>
            <a:ext cx="5866193" cy="439127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273184" y="6010281"/>
            <a:ext cx="6662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4419600"/>
            <a:ext cx="33265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4532586"/>
            <a:ext cx="25571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le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831694" y="6019800"/>
            <a:ext cx="532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936704" y="6102246"/>
            <a:ext cx="532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5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04800" y="990600"/>
            <a:ext cx="431239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1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sz="13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800" y="990600"/>
            <a:ext cx="48622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1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13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400" y="4419600"/>
            <a:ext cx="4698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1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</a:t>
            </a:r>
            <a:endParaRPr lang="en-US" sz="13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4532586"/>
            <a:ext cx="359265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le </a:t>
            </a:r>
            <a:r>
              <a:rPr lang="en-US" sz="1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</a:t>
            </a:r>
            <a:endParaRPr lang="en-US" sz="13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8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0"/>
            <a:ext cx="1903923" cy="58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447800" y="1532394"/>
            <a:ext cx="4297466" cy="2319338"/>
            <a:chOff x="384" y="1680"/>
            <a:chExt cx="1680" cy="9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2171" y="595265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12: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6294334" y="1524000"/>
            <a:ext cx="4297466" cy="2319338"/>
            <a:chOff x="384" y="1680"/>
            <a:chExt cx="1680" cy="9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36839" y="533400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66647" y="549429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65065" y="2822232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07468" y="2864375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7400" y="281940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0839" y="3887044"/>
            <a:ext cx="4701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ho 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86706" y="3835063"/>
            <a:ext cx="43396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li   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34092" y="5223234"/>
            <a:ext cx="25811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5113" y="5223234"/>
            <a:ext cx="29001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9934" y="5199108"/>
            <a:ext cx="28039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6000" y="5229761"/>
            <a:ext cx="21627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le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81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-15240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789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1800" y="1273742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9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853 C -0.02014 0.09478 -0.00885 0.09339 -0.03316 0.11489 C -0.03646 0.11789 -0.0408 0.11813 -0.04427 0.12067 C -0.04896 0.12414 -0.05312 0.12876 -0.05764 0.13246 C -0.06875 0.14147 -0.07864 0.15396 -0.09097 0.15927 C -0.1283 0.17568 -0.16285 0.20065 -0.20208 0.20943 C -0.21892 0.22076 -0.23767 0.23001 -0.25538 0.23902 C -0.26198 0.24249 -0.26875 0.24503 -0.27535 0.24804 C -0.2776 0.24896 -0.28194 0.25081 -0.28194 0.25081 C -0.29982 0.24989 -0.31771 0.24966 -0.33541 0.24804 C -0.35069 0.24665 -0.36545 0.23371 -0.37986 0.22723 C -0.39462 0.21383 -0.39462 0.20828 -0.40208 0.18886 C -0.40798 0.15534 -0.40798 0.12229 -0.40208 0.08807 C -0.40312 0.05456 -0.39479 0.00902 -0.4243 -0.00069 C -0.43472 -0.00971 -0.44618 -0.0104 -0.45764 -0.01549 C -0.48073 -0.02566 -0.50226 -0.03444 -0.52639 -0.03906 C -0.54791 -0.04854 -0.50694 -0.03097 -0.55538 -0.04785 C -0.5691 -0.0527 -0.57951 -0.05917 -0.59305 -0.06264 C -0.60781 -0.06172 -0.62291 -0.0631 -0.6375 -0.05987 C -0.64774 -0.05756 -0.6566 -0.04923 -0.66649 -0.04507 C -0.67934 -0.0319 -0.68663 -0.01895 -0.69531 -0.00069 C -0.69809 0.00532 -0.70416 0.01711 -0.70416 0.01711 C -0.70937 0.04439 -0.70521 0.03421 -0.71319 0.0497 C -0.71649 0.0675 -0.7191 0.08507 -0.72205 0.10287 C -0.72361 0.11212 -0.725 0.12991 -0.72864 0.13847 C -0.73021 0.14217 -0.73351 0.14402 -0.73541 0.14725 C -0.74357 0.16112 -0.7434 0.17199 -0.75538 0.17684 C -0.76041 0.17245 -0.76528 0.16898 -0.76875 0.16205 C -0.78125 0.13708 -0.75642 0.17199 -0.7776 0.14448 C -0.78107 0.13015 -0.7842 0.11766 -0.78646 0.10287 C -0.78559 0.08022 -0.78958 0.05525 -0.78194 0.03491 C -0.75781 -0.02959 -0.71215 -0.03398 -0.66423 -0.04207 C -0.56198 -0.04114 -0.45989 -0.04207 -0.35764 -0.03906 C -0.34566 -0.03883 -0.33472 -0.02173 -0.32205 -0.01826 C -0.31111 -0.00416 -0.2901 0.01919 -0.27535 0.0289 C -0.27309 0.0319 -0.27153 0.03583 -0.26875 0.03791 C -0.26614 0.03999 -0.26232 0.03861 -0.25972 0.04092 C -0.23802 0.06149 -0.26528 0.04716 -0.24653 0.05571 C -0.23576 0.06635 -0.22604 0.0779 -0.21528 0.08807 C -0.20295 0.09963 -0.21007 0.08831 -0.19982 0.1001 C -0.1967 0.10379 -0.1941 0.10819 -0.19097 0.11188 C -0.18385 0.11997 -0.17621 0.1276 -0.16875 0.13546 C -0.16666 0.13777 -0.16614 0.14194 -0.16423 0.14448 C -0.15781 0.15303 -0.14861 0.1595 -0.14201 0.16806 C -0.1401 0.1706 -0.13958 0.17453 -0.1375 0.17684 C -0.13489 0.17961 -0.13125 0.18031 -0.12864 0.18285 C -0.12048 0.19071 -0.1243 0.19233 -0.11528 0.19764 C -0.10712 0.2025 -0.10087 0.20273 -0.09305 0.20943 C -0.05972 0.20758 -0.02639 0.20643 0.00695 0.20365 C 0.01563 0.20296 0.02604 0.1914 0.03351 0.18586 C 0.05521 0.16991 0.08959 0.13269 0.10243 0.10287 C 0.10573 0.09524 0.10781 0.08669 0.11129 0.07929 C 0.11354 0.07444 0.1158 0.06935 0.11806 0.0645 C 0.12031 0.05201 0.12396 0.04092 0.12691 0.0289 C 0.12899 0.01017 0.13351 -0.0037 0.13802 -0.02126 C 0.13785 -0.02751 0.15087 -0.14262 0.11806 -0.16042 C 0.10886 -0.16528 0.09861 -0.16574 0.08906 -0.16921 C 0.04531 -0.16828 0.00174 -0.16805 -0.04201 -0.1662 C -0.0566 -0.16551 -0.06649 -0.15002 -0.07986 -0.14563 C -0.08351 -0.1417 -0.08698 -0.13731 -0.09097 -0.13384 C -0.09375 -0.1313 -0.09722 -0.1306 -0.09982 -0.12783 C -0.1125 -0.11465 -0.12187 -0.09801 -0.13316 -0.08345 C -0.13837 -0.05617 -0.1566 -0.03698 -0.16649 -0.01248 C -0.17916 0.01896 -0.18715 0.05086 -0.19305 0.0853 C -0.19271 0.09894 -0.19896 0.16112 -0.18646 0.18886 C -0.18472 0.19279 -0.16753 0.22099 -0.16423 0.22423 C -0.15191 0.23648 -0.15416 0.23047 -0.14427 0.23602 C -0.12604 0.24642 -0.10729 0.25382 -0.08871 0.26283 C -0.07448 0.26977 -0.06041 0.27601 -0.04653 0.28341 C -0.03576 0.28918 -0.02344 0.29126 -0.01319 0.2982 C 0.00087 0.30768 0.00903 0.31068 0.02465 0.316 C 0.0349 0.32525 0.04358 0.32802 0.05573 0.33079 C 0.07118 0.34096 0.08143 0.35021 0.09358 0.36639 C 0.09288 0.37518 0.09358 0.38465 0.09132 0.39298 C 0.09045 0.39598 0.08021 0.40176 0.07795 0.40176 C 0.00382 0.40476 -0.07014 0.40569 -0.14427 0.40777 C -0.19097 0.41262 -0.23819 0.42187 -0.2842 0.43435 C -0.41528 0.4325 -0.53646 0.42534 -0.66649 0.42256 C -0.69305 0.4154 -0.72031 0.41355 -0.74653 0.40476 C -0.7592 0.39321 -0.77153 0.38974 -0.78646 0.38697 C -0.8151 0.362 -0.79705 0.32178 -0.79531 0.27162 C -0.7941 0.23556 -0.79462 0.22954 -0.77309 0.21544 C -0.61389 0.21637 -0.45451 0.21568 -0.29531 0.21845 C -0.28194 0.21868 -0.26875 0.22238 -0.25538 0.22423 C -0.24878 0.22515 -0.23541 0.22723 -0.23541 0.22723 C -0.1684 0.25382 -0.08993 0.24919 -0.02205 0.25081 C 0.0309 0.26514 0.0224 0.25613 0.11806 0.25382 C 0.13681 0.24758 0.11806 0.2552 0.13351 0.24503 C 0.13559 0.24365 0.13837 0.24388 0.14028 0.24203 C 0.14167 0.24064 0.14167 0.2381 0.14236 0.23602 " pathEditMode="relative" ptsTypes="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53583E-7 C 0.00642 -0.00624 0.01059 -0.00971 0.01562 -0.01757 C 0.01805 -0.02127 0.01944 -0.02612 0.02222 -0.02959 C 0.03385 -0.04415 0.05121 -0.06357 0.06666 -0.07397 C 0.07014 -0.07628 0.0743 -0.07721 0.07778 -0.07975 C 0.08107 -0.08206 0.08333 -0.08622 0.08663 -0.08877 C 0.096 -0.09593 0.10712 -0.10194 0.11771 -0.10633 C 0.13125 -0.12436 0.12743 -0.12367 0.16007 -0.11234 C 0.16614 -0.11026 0.17552 -0.09755 0.17552 -0.09755 C 0.1835 -0.08067 0.19271 -0.06449 0.2 -0.04716 C 0.20486 -0.03537 0.20764 -0.02288 0.21337 -0.01179 C 0.21736 0.00485 0.22187 0.02242 0.22673 0.0386 C 0.22778 0.04184 0.23003 0.04415 0.23107 0.04739 C 0.23385 0.05594 0.23785 0.07397 0.23785 0.07397 C 0.23941 0.09455 0.24028 0.11304 0.24896 0.13037 C 0.24965 0.13916 0.24948 0.14841 0.25104 0.15696 C 0.25243 0.16459 0.25781 0.17013 0.26007 0.17753 C 0.26823 0.20458 0.26007 0.18678 0.26892 0.20435 C 0.271 0.21521 0.27847 0.23486 0.28437 0.24249 C 0.28611 0.24503 0.28889 0.2448 0.29114 0.24549 C 0.32153 0.24364 0.35191 0.24249 0.38229 0.23948 C 0.38455 0.23948 0.38767 0.23948 0.38889 0.23648 C 0.45816 0.08114 0.47135 -0.16921 0.6 -0.22769 C 0.60225 -0.22469 0.60486 -0.22238 0.6066 -0.21891 C 0.60798 -0.21637 0.60712 -0.2122 0.60885 -0.20989 C 0.61111 -0.20689 0.61475 -0.20596 0.61771 -0.20411 C 0.62882 -0.20504 0.63993 -0.2055 0.65104 -0.20712 C 0.65903 -0.20828 0.66562 -0.2159 0.67326 -0.21891 C 0.70399 -0.2307 0.74045 -0.25566 0.76007 -0.28987 C 0.76215 -0.29866 0.76267 -0.30236 0.76666 -0.31068 C 0.77014 -0.31785 0.77778 -0.33125 0.77778 -0.33125 C 0.77847 -0.33426 0.78177 -0.33796 0.78003 -0.34027 C 0.77743 -0.34374 0.77257 -0.34189 0.76892 -0.34304 C 0.76597 -0.34397 0.76302 -0.34512 0.76007 -0.34605 C 0.74149 -0.34374 0.7217 -0.34697 0.70451 -0.33726 C 0.68785 -0.32778 0.675 -0.31808 0.65781 -0.31068 C 0.63819 -0.29057 0.66232 -0.31345 0.63107 -0.29288 C 0.62621 -0.28964 0.62239 -0.28456 0.61771 -0.28109 C 0.60538 -0.27208 0.59305 -0.26445 0.58003 -0.25728 C 0.5651 -0.24896 0.5533 -0.23301 0.53785 -0.22769 C 0.51736 -0.20828 0.49722 -0.1884 0.47552 -0.17152 C 0.47326 -0.16967 0.471 -0.16759 0.46892 -0.16551 C 0.4651 -0.16181 0.46198 -0.15696 0.45781 -0.15372 C 0.4493 -0.14702 0.43941 -0.14332 0.43107 -0.13592 C 0.41024 -0.11743 0.39149 -0.10356 0.36892 -0.08877 C 0.36232 -0.08437 0.35694 -0.07698 0.35104 -0.07097 C 0.33246 -0.05247 0.34739 -0.07004 0.33107 -0.05617 C 0.3092 -0.03768 0.32361 -0.04415 0.3066 -0.03837 C 0.27899 -0.0111 0.31805 -0.04808 0.28663 -0.02358 C 0.26597 -0.0074 0.24965 0.01341 0.22673 0.02381 C 0.22153 0.02866 0.21666 0.03444 0.21111 0.0386 C 0.2085 0.04045 0.20486 0.03953 0.20225 0.04161 C 0.19948 0.04369 0.19809 0.04785 0.19548 0.05039 C 0.18923 0.0564 0.17187 0.06773 0.16666 0.0712 C 0.15764 0.07721 0.15191 0.08738 0.14219 0.09177 C 0.12396 0.11026 0.10416 0.1239 0.08437 0.13916 C 0.07656 0.14517 0.07309 0.15303 0.06441 0.15696 C 0.05989 0.15488 0.05486 0.15442 0.05104 0.15095 C 0.04514 0.1454 0.03559 0.13037 0.03559 0.13037 C 0.03316 0.12067 0.02899 0.1135 0.02673 0.10356 C 0.02344 0.06981 0.02205 0.02427 0.05104 0.01202 C 0.06892 0.01295 0.0868 0.01248 0.10451 0.01479 C 0.12135 0.01711 0.1375 0.03444 0.1533 0.04161 C 0.16614 0.05432 0.17378 0.06033 0.18229 0.07698 C 0.18541 0.09062 0.18889 0.09639 0.1934 0.10957 C 0.20469 0.14263 0.19166 0.11535 0.20225 0.13615 C 0.20451 0.14794 0.2059 0.1558 0.21111 0.16574 C 0.21475 0.18447 0.22083 0.2018 0.22673 0.21914 C 0.22951 0.22723 0.23559 0.24249 0.23559 0.24249 C 0.24045 0.28132 0.25677 0.3116 0.28663 0.3197 C 0.32743 0.31877 0.36805 0.31854 0.40885 0.31669 C 0.41771 0.31623 0.425 0.30768 0.43333 0.3049 C 0.45017 0.29912 0.46719 0.29589 0.48437 0.29311 C 0.50364 0.29381 0.52291 0.29404 0.54219 0.29589 C 0.55937 0.2975 0.58837 0.32062 0.60225 0.33449 C 0.62552 0.35737 0.61389 0.35113 0.62882 0.35807 C 0.63472 0.36593 0.6408 0.37402 0.6467 0.38188 C 0.6493 0.38534 0.65312 0.38696 0.65555 0.39066 C 0.67934 0.42603 0.65538 0.40037 0.67552 0.42025 C 0.72708 0.4147 0.71996 0.42048 0.75104 0.39945 C 0.76528 0.37309 0.76146 0.3798 0.76666 0.34928 C 0.7691 0.33449 0.76892 0.34489 0.76892 0.33749 " pathEditMode="relative" ptsTypes="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99" y="0"/>
            <a:ext cx="2286000" cy="846638"/>
          </a:xfrm>
          <a:prstGeom prst="rect">
            <a:avLst/>
          </a:prstGeom>
        </p:spPr>
      </p:pic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3811" y="152400"/>
            <a:ext cx="5042989" cy="651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2784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623942" cy="838199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4229" y="381000"/>
            <a:ext cx="4877771" cy="60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572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72"/>
            <a:ext cx="2623942" cy="990599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152400"/>
            <a:ext cx="7162800" cy="636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0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3137"/>
            <a:ext cx="2133600" cy="838200"/>
          </a:xfrm>
          <a:prstGeom prst="rect">
            <a:avLst/>
          </a:prstGeom>
        </p:spPr>
      </p:pic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76200"/>
            <a:ext cx="9220200" cy="595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26"/>
          <p:cNvSpPr/>
          <p:nvPr/>
        </p:nvSpPr>
        <p:spPr>
          <a:xfrm>
            <a:off x="3233725" y="852926"/>
            <a:ext cx="571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5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5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81600" y="2043597"/>
            <a:ext cx="2399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8395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819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638800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ho.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962400" y="6586347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077200" y="662196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12239" r="10212" b="61058"/>
          <a:stretch/>
        </p:blipFill>
        <p:spPr>
          <a:xfrm>
            <a:off x="168925" y="42291"/>
            <a:ext cx="11887202" cy="5486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991600" y="662196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7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066800"/>
            <a:ext cx="889217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kè</a:t>
            </a:r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kẽ</a:t>
            </a:r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kệ</a:t>
            </a:r>
            <a:endParaRPr lang="en-US" sz="1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490" y="4267200"/>
            <a:ext cx="840165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</a:t>
            </a:r>
            <a:r>
              <a:rPr lang="en-US" sz="16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16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kỉ</a:t>
            </a:r>
            <a:r>
              <a:rPr lang="en-US" sz="16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16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kĩ</a:t>
            </a:r>
            <a:endParaRPr lang="en-US" sz="16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33600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8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8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ho. </a:t>
            </a:r>
            <a:r>
              <a:rPr lang="en-US" sz="8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8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8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8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8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</a:t>
            </a:r>
            <a:r>
              <a:rPr lang="en-US" sz="8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2666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3969"/>
            <a:ext cx="2052302" cy="7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97521" y="93970"/>
            <a:ext cx="27561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cối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7" t="52876" b="-1"/>
          <a:stretch/>
        </p:blipFill>
        <p:spPr>
          <a:xfrm>
            <a:off x="457200" y="925488"/>
            <a:ext cx="11506200" cy="5500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6" r="39928" b="-1"/>
          <a:stretch/>
        </p:blipFill>
        <p:spPr>
          <a:xfrm>
            <a:off x="519629" y="863410"/>
            <a:ext cx="11426328" cy="5630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4176"/>
            <a:ext cx="11497479" cy="5575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9" y="806362"/>
            <a:ext cx="11473544" cy="5619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976"/>
            <a:ext cx="11497481" cy="55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447800" y="1532394"/>
            <a:ext cx="4297466" cy="2319338"/>
            <a:chOff x="384" y="1680"/>
            <a:chExt cx="1680" cy="9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2171" y="595265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12: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6294334" y="1524000"/>
            <a:ext cx="4297466" cy="2319338"/>
            <a:chOff x="384" y="1680"/>
            <a:chExt cx="1680" cy="9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36839" y="533400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66647" y="549429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65065" y="2822232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07468" y="2864375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7400" y="281940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0839" y="3887044"/>
            <a:ext cx="4701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ho 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86706" y="3835063"/>
            <a:ext cx="43396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li   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34092" y="5223234"/>
            <a:ext cx="25811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5113" y="5223234"/>
            <a:ext cx="29001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9934" y="5199108"/>
            <a:ext cx="28039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6000" y="5229761"/>
            <a:ext cx="21627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le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80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3641725" y="3052763"/>
            <a:ext cx="4033476" cy="193899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Nhận xét tiết học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Xem lại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Chuẩn bị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47700" cy="248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51" y="5986463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489" y="5792788"/>
            <a:ext cx="1296987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876" y="6038850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4389438"/>
            <a:ext cx="593725" cy="246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5519738"/>
            <a:ext cx="1366838" cy="1338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086726" y="1987550"/>
            <a:ext cx="4568825" cy="5921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28600" y="685800"/>
            <a:ext cx="51523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</a:t>
            </a:r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sz="1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9842" y="700013"/>
            <a:ext cx="439735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</a:t>
            </a:r>
            <a:r>
              <a:rPr lang="en-US" sz="16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81000" y="4236744"/>
            <a:ext cx="51523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16600" dirty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  <a:endParaRPr lang="en-US" sz="16600" dirty="0">
              <a:solidFill>
                <a:schemeClr val="accent6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8197" y="4126385"/>
            <a:ext cx="495520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</a:t>
            </a:r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endParaRPr lang="en-US" sz="1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66" y="2133600"/>
            <a:ext cx="1217623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</a:t>
            </a:r>
            <a:r>
              <a:rPr lang="en-US" sz="115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15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115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15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  <a:r>
              <a:rPr lang="en-US" sz="115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115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kẽ</a:t>
            </a:r>
            <a:r>
              <a:rPr lang="en-US" sz="115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15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115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575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17754" r="4092" b="64107"/>
          <a:stretch/>
        </p:blipFill>
        <p:spPr>
          <a:xfrm>
            <a:off x="1786574" y="134689"/>
            <a:ext cx="10515600" cy="5297799"/>
          </a:xfrm>
          <a:prstGeom prst="rect">
            <a:avLst/>
          </a:prstGeom>
        </p:spPr>
      </p:pic>
      <p:pic>
        <p:nvPicPr>
          <p:cNvPr id="8197" name="Picture 30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2249072" y="5867400"/>
            <a:ext cx="803365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6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 </a:t>
            </a:r>
            <a:r>
              <a:rPr lang="en-US" sz="6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</a:t>
            </a:r>
            <a:r>
              <a:rPr lang="en-US" sz="6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6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6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6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23670" y="5867400"/>
            <a:ext cx="102037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924800" y="5867400"/>
            <a:ext cx="10668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038600" y="5867400"/>
            <a:ext cx="718457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76200" y="0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1.Nhận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/>
      <p:bldP spid="29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84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762000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21:</a:t>
            </a:r>
          </a:p>
        </p:txBody>
      </p:sp>
      <p:pic>
        <p:nvPicPr>
          <p:cNvPr id="5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08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1953895"/>
            <a:ext cx="6693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H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964856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0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12:</a:t>
            </a:r>
          </a:p>
        </p:txBody>
      </p:sp>
    </p:spTree>
    <p:extLst>
      <p:ext uri="{BB962C8B-B14F-4D97-AF65-F5344CB8AC3E}">
        <p14:creationId xmlns:p14="http://schemas.microsoft.com/office/powerpoint/2010/main" val="28928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0"/>
            <a:ext cx="1903923" cy="58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447800" y="1532394"/>
            <a:ext cx="4297466" cy="2319338"/>
            <a:chOff x="384" y="1680"/>
            <a:chExt cx="1680" cy="9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2171" y="595265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12: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6294334" y="1524000"/>
            <a:ext cx="4297466" cy="2319338"/>
            <a:chOff x="384" y="1680"/>
            <a:chExt cx="1680" cy="9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36839" y="533400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66647" y="549429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65065" y="2822232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07468" y="2864375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7400" y="281940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757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4" grpId="0"/>
      <p:bldP spid="45" grpId="0"/>
      <p:bldP spid="22" grpId="0"/>
      <p:bldP spid="26" grpId="0"/>
      <p:bldP spid="34" grpId="0"/>
      <p:bldP spid="4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00200" y="609600"/>
            <a:ext cx="954780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ho 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sz="1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9214" y="3525322"/>
            <a:ext cx="87976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li   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r>
              <a:rPr lang="en-US" sz="1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1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  <a:endParaRPr lang="en-US" sz="1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" y="76200"/>
            <a:ext cx="190392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11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" y="76200"/>
            <a:ext cx="190392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3" t="58906" r="47875" b="26882"/>
          <a:stretch/>
        </p:blipFill>
        <p:spPr>
          <a:xfrm>
            <a:off x="6781800" y="1317203"/>
            <a:ext cx="4267200" cy="3637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58906" r="73033" b="26882"/>
          <a:stretch/>
        </p:blipFill>
        <p:spPr>
          <a:xfrm>
            <a:off x="304800" y="913121"/>
            <a:ext cx="4674066" cy="4038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83725" y="6134768"/>
            <a:ext cx="532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1000" y="4572000"/>
            <a:ext cx="3058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4572000"/>
            <a:ext cx="3440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9525000" y="6019800"/>
            <a:ext cx="532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3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240</Words>
  <Application>Microsoft Office PowerPoint</Application>
  <PresentationFormat>Widescreen</PresentationFormat>
  <Paragraphs>88</Paragraphs>
  <Slides>23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Times New Roman</vt:lpstr>
      <vt:lpstr>VNI-Avo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Administrator</cp:lastModifiedBy>
  <cp:revision>454</cp:revision>
  <dcterms:created xsi:type="dcterms:W3CDTF">2011-09-30T13:18:00Z</dcterms:created>
  <dcterms:modified xsi:type="dcterms:W3CDTF">2025-10-06T05:42:56Z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