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701" r:id="rId3"/>
    <p:sldMasterId id="2147483714" r:id="rId4"/>
    <p:sldMasterId id="2147483751" r:id="rId5"/>
    <p:sldMasterId id="2147483763" r:id="rId6"/>
    <p:sldMasterId id="2147483777" r:id="rId7"/>
    <p:sldMasterId id="2147483789" r:id="rId8"/>
    <p:sldMasterId id="2147483803" r:id="rId9"/>
  </p:sldMasterIdLst>
  <p:notesMasterIdLst>
    <p:notesMasterId r:id="rId26"/>
  </p:notesMasterIdLst>
  <p:sldIdLst>
    <p:sldId id="2007577175" r:id="rId10"/>
    <p:sldId id="256" r:id="rId11"/>
    <p:sldId id="313" r:id="rId12"/>
    <p:sldId id="314" r:id="rId13"/>
    <p:sldId id="315" r:id="rId14"/>
    <p:sldId id="316" r:id="rId15"/>
    <p:sldId id="317" r:id="rId16"/>
    <p:sldId id="318" r:id="rId17"/>
    <p:sldId id="257" r:id="rId18"/>
    <p:sldId id="271" r:id="rId19"/>
    <p:sldId id="2007577171" r:id="rId20"/>
    <p:sldId id="2007577172" r:id="rId21"/>
    <p:sldId id="267" r:id="rId22"/>
    <p:sldId id="2007577173" r:id="rId23"/>
    <p:sldId id="277" r:id="rId24"/>
    <p:sldId id="3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 varScale="1">
        <p:scale>
          <a:sx n="94" d="100"/>
          <a:sy n="94" d="100"/>
        </p:scale>
        <p:origin x="2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04F5-15C7-4AF9-B014-6F493D248054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B9444-458C-43C7-80E3-781C5279D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5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ếch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B9444-458C-43C7-80E3-781C5279D7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73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996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362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5840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5513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385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69241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4205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9588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5470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58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21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2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2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28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0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3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659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427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327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1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831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5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37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0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616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8872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3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635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9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5790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8993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83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91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41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360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7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4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876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461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853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904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114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4177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67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0285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94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90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141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21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8199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0574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382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6836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307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2843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526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59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88160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441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132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239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10215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53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78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0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741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5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9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9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592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578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12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28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221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71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706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306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861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75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55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63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6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64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848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幻灯片" type="title">
  <p:cSld name="1_标题幻灯片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5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79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34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5720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230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8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1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0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75.xml"/><Relationship Id="rId21" Type="http://schemas.openxmlformats.org/officeDocument/2006/relationships/image" Target="../media/image63.png"/><Relationship Id="rId34" Type="http://schemas.openxmlformats.org/officeDocument/2006/relationships/image" Target="../media/image30.png"/><Relationship Id="rId7" Type="http://schemas.openxmlformats.org/officeDocument/2006/relationships/image" Target="../media/image56.png"/><Relationship Id="rId12" Type="http://schemas.microsoft.com/office/2007/relationships/hdphoto" Target="../media/hdphoto10.wdp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33" Type="http://schemas.openxmlformats.org/officeDocument/2006/relationships/slide" Target="slide14.xml"/><Relationship Id="rId2" Type="http://schemas.openxmlformats.org/officeDocument/2006/relationships/audio" Target="../media/media1.wav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openxmlformats.org/officeDocument/2006/relationships/image" Target="../media/image67.png"/><Relationship Id="rId1" Type="http://schemas.microsoft.com/office/2007/relationships/media" Target="../media/media1.wav"/><Relationship Id="rId6" Type="http://schemas.microsoft.com/office/2007/relationships/hdphoto" Target="../media/hdphoto7.wdp"/><Relationship Id="rId11" Type="http://schemas.openxmlformats.org/officeDocument/2006/relationships/image" Target="../media/image58.png"/><Relationship Id="rId24" Type="http://schemas.microsoft.com/office/2007/relationships/hdphoto" Target="../media/hdphoto16.wdp"/><Relationship Id="rId32" Type="http://schemas.microsoft.com/office/2007/relationships/hdphoto" Target="../media/hdphoto20.wdp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28" Type="http://schemas.microsoft.com/office/2007/relationships/hdphoto" Target="../media/hdphoto18.wdp"/><Relationship Id="rId10" Type="http://schemas.microsoft.com/office/2007/relationships/hdphoto" Target="../media/hdphoto9.wdp"/><Relationship Id="rId19" Type="http://schemas.openxmlformats.org/officeDocument/2006/relationships/image" Target="../media/image62.png"/><Relationship Id="rId31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11.wdp"/><Relationship Id="rId22" Type="http://schemas.microsoft.com/office/2007/relationships/hdphoto" Target="../media/hdphoto15.wdp"/><Relationship Id="rId27" Type="http://schemas.openxmlformats.org/officeDocument/2006/relationships/image" Target="../media/image66.png"/><Relationship Id="rId30" Type="http://schemas.microsoft.com/office/2007/relationships/hdphoto" Target="../media/hdphoto19.wdp"/><Relationship Id="rId35" Type="http://schemas.openxmlformats.org/officeDocument/2006/relationships/image" Target="../media/image31.png"/><Relationship Id="rId8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14.wdp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21" Type="http://schemas.microsoft.com/office/2007/relationships/hdphoto" Target="../media/hdphoto17.wdp"/><Relationship Id="rId7" Type="http://schemas.microsoft.com/office/2007/relationships/hdphoto" Target="../media/hdphoto8.wdp"/><Relationship Id="rId12" Type="http://schemas.openxmlformats.org/officeDocument/2006/relationships/image" Target="../media/image62.png"/><Relationship Id="rId17" Type="http://schemas.microsoft.com/office/2007/relationships/hdphoto" Target="../media/hdphoto16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4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6.png"/><Relationship Id="rId11" Type="http://schemas.microsoft.com/office/2007/relationships/hdphoto" Target="../media/hdphoto13.wdp"/><Relationship Id="rId5" Type="http://schemas.microsoft.com/office/2007/relationships/hdphoto" Target="../media/hdphoto7.wdp"/><Relationship Id="rId15" Type="http://schemas.microsoft.com/office/2007/relationships/hdphoto" Target="../media/hdphoto15.wdp"/><Relationship Id="rId10" Type="http://schemas.openxmlformats.org/officeDocument/2006/relationships/image" Target="../media/image61.png"/><Relationship Id="rId19" Type="http://schemas.microsoft.com/office/2007/relationships/hdphoto" Target="../media/hdphoto20.wdp"/><Relationship Id="rId4" Type="http://schemas.openxmlformats.org/officeDocument/2006/relationships/image" Target="../media/image55.png"/><Relationship Id="rId9" Type="http://schemas.microsoft.com/office/2007/relationships/hdphoto" Target="../media/hdphoto12.wdp"/><Relationship Id="rId14" Type="http://schemas.openxmlformats.org/officeDocument/2006/relationships/image" Target="../media/image63.png"/><Relationship Id="rId22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19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4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13: U u Ư ư(Tiết 1+2)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8" t="28067" r="28368" b="31771"/>
          <a:stretch/>
        </p:blipFill>
        <p:spPr bwMode="auto">
          <a:xfrm>
            <a:off x="3242469" y="2686050"/>
            <a:ext cx="6019800" cy="288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2961191" y="-21970"/>
            <a:ext cx="6650619" cy="10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50000" r="26208" b="27865"/>
          <a:stretch/>
        </p:blipFill>
        <p:spPr bwMode="auto">
          <a:xfrm>
            <a:off x="3124200" y="1014946"/>
            <a:ext cx="63246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257800"/>
            <a:ext cx="6464590" cy="10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E0F351-F0AF-41A3-A91A-37427627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004" y="1218507"/>
            <a:ext cx="7197991" cy="3952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5A5EE-4DBC-4944-8A92-B4B6E3244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91687-1087-ABE7-507C-E3B657EE10AD}"/>
              </a:ext>
            </a:extLst>
          </p:cNvPr>
          <p:cNvSpPr txBox="1">
            <a:spLocks/>
          </p:cNvSpPr>
          <p:nvPr/>
        </p:nvSpPr>
        <p:spPr>
          <a:xfrm>
            <a:off x="1426294" y="541548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dữ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7B6BA6-CB40-D857-A258-D68EE1BB85E7}"/>
              </a:ext>
            </a:extLst>
          </p:cNvPr>
          <p:cNvSpPr txBox="1">
            <a:spLocks/>
          </p:cNvSpPr>
          <p:nvPr/>
        </p:nvSpPr>
        <p:spPr>
          <a:xfrm>
            <a:off x="8331541" y="5395690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5E582-8582-4A3E-BA72-B947766A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651" y="625407"/>
            <a:ext cx="6619875" cy="4810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88A953-253D-4892-9633-58891C47692C}"/>
              </a:ext>
            </a:extLst>
          </p:cNvPr>
          <p:cNvSpPr txBox="1"/>
          <p:nvPr/>
        </p:nvSpPr>
        <p:spPr>
          <a:xfrm>
            <a:off x="4831223" y="5492072"/>
            <a:ext cx="434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+mn-ea"/>
                <a:cs typeface=".VnAvant" panose="020B7200000000000000" pitchFamily="34" charset="0"/>
              </a:rPr>
              <a:t>Giới</a:t>
            </a:r>
            <a:r>
              <a:rPr lang="en-US" sz="5400" dirty="0">
                <a:latin typeface="+mn-ea"/>
                <a:cs typeface=".VnAvant" panose="020B7200000000000000" pitchFamily="34" charset="0"/>
              </a:rPr>
              <a:t> </a:t>
            </a:r>
            <a:r>
              <a:rPr lang="en-US" sz="5400" dirty="0" err="1">
                <a:latin typeface="+mn-ea"/>
                <a:cs typeface=".VnAvant" panose="020B7200000000000000" pitchFamily="34" charset="0"/>
              </a:rPr>
              <a:t>thiệu</a:t>
            </a:r>
            <a:endParaRPr lang="en-US" sz="5400" dirty="0">
              <a:latin typeface="+mn-ea"/>
              <a:cs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35" name="Rounded Rectangle 34">
            <a:hlinkClick r:id="" action="ppaction://noaction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ounded Rectangle 38">
            <a:hlinkClick r:id="" action="ppaction://noaction"/>
          </p:cNvPr>
          <p:cNvSpPr/>
          <p:nvPr/>
        </p:nvSpPr>
        <p:spPr>
          <a:xfrm>
            <a:off x="10085335" y="4262041"/>
            <a:ext cx="1655723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ounded Rectangle 39">
            <a:hlinkClick r:id="" action="ppaction://noaction"/>
          </p:cNvPr>
          <p:cNvSpPr/>
          <p:nvPr/>
        </p:nvSpPr>
        <p:spPr>
          <a:xfrm>
            <a:off x="8208326" y="5682486"/>
            <a:ext cx="124132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ounded Rectangle 44">
            <a:hlinkClick r:id="" action="ppaction://noaction"/>
          </p:cNvPr>
          <p:cNvSpPr/>
          <p:nvPr/>
        </p:nvSpPr>
        <p:spPr>
          <a:xfrm>
            <a:off x="3552913" y="5968277"/>
            <a:ext cx="1867194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566805FF-5E81-4002-BD99-309219EEFE31}"/>
              </a:ext>
            </a:extLst>
          </p:cNvPr>
          <p:cNvSpPr/>
          <p:nvPr/>
        </p:nvSpPr>
        <p:spPr>
          <a:xfrm>
            <a:off x="4842588" y="457200"/>
            <a:ext cx="3601616" cy="1526952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C339CDC-82C4-435A-B205-60C961E3A5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984F300-45D8-4684-9748-FF1119FCA8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sp>
        <p:nvSpPr>
          <p:cNvPr id="50" name="Rounded Rectangle 40">
            <a:hlinkClick r:id="rId22" action="ppaction://hlinksldjump"/>
            <a:extLst>
              <a:ext uri="{FF2B5EF4-FFF2-40B4-BE49-F238E27FC236}">
                <a16:creationId xmlns:a16="http://schemas.microsoft.com/office/drawing/2014/main" id="{F068470B-612F-40D6-9BA4-8FBFA0D3ABB3}"/>
              </a:ext>
            </a:extLst>
          </p:cNvPr>
          <p:cNvSpPr/>
          <p:nvPr/>
        </p:nvSpPr>
        <p:spPr>
          <a:xfrm>
            <a:off x="5912653" y="630618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lang="en-US" sz="32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9" grpId="0" animBg="1"/>
      <p:bldP spid="40" grpId="0" animBg="1"/>
      <p:bldP spid="45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u, ư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096358" cy="337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Chào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tạm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biệt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các</a:t>
            </a:r>
            <a:r>
              <a:rPr kumimoji="0" lang="en-US" altLang="zh-CN" sz="10663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kumimoji="0" lang="en-US" altLang="zh-CN" sz="10663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+mn-ea"/>
                <a:sym typeface="+mn-lt"/>
              </a:rPr>
              <a:t>em</a:t>
            </a:r>
            <a:endParaRPr kumimoji="0" lang="zh-CN" altLang="en-US" sz="10663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hlinkClick r:id="rId5"/>
            <a:extLst>
              <a:ext uri="{FF2B5EF4-FFF2-40B4-BE49-F238E27FC236}">
                <a16:creationId xmlns:a16="http://schemas.microsoft.com/office/drawing/2014/main" id="{1EF7EEB8-674B-4CD6-8AE2-A1A2BF81B5F8}"/>
              </a:ext>
            </a:extLst>
          </p:cNvPr>
          <p:cNvSpPr txBox="1"/>
          <p:nvPr/>
        </p:nvSpPr>
        <p:spPr>
          <a:xfrm>
            <a:off x="53785" y="6444107"/>
            <a:ext cx="6890691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srgbClr val="FAAB36">
                    <a:lumMod val="40000"/>
                    <a:lumOff val="60000"/>
                  </a:srgbClr>
                </a:solidFill>
                <a:effectLst/>
                <a:uLnTx/>
                <a:uFillTx/>
                <a:latin typeface="微软雅黑"/>
                <a:cs typeface="Arial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srgbClr val="FAAB36">
                  <a:lumMod val="40000"/>
                  <a:lumOff val="60000"/>
                </a:srgbClr>
              </a:solidFill>
              <a:effectLst/>
              <a:uLnTx/>
              <a:uFillTx/>
              <a:latin typeface="微软雅黑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8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8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altLang="zh-CN" sz="8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-635"/>
            <a:ext cx="12192000" cy="685927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83" y="2807546"/>
            <a:ext cx="1675100" cy="10579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553" y="2444054"/>
            <a:ext cx="489247" cy="66299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74" y="3662791"/>
            <a:ext cx="525826" cy="5715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203583" y="2637764"/>
            <a:ext cx="1344284" cy="135342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732" y="4040084"/>
            <a:ext cx="1028637" cy="91077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8619788" y="4608312"/>
            <a:ext cx="762462" cy="61583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462" y="4886864"/>
            <a:ext cx="1156817" cy="9876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719" y="4635595"/>
            <a:ext cx="896190" cy="95563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748041" y="5048216"/>
            <a:ext cx="1028789" cy="9281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3723913" y="3986508"/>
            <a:ext cx="1545470" cy="123911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30" y="4950858"/>
            <a:ext cx="818459" cy="81845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09891"/>
            <a:ext cx="4057650" cy="147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793522" y="1137618"/>
            <a:ext cx="25795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3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060" y="4111509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03219" y="2879325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635"/>
            <a:ext cx="12192000" cy="685927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49" y="299484"/>
            <a:ext cx="5930720" cy="462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3323821" y="1896348"/>
            <a:ext cx="5853449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may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vướng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vào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giúp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ấy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thoát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khỏi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lưới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nhện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bằng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trả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lời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thật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nhanh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câu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hỏi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bạn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côn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trùng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rất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ơn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đấy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20" y="5286815"/>
            <a:ext cx="1281014" cy="5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8349149" y="3029606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r>
              <a:rPr lang="en-GB" sz="1015" dirty="0">
                <a:solidFill>
                  <a:prstClr val="white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015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8522811" y="319377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8700000" y="3095603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477000" y="4894940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669233" y="4951690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543306" y="1551324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633943" y="1354475"/>
            <a:ext cx="285497" cy="3283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68568" tIns="34275" rIns="68568" bIns="34275" anchor="ctr"/>
          <a:lstStyle/>
          <a:p>
            <a:pPr algn="ctr" defTabSz="457200">
              <a:defRPr/>
            </a:pPr>
            <a:endParaRPr sz="1015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03" y="2736744"/>
            <a:ext cx="1902051" cy="120129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4299896" y="1318928"/>
            <a:ext cx="837534" cy="607061"/>
          </a:xfrm>
          <a:prstGeom prst="rect">
            <a:avLst/>
          </a:prstGeom>
        </p:spPr>
      </p:pic>
      <p:sp>
        <p:nvSpPr>
          <p:cNvPr id="48" name="Rounded Rectangle 47">
            <a:hlinkClick r:id="rId7" action="ppaction://hlinksldjump"/>
          </p:cNvPr>
          <p:cNvSpPr/>
          <p:nvPr/>
        </p:nvSpPr>
        <p:spPr>
          <a:xfrm>
            <a:off x="4083661" y="2075447"/>
            <a:ext cx="1490283" cy="48316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8" action="ppaction://hlinksldjump"/>
              </a:rPr>
              <a:t>Ong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hlinkClick r:id="rId7" action="ppaction://hlinksldjump"/>
              </a:rPr>
              <a:t>Vàng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109" y="1294568"/>
            <a:ext cx="983109" cy="66299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90" y="2883497"/>
            <a:ext cx="951419" cy="769039"/>
          </a:xfrm>
          <a:prstGeom prst="rect">
            <a:avLst/>
          </a:prstGeom>
        </p:spPr>
      </p:pic>
      <p:sp>
        <p:nvSpPr>
          <p:cNvPr id="60" name="Rounded Rectangle 59">
            <a:hlinkClick r:id="rId12" action="ppaction://hlinksldjump"/>
          </p:cNvPr>
          <p:cNvSpPr/>
          <p:nvPr/>
        </p:nvSpPr>
        <p:spPr>
          <a:xfrm>
            <a:off x="8186995" y="3704540"/>
            <a:ext cx="988714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endParaRPr lang="en-US" sz="21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650" y="2875687"/>
            <a:ext cx="951059" cy="76816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535093" y="4785720"/>
            <a:ext cx="597693" cy="596214"/>
          </a:xfrm>
          <a:prstGeom prst="rect">
            <a:avLst/>
          </a:prstGeom>
        </p:spPr>
      </p:pic>
      <p:sp>
        <p:nvSpPr>
          <p:cNvPr id="75" name="Rounded Rectangle 74">
            <a:hlinkClick r:id="rId12" action="ppaction://hlinksldjump"/>
          </p:cNvPr>
          <p:cNvSpPr/>
          <p:nvPr/>
        </p:nvSpPr>
        <p:spPr>
          <a:xfrm>
            <a:off x="5315655" y="5447199"/>
            <a:ext cx="1486025" cy="369757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1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Cánh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Cam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51" y="4674599"/>
            <a:ext cx="818459" cy="81845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73814" y="832712"/>
            <a:ext cx="4572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97746" y="1551323"/>
            <a:ext cx="4572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97746" y="2131700"/>
            <a:ext cx="4572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35439" y="2692620"/>
            <a:ext cx="4572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43348" y="3423935"/>
            <a:ext cx="4572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92173" y="4074296"/>
            <a:ext cx="4572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38646" y="4705598"/>
            <a:ext cx="4572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70487" y="5290952"/>
            <a:ext cx="457200" cy="4572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23680" y="6000750"/>
            <a:ext cx="457200" cy="4572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99869" y="863234"/>
            <a:ext cx="457200" cy="457200"/>
          </a:xfrm>
          <a:prstGeom prst="rect">
            <a:avLst/>
          </a:prstGeom>
        </p:spPr>
      </p:pic>
      <p:sp>
        <p:nvSpPr>
          <p:cNvPr id="3" name="Rectangle: Rounded Corners 2">
            <a:hlinkClick r:id="rId7" action="ppaction://hlinksldjump"/>
            <a:extLst>
              <a:ext uri="{FF2B5EF4-FFF2-40B4-BE49-F238E27FC236}">
                <a16:creationId xmlns:a16="http://schemas.microsoft.com/office/drawing/2014/main" id="{D87644BE-F295-4947-8C87-845C5C447775}"/>
              </a:ext>
            </a:extLst>
          </p:cNvPr>
          <p:cNvSpPr/>
          <p:nvPr/>
        </p:nvSpPr>
        <p:spPr>
          <a:xfrm>
            <a:off x="9823680" y="74645"/>
            <a:ext cx="2138165" cy="49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7" y="2275660"/>
            <a:ext cx="4915586" cy="3165123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9947408" y="5092039"/>
            <a:ext cx="583746" cy="834281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99" y="5018770"/>
            <a:ext cx="981981" cy="98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2288" y="1849275"/>
            <a:ext cx="528742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35159" y="3449070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lang="en-US" sz="40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40715" y="3474509"/>
            <a:ext cx="1640681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3" grpId="2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667000" y="857250"/>
            <a:ext cx="685800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7438" y="-2635294"/>
            <a:ext cx="6859270" cy="12129857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6568" y="5270224"/>
            <a:ext cx="899110" cy="73052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76112" y="1885950"/>
            <a:ext cx="5861752" cy="19554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0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US" sz="4000" smtClea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457200"/>
            <a:r>
              <a:rPr lang="en-US" sz="40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đủ, hổ dữ, hũ</a:t>
            </a:r>
            <a:endParaRPr lang="en-US" sz="40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667000" y="857250"/>
            <a:ext cx="6870950" cy="51435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5874" y="5041624"/>
            <a:ext cx="960937" cy="95912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81838" y="1476851"/>
            <a:ext cx="715611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40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63166" y="2755106"/>
            <a:ext cx="2086839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be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793707" y="2755106"/>
            <a:ext cx="1982900" cy="7358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 tạ</a:t>
            </a:r>
            <a:endParaRPr lang="en-US" sz="36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15033" y="833541"/>
            <a:ext cx="53330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13: U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</a:t>
            </a:r>
            <a:r>
              <a:rPr lang="en-US" altLang="zh-CN" sz="6000" b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(Tiết 2)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246</Words>
  <Application>Microsoft Office PowerPoint</Application>
  <PresentationFormat>Widescreen</PresentationFormat>
  <Paragraphs>49</Paragraphs>
  <Slides>16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微软雅黑</vt:lpstr>
      <vt:lpstr>宋体</vt:lpstr>
      <vt:lpstr>.VnAvant</vt:lpstr>
      <vt:lpstr>Algerian</vt:lpstr>
      <vt:lpstr>Arial</vt:lpstr>
      <vt:lpstr>Arial-Rounded</vt:lpstr>
      <vt:lpstr>Calibri</vt:lpstr>
      <vt:lpstr>Calibri Light</vt:lpstr>
      <vt:lpstr>等线</vt:lpstr>
      <vt:lpstr>等线 Light</vt:lpstr>
      <vt:lpstr>Lato</vt:lpstr>
      <vt:lpstr>Times New Roman</vt:lpstr>
      <vt:lpstr>方正卡通简体</vt:lpstr>
      <vt:lpstr>1_Office Theme</vt:lpstr>
      <vt:lpstr>Office 主题​​</vt:lpstr>
      <vt:lpstr>默认设计模板</vt:lpstr>
      <vt:lpstr>4_Office Theme</vt:lpstr>
      <vt:lpstr>Simple Light</vt:lpstr>
      <vt:lpstr>www.jpppt.com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13</cp:revision>
  <dcterms:created xsi:type="dcterms:W3CDTF">2021-08-17T02:28:37Z</dcterms:created>
  <dcterms:modified xsi:type="dcterms:W3CDTF">2025-10-06T02:59:41Z</dcterms:modified>
</cp:coreProperties>
</file>