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4" r:id="rId2"/>
    <p:sldMasterId id="2147483676" r:id="rId3"/>
    <p:sldMasterId id="2147483688" r:id="rId4"/>
  </p:sldMasterIdLst>
  <p:notesMasterIdLst>
    <p:notesMasterId r:id="rId10"/>
  </p:notesMasterIdLst>
  <p:sldIdLst>
    <p:sldId id="7637" r:id="rId5"/>
    <p:sldId id="284" r:id="rId6"/>
    <p:sldId id="282" r:id="rId7"/>
    <p:sldId id="283" r:id="rId8"/>
    <p:sldId id="285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93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3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47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2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90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8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99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0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603424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5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9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6893299" cy="38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1663" y="814387"/>
            <a:ext cx="5456145" cy="30354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lớp 1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Các số từ 0 đến 10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5: Mấy và mấy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1 )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771525"/>
            <a:ext cx="554534" cy="3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300289" y="3514725"/>
            <a:ext cx="372409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Nguyễn Thị Sao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1A1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4175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Office PowerPoint</Application>
  <PresentationFormat>Trình chiếu Trên màn hình (16:9)</PresentationFormat>
  <Paragraphs>35</Paragraphs>
  <Slides>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5</vt:i4>
      </vt:variant>
    </vt:vector>
  </HeadingPairs>
  <TitlesOfParts>
    <vt:vector size="18" baseType="lpstr">
      <vt:lpstr>Malgun Gothic</vt:lpstr>
      <vt:lpstr>Aptos</vt:lpstr>
      <vt:lpstr>Aptos Display</vt:lpstr>
      <vt:lpstr>Arial</vt:lpstr>
      <vt:lpstr>Calibri</vt:lpstr>
      <vt:lpstr>Calibri Light</vt:lpstr>
      <vt:lpstr>Constantia</vt:lpstr>
      <vt:lpstr>Garamond</vt:lpstr>
      <vt:lpstr>Times New Roman</vt:lpstr>
      <vt:lpstr>Custom Design</vt:lpstr>
      <vt:lpstr>1_Office Theme</vt:lpstr>
      <vt:lpstr>3_Office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136</cp:revision>
  <dcterms:created xsi:type="dcterms:W3CDTF">2014-04-01T16:27:00Z</dcterms:created>
  <dcterms:modified xsi:type="dcterms:W3CDTF">2025-10-07T04:26:11Z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