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64" r:id="rId3"/>
  </p:sldMasterIdLst>
  <p:notesMasterIdLst>
    <p:notesMasterId r:id="rId16"/>
  </p:notesMasterIdLst>
  <p:sldIdLst>
    <p:sldId id="7638" r:id="rId4"/>
    <p:sldId id="256" r:id="rId5"/>
    <p:sldId id="257" r:id="rId6"/>
    <p:sldId id="271" r:id="rId7"/>
    <p:sldId id="272" r:id="rId8"/>
    <p:sldId id="273" r:id="rId9"/>
    <p:sldId id="274" r:id="rId10"/>
    <p:sldId id="276" r:id="rId11"/>
    <p:sldId id="278" r:id="rId12"/>
    <p:sldId id="277" r:id="rId13"/>
    <p:sldId id="279" r:id="rId14"/>
    <p:sldId id="280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96" y="4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defTabSz="14462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8AAB3-6B98-4E43-AC69-6BE017A510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7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46F8-8F8A-C233-5AE4-A99F7974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1FCCC9-5ED1-D118-DED7-FAE3F1D17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AE4C3-C7BF-07D3-DA49-FE8BF1D69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E4EA-DD31-A7E9-4421-7DCB2BDAB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60425-C3C8-F01B-9AA9-3336606EE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5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04A8C-4255-5A62-85B5-84CB8438A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4D17D-2BD4-73A4-F853-348DC7AE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DA4B6-7083-E941-68CC-4612E8A1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D69AB-56DE-917F-59AB-4FFFAEFB3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9F17-F7BB-1BAA-E18B-4E9E71EF4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77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2A0EA-472F-135D-B902-49E835A2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2E123-427B-B614-3C01-09A932B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69691-32F0-7368-A583-9C792FAC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19A1-8B7B-E0E7-1DE9-FE6DEC50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2E34B-F0E9-001C-E252-6B3A5EB3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65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1304-098B-D737-429C-44A873569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DF8D2-A507-1974-BDA5-A5B2476E7E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9EE4-1102-C86E-3999-97C8B495F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706CF-9D72-02FB-0E80-2ABC9DE5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0A77D-2AC3-A08B-5BEF-67BD3D78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FE439-4385-4FD0-CE5F-41EE51AE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97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A434-403C-8202-0AD0-5AA9EE5EC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712E4-F2E7-EF71-AA32-325CF0156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42C-433C-BC24-E1D2-9282CA9C8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79B42-6329-DAA5-038D-00EA5ABD5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C0BAAA-FB9B-EA41-C77F-96CB3938F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57970A-50F8-F43F-14E5-F797AE7B2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720E8-E5BB-9BEC-B992-AD2540A84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01B8B2-65E9-1318-0344-5E5C79A3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3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86C8-7828-20D7-4114-A36B3CD4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576DB-C23E-AB1B-069C-CE1706DDB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2112B-AD0E-CA99-B949-30BAFBDAD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6F601-D220-4878-BB78-C5C07B2B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72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E4CB6D-2179-CF19-DBBA-3FDA94E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4B4092-8E77-C20B-51B2-D69D5E5CD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E103-7F29-F674-7B45-E2B1A5DB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82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B521-B92F-2CB6-CCC5-8E58E16F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A113B-73DD-3BB4-ABA4-707C0929C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20BE5-251A-D254-D283-4D33799D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D0BA9-27C0-FA11-86CF-E0B66335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9BEF1-384F-59E6-2A8A-13A69E91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1C231-2C69-CCAE-8D6F-3038AB25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02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ADF-70B6-3CE8-CB63-F9BD4159D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18809-B616-3C6E-C62B-8189BEE66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C5E48-5D02-E53B-5EDA-0BB6E4E20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8EFD7-AF22-EF47-FFFD-FA418D9B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6CBF-38F9-7D09-787B-C2A5FAC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5B263-6444-2324-0217-073DF2A5E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86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1FE8B-BF30-D9E0-DE59-3F8FEE7A0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E39A0-4228-DBAB-384C-773EA235F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C096E-58A8-D89D-7DD6-02D2D56C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5971-343C-59B1-8F96-AA0C3081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C1C85-FB81-2561-C10B-6A1A3ACF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99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109A93-1CD4-4F8D-6312-60D7970E9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71D51-6C46-C825-4EE2-D7D7898F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C844F-B2FD-DBF7-CC41-D356F164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AEBF5-157A-695B-1E64-5B4EF623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01B02-3845-9735-BC70-06EAB0388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9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5D715D36-FA13-B10D-3CE5-4B7C04726174}"/>
              </a:ext>
            </a:extLst>
          </p:cNvPr>
          <p:cNvSpPr txBox="1"/>
          <p:nvPr userDrawn="1"/>
        </p:nvSpPr>
        <p:spPr>
          <a:xfrm>
            <a:off x="0" y="-603424"/>
            <a:ext cx="9144000" cy="3000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35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F851BB-6D66-20DE-B1F5-89ECE066D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98868-D4B7-7BF6-DB68-83FAA81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B33CB-8D97-5B10-13F8-35751FB71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CC4F6-CBD8-4ECE-B874-60AFC616E164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E7D4-BB49-CB19-5F35-7623ACA69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D881-C527-FB52-0F36-782447E24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A34670-FED5-4B8E-B69D-1173D3ABBA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2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101+ Mẫu PowerPoint 8/3 - Background, hình nền mới nhất 2024">
            <a:extLst>
              <a:ext uri="{FF2B5EF4-FFF2-40B4-BE49-F238E27FC236}">
                <a16:creationId xmlns:a16="http://schemas.microsoft.com/office/drawing/2014/main" id="{342A1023-005E-0ADB-9104-64016830C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42938"/>
            <a:ext cx="6893299" cy="384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71700" y="814388"/>
            <a:ext cx="5156108" cy="31970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514350" latinLnBrk="0">
              <a:defRPr/>
            </a:pPr>
            <a:r>
              <a:rPr lang="en-US" sz="4050" b="1" spc="2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 QUÝ THẦY CÔ </a:t>
            </a:r>
          </a:p>
          <a:p>
            <a:pPr algn="ctr" defTabSz="514350" latinLnBrk="0">
              <a:defRPr/>
            </a:pPr>
            <a:r>
              <a:rPr lang="en-US" sz="22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</a:p>
          <a:p>
            <a:pPr algn="ctr" defTabSz="514350" latinLnBrk="0"/>
            <a:r>
              <a:rPr lang="en-US" sz="2025" b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Toánlớp 1</a:t>
            </a:r>
          </a:p>
          <a:p>
            <a:pPr algn="ctr" defTabSz="514350" latinLnBrk="0"/>
            <a:r>
              <a:rPr lang="en-US" sz="2700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Các số từ 0 đến 10</a:t>
            </a:r>
          </a:p>
          <a:p>
            <a:pPr algn="ctr" defTabSz="514350" latinLnBrk="0"/>
            <a:r>
              <a:rPr lang="en-US" sz="2700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Mấy và mấy</a:t>
            </a:r>
          </a:p>
          <a:p>
            <a:pPr algn="ctr" defTabSz="514350" latinLnBrk="0"/>
            <a:r>
              <a:rPr lang="en-US" sz="2700" b="1">
                <a:solidFill>
                  <a:srgbClr val="0F9E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2) </a:t>
            </a:r>
          </a:p>
          <a:p>
            <a:pPr algn="ctr" defTabSz="514350" latinLnBrk="0"/>
            <a:r>
              <a:rPr lang="en-US" sz="1500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(Bộ sách kết nối tri thức)</a:t>
            </a:r>
          </a:p>
          <a:p>
            <a:pPr algn="ctr" defTabSz="514350" latinLnBrk="0"/>
            <a:endParaRPr lang="en-US" sz="2250" b="1" i="1" dirty="0">
              <a:solidFill>
                <a:srgbClr val="156082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1" y="771525"/>
            <a:ext cx="554534" cy="33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68F63A-0B78-7FAC-3469-2760FB9346F4}"/>
              </a:ext>
            </a:extLst>
          </p:cNvPr>
          <p:cNvSpPr txBox="1"/>
          <p:nvPr/>
        </p:nvSpPr>
        <p:spPr>
          <a:xfrm>
            <a:off x="2300289" y="3514725"/>
            <a:ext cx="372409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 latinLnBrk="0"/>
            <a:r>
              <a:rPr lang="en-US" sz="1125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 viên: Nguyễn Thị Thu Hồng</a:t>
            </a:r>
          </a:p>
          <a:p>
            <a:pPr defTabSz="514350" latinLnBrk="0"/>
            <a:r>
              <a:rPr lang="en-US" sz="1125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1A2</a:t>
            </a:r>
          </a:p>
          <a:p>
            <a:pPr defTabSz="514350" latinLnBrk="0"/>
            <a:r>
              <a:rPr lang="en-US" sz="1125" b="1" i="1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Trường: Tiểu học Hưng Đạo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4" y="1118838"/>
            <a:ext cx="7179582" cy="3857685"/>
          </a:xfrm>
        </p:spPr>
      </p:pic>
      <p:pic>
        <p:nvPicPr>
          <p:cNvPr id="5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1640" y="398758"/>
            <a:ext cx="6719114" cy="720080"/>
            <a:chOff x="827584" y="1491630"/>
            <a:chExt cx="6719114" cy="720080"/>
          </a:xfrm>
        </p:grpSpPr>
        <p:sp>
          <p:nvSpPr>
            <p:cNvPr id="7" name="Oval 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9542"/>
            <a:ext cx="7579225" cy="3672408"/>
          </a:xfrm>
        </p:spPr>
      </p:pic>
      <p:sp>
        <p:nvSpPr>
          <p:cNvPr id="6" name="Rounded Rectangle 5"/>
          <p:cNvSpPr/>
          <p:nvPr/>
        </p:nvSpPr>
        <p:spPr>
          <a:xfrm>
            <a:off x="2123728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596336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1987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11510"/>
            <a:ext cx="7560841" cy="4032448"/>
          </a:xfrm>
        </p:spPr>
      </p:pic>
      <p:sp>
        <p:nvSpPr>
          <p:cNvPr id="6" name="Rounded Rectangle 5"/>
          <p:cNvSpPr/>
          <p:nvPr/>
        </p:nvSpPr>
        <p:spPr>
          <a:xfrm>
            <a:off x="2195736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68344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419872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294073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 5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kumimoji="0" lang="en-US" altLang="ko-K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8575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97356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6" y="1681455"/>
            <a:ext cx="4267796" cy="33151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1923678"/>
            <a:ext cx="3030244" cy="29956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029902" cy="283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71750"/>
            <a:ext cx="4725059" cy="243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7466615" cy="41044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7774"/>
            <a:ext cx="5525271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40" y="1851670"/>
            <a:ext cx="7435078" cy="2930295"/>
          </a:xfrm>
        </p:spPr>
      </p:pic>
      <p:pic>
        <p:nvPicPr>
          <p:cNvPr id="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75656" y="758798"/>
            <a:ext cx="6719114" cy="720080"/>
            <a:chOff x="827584" y="1491630"/>
            <a:chExt cx="6719114" cy="720080"/>
          </a:xfrm>
        </p:grpSpPr>
        <p:sp>
          <p:nvSpPr>
            <p:cNvPr id="10" name="Oval 9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275856" y="3399262"/>
            <a:ext cx="432048" cy="469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779912" y="3399262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128</Words>
  <Application>Microsoft Office PowerPoint</Application>
  <PresentationFormat>Trình chiếu Trên màn hình (16:9)</PresentationFormat>
  <Paragraphs>39</Paragraphs>
  <Slides>12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12</vt:i4>
      </vt:variant>
    </vt:vector>
  </HeadingPairs>
  <TitlesOfParts>
    <vt:vector size="24" baseType="lpstr">
      <vt:lpstr>Malgun Gothic</vt:lpstr>
      <vt:lpstr>Aharoni</vt:lpstr>
      <vt:lpstr>Aptos</vt:lpstr>
      <vt:lpstr>Aptos Display</vt:lpstr>
      <vt:lpstr>Arial</vt:lpstr>
      <vt:lpstr>Calibri</vt:lpstr>
      <vt:lpstr>Constantia</vt:lpstr>
      <vt:lpstr>Garamond</vt:lpstr>
      <vt:lpstr>Times New Roman</vt:lpstr>
      <vt:lpstr>Office Theme</vt:lpstr>
      <vt:lpstr>Custom Design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Đếm cá theo kích cỡ (to, nhỏ)</vt:lpstr>
      <vt:lpstr>Đếm cá theo kích cỡ (to, nhỏ)</vt:lpstr>
      <vt:lpstr>Đếm cá theo kích cỡ (to, nhỏ)</vt:lpstr>
      <vt:lpstr>Bản trình bày PowerPoint</vt:lpstr>
      <vt:lpstr>Bản trình bày PowerPoint</vt:lpstr>
      <vt:lpstr>Bản trình bày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10</cp:lastModifiedBy>
  <cp:revision>134</cp:revision>
  <dcterms:created xsi:type="dcterms:W3CDTF">2014-04-01T16:27:00Z</dcterms:created>
  <dcterms:modified xsi:type="dcterms:W3CDTF">2025-10-07T04:29:36Z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