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</p:sldMasterIdLst>
  <p:notesMasterIdLst>
    <p:notesMasterId r:id="rId14"/>
  </p:notesMasterIdLst>
  <p:sldIdLst>
    <p:sldId id="7637" r:id="rId3"/>
    <p:sldId id="258" r:id="rId4"/>
    <p:sldId id="284" r:id="rId5"/>
    <p:sldId id="285" r:id="rId6"/>
    <p:sldId id="260" r:id="rId7"/>
    <p:sldId id="295" r:id="rId8"/>
    <p:sldId id="265" r:id="rId9"/>
    <p:sldId id="264" r:id="rId10"/>
    <p:sldId id="297" r:id="rId11"/>
    <p:sldId id="298" r:id="rId12"/>
    <p:sldId id="31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26" y="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68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0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75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99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61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96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91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56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55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9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91065" cy="51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1550" y="1085850"/>
            <a:ext cx="7274860" cy="40164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 defTabSz="685800"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 defTabSz="685800"/>
            <a:r>
              <a:rPr lang="en-US" sz="2700" b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Toánlớp 1</a:t>
            </a:r>
          </a:p>
          <a:p>
            <a:pPr algn="ctr" defTabSz="685800"/>
            <a:r>
              <a:rPr lang="en-US" sz="3600" b="1">
                <a:solidFill>
                  <a:srgbClr val="0F9E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Các số từ 0 đến 10</a:t>
            </a:r>
          </a:p>
          <a:p>
            <a:pPr algn="ctr" defTabSz="685800"/>
            <a:r>
              <a:rPr lang="en-US" sz="3600" b="1">
                <a:solidFill>
                  <a:srgbClr val="0F9E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số 6, 7, 8, 9, 10</a:t>
            </a:r>
          </a:p>
          <a:p>
            <a:pPr algn="ctr" defTabSz="685800"/>
            <a:r>
              <a:rPr lang="en-US" sz="3600" b="1">
                <a:solidFill>
                  <a:srgbClr val="0F9E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1 ) </a:t>
            </a:r>
          </a:p>
          <a:p>
            <a:pPr algn="ctr" defTabSz="685800"/>
            <a:r>
              <a:rPr lang="en-US" sz="300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(Bộ sách kết nối tri thức)</a:t>
            </a:r>
          </a:p>
          <a:p>
            <a:pPr algn="ctr" defTabSz="685800"/>
            <a:endParaRPr lang="en-US" sz="3000" b="1" i="1" dirty="0">
              <a:solidFill>
                <a:srgbClr val="156082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28700"/>
            <a:ext cx="739379" cy="44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543051" y="4686300"/>
            <a:ext cx="49654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viên: Nguyễn Thị Sao</a:t>
            </a:r>
          </a:p>
          <a:p>
            <a:pPr defTabSz="685800"/>
            <a:r>
              <a:rPr lang="en-US" sz="150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1A1</a:t>
            </a:r>
          </a:p>
          <a:p>
            <a:pPr defTabSz="685800"/>
            <a:r>
              <a:rPr lang="en-US" sz="150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117559" y="2269436"/>
            <a:ext cx="46080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 trải nghiệm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Bµi 2: C¸c sè 6, 7, 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93</Words>
  <Application>Microsoft Office PowerPoint</Application>
  <PresentationFormat>Trình chiếu Trên màn hình (4:3)</PresentationFormat>
  <Paragraphs>24</Paragraphs>
  <Slides>11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22" baseType="lpstr">
      <vt:lpstr>.VnAvant</vt:lpstr>
      <vt:lpstr>Aptos</vt:lpstr>
      <vt:lpstr>Aptos Display</vt:lpstr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10</cp:lastModifiedBy>
  <cp:revision>101</cp:revision>
  <dcterms:created xsi:type="dcterms:W3CDTF">2020-07-13T02:14:00Z</dcterms:created>
  <dcterms:modified xsi:type="dcterms:W3CDTF">2025-09-19T05:18:37Z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