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5" r:id="rId3"/>
  </p:sldMasterIdLst>
  <p:notesMasterIdLst>
    <p:notesMasterId r:id="rId11"/>
  </p:notesMasterIdLst>
  <p:sldIdLst>
    <p:sldId id="7638" r:id="rId4"/>
    <p:sldId id="299" r:id="rId5"/>
    <p:sldId id="301" r:id="rId6"/>
    <p:sldId id="270" r:id="rId7"/>
    <p:sldId id="317" r:id="rId8"/>
    <p:sldId id="302" r:id="rId9"/>
    <p:sldId id="31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6BA2-F8B2-496A-B6D5-EB1B6E8BAB66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4E56-BD44-4A9D-9FF6-6D0AE4E664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baseline="0" dirty="0"/>
              <a:t> 3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8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7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5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9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6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6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5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91065" cy="51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1085850"/>
            <a:ext cx="6874810" cy="43858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5400" b="1" spc="2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685800"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685800"/>
            <a:r>
              <a:rPr lang="en-US" sz="27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Toánlớp 1</a:t>
            </a:r>
          </a:p>
          <a:p>
            <a:pPr algn="ctr" defTabSz="685800"/>
            <a:r>
              <a:rPr lang="en-US" sz="36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Các số từ 0 đến 10</a:t>
            </a:r>
          </a:p>
          <a:p>
            <a:pPr algn="ctr" defTabSz="685800"/>
            <a:r>
              <a:rPr lang="en-US" sz="36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số 6,7,8,9,10</a:t>
            </a:r>
          </a:p>
          <a:p>
            <a:pPr algn="ctr" defTabSz="685800"/>
            <a:r>
              <a:rPr lang="en-US" sz="36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 </a:t>
            </a:r>
          </a:p>
          <a:p>
            <a:pPr algn="ctr" defTabSz="685800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685800"/>
            <a:endParaRPr lang="en-US" sz="300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28700"/>
            <a:ext cx="739379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543051" y="4686300"/>
            <a:ext cx="4965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Thu Hồng</a:t>
            </a:r>
          </a:p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1A2</a:t>
            </a:r>
          </a:p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4" y="308308"/>
            <a:ext cx="8335663" cy="2888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6" y="3239346"/>
            <a:ext cx="8463168" cy="3091116"/>
          </a:xfrm>
          <a:prstGeom prst="rect">
            <a:avLst/>
          </a:prstGeom>
        </p:spPr>
      </p:pic>
      <p:sp>
        <p:nvSpPr>
          <p:cNvPr id="9" name="Rounded Rectangle 9"/>
          <p:cNvSpPr/>
          <p:nvPr/>
        </p:nvSpPr>
        <p:spPr>
          <a:xfrm>
            <a:off x="3709634" y="2202126"/>
            <a:ext cx="853543" cy="878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58784" y="2202126"/>
            <a:ext cx="853543" cy="878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3" name="Rounded Rectangle 9"/>
          <p:cNvSpPr/>
          <p:nvPr/>
        </p:nvSpPr>
        <p:spPr>
          <a:xfrm>
            <a:off x="3709634" y="5282951"/>
            <a:ext cx="853543" cy="878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7758784" y="5282951"/>
            <a:ext cx="853543" cy="878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.VnAvant" panose="020B7200000000000000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5969" cy="978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401"/>
            <a:ext cx="9017391" cy="2147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2" y="4234374"/>
            <a:ext cx="8961119" cy="1814731"/>
          </a:xfrm>
          <a:prstGeom prst="rect">
            <a:avLst/>
          </a:prstGeom>
        </p:spPr>
      </p:pic>
      <p:sp>
        <p:nvSpPr>
          <p:cNvPr id="5" name="Rounded Rectangle 15"/>
          <p:cNvSpPr/>
          <p:nvPr/>
        </p:nvSpPr>
        <p:spPr>
          <a:xfrm>
            <a:off x="5811555" y="2001981"/>
            <a:ext cx="671945" cy="1212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7" name="Rounded Rectangle 22"/>
          <p:cNvSpPr/>
          <p:nvPr/>
        </p:nvSpPr>
        <p:spPr>
          <a:xfrm>
            <a:off x="6594336" y="1697394"/>
            <a:ext cx="671945" cy="1212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8" name="Rounded Rectangle 23"/>
          <p:cNvSpPr/>
          <p:nvPr/>
        </p:nvSpPr>
        <p:spPr>
          <a:xfrm>
            <a:off x="4236027" y="1980559"/>
            <a:ext cx="671945" cy="1212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9" name="Rounded Rectangle 22"/>
          <p:cNvSpPr/>
          <p:nvPr/>
        </p:nvSpPr>
        <p:spPr>
          <a:xfrm>
            <a:off x="8169864" y="1697395"/>
            <a:ext cx="790403" cy="1212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10" name="Rounded Rectangle 18"/>
          <p:cNvSpPr/>
          <p:nvPr/>
        </p:nvSpPr>
        <p:spPr>
          <a:xfrm>
            <a:off x="1010102" y="4699675"/>
            <a:ext cx="748679" cy="1248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1" name="Rounded Rectangle 19"/>
          <p:cNvSpPr/>
          <p:nvPr/>
        </p:nvSpPr>
        <p:spPr>
          <a:xfrm>
            <a:off x="3386905" y="4338390"/>
            <a:ext cx="748679" cy="1248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2" name="Rounded Rectangle 20"/>
          <p:cNvSpPr/>
          <p:nvPr/>
        </p:nvSpPr>
        <p:spPr>
          <a:xfrm>
            <a:off x="4990620" y="4338390"/>
            <a:ext cx="748679" cy="1248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ounded Rectangle 21"/>
          <p:cNvSpPr/>
          <p:nvPr/>
        </p:nvSpPr>
        <p:spPr>
          <a:xfrm>
            <a:off x="6594335" y="4338390"/>
            <a:ext cx="748679" cy="1248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99" y="340080"/>
            <a:ext cx="6761051" cy="642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89" y="1369465"/>
            <a:ext cx="7417788" cy="2082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263" y="3429000"/>
            <a:ext cx="4723473" cy="2067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5711" y="5733250"/>
            <a:ext cx="355257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3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34691" cy="932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020"/>
          <a:stretch>
            <a:fillRect/>
          </a:stretch>
        </p:blipFill>
        <p:spPr>
          <a:xfrm>
            <a:off x="0" y="805617"/>
            <a:ext cx="8989255" cy="4160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11" y="4965895"/>
            <a:ext cx="8666844" cy="1892105"/>
          </a:xfrm>
          <a:prstGeom prst="rect">
            <a:avLst/>
          </a:prstGeom>
        </p:spPr>
      </p:pic>
      <p:sp>
        <p:nvSpPr>
          <p:cNvPr id="6" name="Rounded Rectangle 2"/>
          <p:cNvSpPr/>
          <p:nvPr/>
        </p:nvSpPr>
        <p:spPr>
          <a:xfrm>
            <a:off x="2125447" y="5120349"/>
            <a:ext cx="762000" cy="651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8" name="Rounded Rectangle 7"/>
          <p:cNvSpPr/>
          <p:nvPr/>
        </p:nvSpPr>
        <p:spPr>
          <a:xfrm>
            <a:off x="5286737" y="5113339"/>
            <a:ext cx="762000" cy="651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9" name="Rounded Rectangle 4"/>
          <p:cNvSpPr/>
          <p:nvPr/>
        </p:nvSpPr>
        <p:spPr>
          <a:xfrm>
            <a:off x="6653592" y="5911946"/>
            <a:ext cx="762000" cy="651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20" name="Rounded Rectangle 5"/>
          <p:cNvSpPr/>
          <p:nvPr/>
        </p:nvSpPr>
        <p:spPr>
          <a:xfrm>
            <a:off x="3514978" y="5926015"/>
            <a:ext cx="762000" cy="651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21" name="Rounded Rectangle 6"/>
          <p:cNvSpPr/>
          <p:nvPr/>
        </p:nvSpPr>
        <p:spPr>
          <a:xfrm>
            <a:off x="544801" y="5926015"/>
            <a:ext cx="762000" cy="651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144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786063" y="226943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26694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92</Words>
  <Application>Microsoft Office PowerPoint</Application>
  <PresentationFormat>Trình chiếu Trên màn hình (4:3)</PresentationFormat>
  <Paragraphs>33</Paragraphs>
  <Slides>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20" baseType="lpstr">
      <vt:lpstr>.VnAvant</vt:lpstr>
      <vt:lpstr>.VnTime</vt:lpstr>
      <vt:lpstr>Aptos</vt:lpstr>
      <vt:lpstr>Aptos Display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10</cp:lastModifiedBy>
  <cp:revision>100</cp:revision>
  <dcterms:created xsi:type="dcterms:W3CDTF">2020-07-13T02:14:00Z</dcterms:created>
  <dcterms:modified xsi:type="dcterms:W3CDTF">2025-09-19T05:25:02Z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