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</p:sldMasterIdLst>
  <p:notesMasterIdLst>
    <p:notesMasterId r:id="rId16"/>
  </p:notesMasterIdLst>
  <p:sldIdLst>
    <p:sldId id="7638" r:id="rId3"/>
    <p:sldId id="272" r:id="rId4"/>
    <p:sldId id="288" r:id="rId5"/>
    <p:sldId id="289" r:id="rId6"/>
    <p:sldId id="303" r:id="rId7"/>
    <p:sldId id="291" r:id="rId8"/>
    <p:sldId id="292" r:id="rId9"/>
    <p:sldId id="293" r:id="rId10"/>
    <p:sldId id="294" r:id="rId11"/>
    <p:sldId id="304" r:id="rId12"/>
    <p:sldId id="274" r:id="rId13"/>
    <p:sldId id="305" r:id="rId14"/>
    <p:sldId id="31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6BA2-F8B2-496A-B6D5-EB1B6E8BAB66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4E56-BD44-4A9D-9FF6-6D0AE4E664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68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75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99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96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9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56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5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91065" cy="51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550" y="1085850"/>
            <a:ext cx="7274860" cy="40164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Toánlớp 1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6: Các số từ 0 đến 10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Các số 6, 7, 8, 9, 10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3 )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(Bộ sách kết nối tri thức)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28700"/>
            <a:ext cx="739379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543051" y="4686300"/>
            <a:ext cx="49654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 viên: Đào Thị Kim Liên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1A3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7266" y="278540"/>
            <a:ext cx="73574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.VnAvant" panose="020B7200000000000000" pitchFamily="34" charset="0"/>
              </a:rPr>
              <a:t>Chän</a:t>
            </a:r>
            <a:r>
              <a:rPr lang="en-US" sz="4500" b="1" dirty="0"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latin typeface=".VnAvant" panose="020B7200000000000000" pitchFamily="34" charset="0"/>
              </a:rPr>
              <a:t>c©u</a:t>
            </a:r>
            <a:r>
              <a:rPr lang="en-US" sz="4500" b="1" dirty="0">
                <a:latin typeface=".VnAvant" panose="020B7200000000000000" pitchFamily="34" charset="0"/>
              </a:rPr>
              <a:t> tr¶ </a:t>
            </a:r>
            <a:r>
              <a:rPr lang="en-US" sz="4500" b="1" dirty="0" err="1">
                <a:latin typeface=".VnAvant" panose="020B7200000000000000" pitchFamily="34" charset="0"/>
              </a:rPr>
              <a:t>lêi</a:t>
            </a:r>
            <a:r>
              <a:rPr lang="en-US" sz="4500" b="1" dirty="0">
                <a:latin typeface=".VnAvant" panose="020B7200000000000000" pitchFamily="34" charset="0"/>
              </a:rPr>
              <a:t> ®</a:t>
            </a:r>
            <a:r>
              <a:rPr lang="en-US" sz="4500" b="1" dirty="0" err="1">
                <a:latin typeface=".VnAvant" panose="020B7200000000000000" pitchFamily="34" charset="0"/>
              </a:rPr>
              <a:t>óng</a:t>
            </a:r>
            <a:r>
              <a:rPr lang="en-US" sz="4500" b="1" dirty="0">
                <a:latin typeface=".VnAvant" panose="020B7200000000000000" pitchFamily="34" charset="0"/>
              </a:rPr>
              <a:t>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7266" cy="1063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533" y="1168381"/>
            <a:ext cx="7699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.VnAvant" panose="020B7200000000000000" pitchFamily="34" charset="0"/>
              </a:rPr>
              <a:t>Cho </a:t>
            </a:r>
            <a:r>
              <a:rPr lang="en-US" sz="4000" b="1" dirty="0" err="1">
                <a:latin typeface=".VnAvant" panose="020B7200000000000000" pitchFamily="34" charset="0"/>
              </a:rPr>
              <a:t>thªm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trøng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vµo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khay</a:t>
            </a:r>
            <a:r>
              <a:rPr lang="en-US" sz="4000" b="1" dirty="0">
                <a:latin typeface=".VnAvant" panose="020B7200000000000000" pitchFamily="34" charset="0"/>
              </a:rPr>
              <a:t> ®Ó </a:t>
            </a:r>
            <a:r>
              <a:rPr lang="en-US" sz="4000" b="1" dirty="0" err="1">
                <a:latin typeface=".VnAvant" panose="020B7200000000000000" pitchFamily="34" charset="0"/>
              </a:rPr>
              <a:t>trong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khay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cã</a:t>
            </a:r>
            <a:r>
              <a:rPr lang="en-US" sz="4000" b="1" dirty="0">
                <a:latin typeface=".VnAvant" panose="020B7200000000000000" pitchFamily="34" charset="0"/>
              </a:rPr>
              <a:t> 8 </a:t>
            </a:r>
            <a:r>
              <a:rPr lang="en-US" sz="4000" b="1" dirty="0" err="1">
                <a:latin typeface=".VnAvant" panose="020B7200000000000000" pitchFamily="34" charset="0"/>
              </a:rPr>
              <a:t>qu</a:t>
            </a:r>
            <a:r>
              <a:rPr lang="en-US" sz="4000" b="1" dirty="0">
                <a:latin typeface=".VnAvant" panose="020B7200000000000000" pitchFamily="34" charset="0"/>
              </a:rPr>
              <a:t>¶ </a:t>
            </a:r>
            <a:r>
              <a:rPr lang="en-US" sz="4000" b="1" dirty="0" err="1">
                <a:latin typeface=".VnAvant" panose="020B7200000000000000" pitchFamily="34" charset="0"/>
              </a:rPr>
              <a:t>trøng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705291"/>
            <a:ext cx="5795889" cy="3875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687"/>
          <a:stretch>
            <a:fillRect/>
          </a:stretch>
        </p:blipFill>
        <p:spPr>
          <a:xfrm>
            <a:off x="5714608" y="3010487"/>
            <a:ext cx="3432517" cy="31089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86009" y="3538025"/>
            <a:ext cx="879232" cy="9214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6502" cy="1557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69658"/>
            <a:ext cx="9144000" cy="4546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91440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286000" y="2269436"/>
            <a:ext cx="46321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 trải nghiệm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86063" y="266948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1" y="0"/>
            <a:ext cx="3023720" cy="125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12" y="1562669"/>
            <a:ext cx="4436356" cy="758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52" y="2938189"/>
            <a:ext cx="6667615" cy="3197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1" y="0"/>
            <a:ext cx="3023720" cy="125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44" y="1626116"/>
            <a:ext cx="7751312" cy="45214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76049" y="2222696"/>
            <a:ext cx="1083213" cy="1026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1" y="0"/>
            <a:ext cx="3023720" cy="125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87" y="1579465"/>
            <a:ext cx="8488425" cy="44274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83212" y="4149969"/>
            <a:ext cx="1083213" cy="1026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3" y="1582027"/>
            <a:ext cx="8355013" cy="4776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1" y="0"/>
            <a:ext cx="3023720" cy="1254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78633" y="4459458"/>
            <a:ext cx="1083213" cy="1026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1" y="0"/>
            <a:ext cx="3023720" cy="125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4" y="1282936"/>
            <a:ext cx="9038696" cy="50612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97747" y="3545058"/>
            <a:ext cx="1083213" cy="1026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1" y="0"/>
            <a:ext cx="3023720" cy="125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71" y="1487391"/>
            <a:ext cx="8423858" cy="48571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71470" y="2402058"/>
            <a:ext cx="1083213" cy="1026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1" y="0"/>
            <a:ext cx="3023720" cy="125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25" y="1558548"/>
            <a:ext cx="8332150" cy="46875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29678" y="4441872"/>
            <a:ext cx="1083213" cy="1026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1" y="0"/>
            <a:ext cx="3023720" cy="125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67" y="1452221"/>
            <a:ext cx="8156465" cy="4737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82897" y="4378837"/>
            <a:ext cx="1083213" cy="1026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96</Words>
  <Application>Microsoft Office PowerPoint</Application>
  <PresentationFormat>Trình chiếu Trên màn hình 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4" baseType="lpstr">
      <vt:lpstr>.VnAvant</vt:lpstr>
      <vt:lpstr>Aptos</vt:lpstr>
      <vt:lpstr>Aptos Display</vt:lpstr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10</cp:lastModifiedBy>
  <cp:revision>101</cp:revision>
  <dcterms:created xsi:type="dcterms:W3CDTF">2020-07-13T02:14:00Z</dcterms:created>
  <dcterms:modified xsi:type="dcterms:W3CDTF">2025-09-19T05:30:02Z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