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2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2.jpe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7.png"/><Relationship Id="rId18" Type="http://schemas.openxmlformats.org/officeDocument/2006/relationships/image" Target="../media/image39.jpeg"/><Relationship Id="rId3" Type="http://schemas.microsoft.com/office/2007/relationships/media" Target="../media/media8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38.png"/><Relationship Id="rId2" Type="http://schemas.openxmlformats.org/officeDocument/2006/relationships/audio" Target="../media/media7.mp3"/><Relationship Id="rId16" Type="http://schemas.openxmlformats.org/officeDocument/2006/relationships/image" Target="../media/image37.png"/><Relationship Id="rId20" Type="http://schemas.openxmlformats.org/officeDocument/2006/relationships/image" Target="../media/image19.png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6.png"/><Relationship Id="rId10" Type="http://schemas.openxmlformats.org/officeDocument/2006/relationships/image" Target="../media/image14.png"/><Relationship Id="rId19" Type="http://schemas.openxmlformats.org/officeDocument/2006/relationships/image" Target="../media/image40.jpeg"/><Relationship Id="rId4" Type="http://schemas.openxmlformats.org/officeDocument/2006/relationships/audio" Target="../media/media8.mp3"/><Relationship Id="rId9" Type="http://schemas.openxmlformats.org/officeDocument/2006/relationships/image" Target="../media/image11.png"/><Relationship Id="rId1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592534" y="5431788"/>
            <a:ext cx="514368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1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1" spc="-1" dirty="0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1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4684801" y="5431788"/>
            <a:ext cx="619080" cy="1051172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A4BCDF5-FFE5-A3E4-4315-DF00FB0B8701}"/>
              </a:ext>
            </a:extLst>
          </p:cNvPr>
          <p:cNvSpPr/>
          <p:nvPr/>
        </p:nvSpPr>
        <p:spPr>
          <a:xfrm>
            <a:off x="5466600" y="3888360"/>
            <a:ext cx="514368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1" strike="noStrike" spc="-1" dirty="0">
                <a:solidFill>
                  <a:srgbClr val="FF0000"/>
                </a:solidFill>
                <a:latin typeface="Times New Roman"/>
              </a:rPr>
              <a:t>Lớp 1A5</a:t>
            </a:r>
            <a:endParaRPr lang="en-US" sz="2800" b="1" strike="noStrike" spc="-1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6729</TotalTime>
  <Words>182</Words>
  <Application>Microsoft Office PowerPoint</Application>
  <PresentationFormat>Custom</PresentationFormat>
  <Paragraphs>51</Paragraphs>
  <Slides>27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563</cp:revision>
  <dcterms:created xsi:type="dcterms:W3CDTF">2010-04-30T20:19:48Z</dcterms:created>
  <dcterms:modified xsi:type="dcterms:W3CDTF">2025-09-16T14:37:35Z</dcterms:modified>
  <dc:language>en-US</dc:language>
</cp:coreProperties>
</file>