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0" r:id="rId2"/>
    <p:sldMasterId id="2147483714" r:id="rId3"/>
    <p:sldMasterId id="2147483716" r:id="rId4"/>
    <p:sldMasterId id="2147483727" r:id="rId5"/>
  </p:sldMasterIdLst>
  <p:notesMasterIdLst>
    <p:notesMasterId r:id="rId20"/>
  </p:notesMasterIdLst>
  <p:sldIdLst>
    <p:sldId id="256" r:id="rId6"/>
    <p:sldId id="316" r:id="rId7"/>
    <p:sldId id="318" r:id="rId8"/>
    <p:sldId id="319" r:id="rId9"/>
    <p:sldId id="321" r:id="rId10"/>
    <p:sldId id="322" r:id="rId11"/>
    <p:sldId id="269" r:id="rId12"/>
    <p:sldId id="363" r:id="rId13"/>
    <p:sldId id="326" r:id="rId14"/>
    <p:sldId id="327" r:id="rId15"/>
    <p:sldId id="362" r:id="rId16"/>
    <p:sldId id="290" r:id="rId17"/>
    <p:sldId id="298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jpe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2133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lang="en-US" altLang="zh-CN" sz="2133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33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lang="zh-CN" altLang="en-US" sz="2133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pic>
        <p:nvPicPr>
          <p:cNvPr id="5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2C193E73-1C74-04CA-D64A-F36260E1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4FBDC57A-743C-9005-40DF-6B211C43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9F12AD-58BA-83F7-0632-4233F1F94038}"/>
              </a:ext>
            </a:extLst>
          </p:cNvPr>
          <p:cNvSpPr txBox="1"/>
          <p:nvPr/>
        </p:nvSpPr>
        <p:spPr>
          <a:xfrm>
            <a:off x="1508462" y="650783"/>
            <a:ext cx="941442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E, e, Ê, e</a:t>
            </a:r>
          </a:p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algn="ctr"/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C6E0D5-3611-83C8-2DD9-549613C83E2E}"/>
              </a:ext>
            </a:extLst>
          </p:cNvPr>
          <p:cNvSpPr txBox="1"/>
          <p:nvPr/>
        </p:nvSpPr>
        <p:spPr>
          <a:xfrm>
            <a:off x="2108199" y="4871866"/>
            <a:ext cx="5574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CA2FB-674F-0787-B3EB-D703691E1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4" y="142960"/>
            <a:ext cx="2308482" cy="673786"/>
          </a:xfrm>
          <a:prstGeom prst="rect">
            <a:avLst/>
          </a:prstGeom>
        </p:spPr>
      </p:pic>
      <p:pic>
        <p:nvPicPr>
          <p:cNvPr id="5" name="y2mate.com - Tập viết lớp 1  Tập viết chữ e_360p">
            <a:hlinkClick r:id="" action="ppaction://media"/>
            <a:extLst>
              <a:ext uri="{FF2B5EF4-FFF2-40B4-BE49-F238E27FC236}">
                <a16:creationId xmlns:a16="http://schemas.microsoft.com/office/drawing/2014/main" id="{812E6A4B-58D7-40AA-9D0F-4A0BCE883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380" y="1009650"/>
            <a:ext cx="8333740" cy="568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DCC52-4261-48F2-8AF1-2B1C73640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4" y="142960"/>
            <a:ext cx="2308482" cy="673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7855" y="0"/>
            <a:ext cx="621607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4F63D3-A00B-9050-9ABC-E1029324D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66764"/>
            <a:ext cx="6502399" cy="6724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94361"/>
            <a:ext cx="8453967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654B1-4190-4E8A-B7EE-09BC8C74D58B}"/>
              </a:ext>
            </a:extLst>
          </p:cNvPr>
          <p:cNvSpPr txBox="1"/>
          <p:nvPr/>
        </p:nvSpPr>
        <p:spPr>
          <a:xfrm>
            <a:off x="1930400" y="450786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Các</a:t>
            </a:r>
            <a:r>
              <a:rPr lang="en-US" sz="4000" dirty="0"/>
              <a:t> con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tham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cứu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sạt</a:t>
            </a:r>
            <a:r>
              <a:rPr lang="en-US" sz="4000" dirty="0"/>
              <a:t> </a:t>
            </a:r>
            <a:r>
              <a:rPr lang="en-US" sz="4000" dirty="0" err="1"/>
              <a:t>lở</a:t>
            </a:r>
            <a:r>
              <a:rPr lang="en-US" sz="4000" dirty="0"/>
              <a:t> </a:t>
            </a:r>
            <a:r>
              <a:rPr lang="en-US" sz="4000" dirty="0" err="1"/>
              <a:t>nhé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99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0363200" y="6245561"/>
            <a:ext cx="132080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Calibri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về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11172033" y="177800"/>
            <a:ext cx="672951" cy="98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08833" y="1500175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65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680A9-3FB7-48FF-95F3-870B1129BAFC}"/>
              </a:ext>
            </a:extLst>
          </p:cNvPr>
          <p:cNvSpPr/>
          <p:nvPr/>
        </p:nvSpPr>
        <p:spPr>
          <a:xfrm>
            <a:off x="784546" y="857564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F90CD2-2310-4C57-80B8-F4375F241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5852" y="6245561"/>
            <a:ext cx="1368148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95529"/>
            <a:ext cx="1258357" cy="9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1293091" y="1498601"/>
            <a:ext cx="3435927" cy="17526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 defTabSz="1219170">
              <a:buNone/>
            </a:pPr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9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Subtitle 8"/>
          <p:cNvSpPr txBox="1">
            <a:spLocks/>
          </p:cNvSpPr>
          <p:nvPr/>
        </p:nvSpPr>
        <p:spPr>
          <a:xfrm>
            <a:off x="1532467" y="942698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endParaRPr lang="en-US" sz="22133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27A6B9-2F7E-4782-9748-8FC550C354AE}"/>
              </a:ext>
            </a:extLst>
          </p:cNvPr>
          <p:cNvSpPr/>
          <p:nvPr/>
        </p:nvSpPr>
        <p:spPr>
          <a:xfrm>
            <a:off x="795866" y="942698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E6414-B38E-4D87-270F-571AE4712D03}"/>
              </a:ext>
            </a:extLst>
          </p:cNvPr>
          <p:cNvSpPr txBox="1"/>
          <p:nvPr/>
        </p:nvSpPr>
        <p:spPr>
          <a:xfrm>
            <a:off x="7384087" y="1590071"/>
            <a:ext cx="24988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1219170">
              <a:buNone/>
            </a:pPr>
            <a:r>
              <a:rPr lang="en-US" sz="9600" dirty="0" err="1">
                <a:solidFill>
                  <a:srgbClr val="0070C0"/>
                </a:solidFill>
                <a:latin typeface="Arial - Rounded"/>
                <a:ea typeface="Arial-Rounded" pitchFamily="34" charset="0"/>
                <a:cs typeface="Times New Roman" panose="02020603050405020304" pitchFamily="18" charset="0"/>
              </a:rPr>
              <a:t>cà</a:t>
            </a:r>
            <a:endParaRPr lang="en-US" sz="9600" dirty="0">
              <a:solidFill>
                <a:srgbClr val="0070C0"/>
              </a:solidFill>
              <a:latin typeface="Arial - Rounded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E0DFE-0740-A7F7-E762-B4D85956B12F}"/>
              </a:ext>
            </a:extLst>
          </p:cNvPr>
          <p:cNvSpPr txBox="1"/>
          <p:nvPr/>
        </p:nvSpPr>
        <p:spPr>
          <a:xfrm>
            <a:off x="3676073" y="3870687"/>
            <a:ext cx="62714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96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96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922" y="2528599"/>
            <a:ext cx="623929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E, e, Ê </a:t>
            </a:r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zh-CN" alt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752230" y="4324602"/>
            <a:ext cx="7141272" cy="966542"/>
            <a:chOff x="2556921" y="4323234"/>
            <a:chExt cx="7141272" cy="9665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556921" y="4344840"/>
              <a:ext cx="4725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483181" y="4344840"/>
              <a:ext cx="1749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593085" y="4337139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366241" y="4366446"/>
              <a:ext cx="2129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 flipH="1">
              <a:off x="7236012" y="4344840"/>
              <a:ext cx="1193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 flipH="1">
              <a:off x="9488672" y="4323234"/>
              <a:ext cx="2095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9723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137</Words>
  <Application>Microsoft Office PowerPoint</Application>
  <PresentationFormat>Widescreen</PresentationFormat>
  <Paragraphs>50</Paragraphs>
  <Slides>14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Arial</vt:lpstr>
      <vt:lpstr>Arial - Rounded</vt:lpstr>
      <vt:lpstr>Arial Rounded MT Bold</vt:lpstr>
      <vt:lpstr>Arial-Rounded</vt:lpstr>
      <vt:lpstr>Calibri</vt:lpstr>
      <vt:lpstr>Calibri Light</vt:lpstr>
      <vt:lpstr>Lato</vt:lpstr>
      <vt:lpstr>Segoe UI Black</vt:lpstr>
      <vt:lpstr>Times New Roman</vt:lpstr>
      <vt:lpstr>Office Theme</vt:lpstr>
      <vt:lpstr>Office 主题​​</vt:lpstr>
      <vt:lpstr>2_Office Theme</vt:lpstr>
      <vt:lpstr>Simple Light</vt:lpstr>
      <vt:lpstr>1_Office 主题​​</vt:lpstr>
      <vt:lpstr>PowerPoint Presentation</vt:lpstr>
      <vt:lpstr>PowerPoint Presentation</vt:lpstr>
      <vt:lpstr>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48</cp:revision>
  <dcterms:created xsi:type="dcterms:W3CDTF">2020-08-13T09:32:00Z</dcterms:created>
  <dcterms:modified xsi:type="dcterms:W3CDTF">2025-09-20T05:52:59Z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