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711" r:id="rId3"/>
    <p:sldMasterId id="2147483713" r:id="rId4"/>
    <p:sldMasterId id="2147483724" r:id="rId5"/>
    <p:sldMasterId id="2147483736" r:id="rId6"/>
    <p:sldMasterId id="2147483748" r:id="rId7"/>
    <p:sldMasterId id="2147483760" r:id="rId8"/>
  </p:sldMasterIdLst>
  <p:notesMasterIdLst>
    <p:notesMasterId r:id="rId31"/>
  </p:notesMasterIdLst>
  <p:sldIdLst>
    <p:sldId id="328" r:id="rId9"/>
    <p:sldId id="311" r:id="rId10"/>
    <p:sldId id="312" r:id="rId11"/>
    <p:sldId id="308" r:id="rId12"/>
    <p:sldId id="269" r:id="rId13"/>
    <p:sldId id="289" r:id="rId14"/>
    <p:sldId id="322" r:id="rId15"/>
    <p:sldId id="259" r:id="rId16"/>
    <p:sldId id="323" r:id="rId17"/>
    <p:sldId id="290" r:id="rId18"/>
    <p:sldId id="324" r:id="rId19"/>
    <p:sldId id="325" r:id="rId20"/>
    <p:sldId id="309" r:id="rId21"/>
    <p:sldId id="327" r:id="rId22"/>
    <p:sldId id="310" r:id="rId23"/>
    <p:sldId id="271" r:id="rId24"/>
    <p:sldId id="291" r:id="rId25"/>
    <p:sldId id="292" r:id="rId26"/>
    <p:sldId id="293" r:id="rId27"/>
    <p:sldId id="288" r:id="rId28"/>
    <p:sldId id="297" r:id="rId29"/>
    <p:sldId id="29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94291" autoAdjust="0"/>
  </p:normalViewPr>
  <p:slideViewPr>
    <p:cSldViewPr snapToGrid="0">
      <p:cViewPr varScale="1">
        <p:scale>
          <a:sx n="93" d="100"/>
          <a:sy n="93" d="100"/>
        </p:scale>
        <p:origin x="17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bay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49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143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65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8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70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0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51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9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01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78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4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18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94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33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401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35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55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19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05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690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73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676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370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5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66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1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3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0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7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27636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52030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64816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47335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7175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41581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46350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78589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1180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59980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8265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13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62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44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8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604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9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099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64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54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561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108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6482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45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3114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88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601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59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282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47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0573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8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3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14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9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942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6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70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Ôn tập và kể chuyện (Tiết 1+2)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5" y="233194"/>
            <a:ext cx="2964552" cy="939623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9655" y="1034473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9" y="197533"/>
            <a:ext cx="2656055" cy="841844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2605" y="1039377"/>
            <a:ext cx="5312559" cy="53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1" y="312707"/>
            <a:ext cx="2656055" cy="841844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0417" y="1016000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52029" y="350796"/>
            <a:ext cx="5526405" cy="705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Búp bê và dế mè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957" y="1282148"/>
            <a:ext cx="9129505" cy="530959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A2A8C-79B8-4899-A978-8F0731590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4" y="1344376"/>
            <a:ext cx="10512143" cy="4758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459FD-20D0-43E8-A118-D1CA1BD99FB7}"/>
              </a:ext>
            </a:extLst>
          </p:cNvPr>
          <p:cNvSpPr txBox="1"/>
          <p:nvPr/>
        </p:nvSpPr>
        <p:spPr>
          <a:xfrm>
            <a:off x="2789635" y="702425"/>
            <a:ext cx="769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8594F-B2CB-4B55-80D0-6B0A8FF07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0" y="184971"/>
            <a:ext cx="1954278" cy="570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5134708" cy="1075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010" y="1075331"/>
            <a:ext cx="8551981" cy="5241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D44876-4844-436B-8E55-9737F2C6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5" y="1344376"/>
            <a:ext cx="10270606" cy="4648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68690-C3C4-4653-AA64-265885CCC148}"/>
              </a:ext>
            </a:extLst>
          </p:cNvPr>
          <p:cNvSpPr txBox="1"/>
          <p:nvPr/>
        </p:nvSpPr>
        <p:spPr>
          <a:xfrm>
            <a:off x="2819452" y="439343"/>
            <a:ext cx="803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3980B0-7A2F-4624-9851-1F83FE1F0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5" y="307407"/>
            <a:ext cx="1909375" cy="557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1B708D-987E-4743-818A-C5A52E16CCDF}"/>
              </a:ext>
            </a:extLst>
          </p:cNvPr>
          <p:cNvSpPr/>
          <p:nvPr/>
        </p:nvSpPr>
        <p:spPr>
          <a:xfrm>
            <a:off x="2631238" y="589933"/>
            <a:ext cx="8460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3D716-170D-49C2-94D1-020DAFAEC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6" y="1391452"/>
            <a:ext cx="11038529" cy="4909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48A52-0FB3-4AFC-8C86-5CA4635A3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2" y="152611"/>
            <a:ext cx="2041887" cy="595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0" y="3741004"/>
            <a:ext cx="37719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0" action="ppaction://hlinksldjump"/>
          </p:cNvPr>
          <p:cNvSpPr/>
          <p:nvPr/>
        </p:nvSpPr>
        <p:spPr>
          <a:xfrm>
            <a:off x="8153401" y="53149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3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C -0.00026 -0.01482 0.00521 -0.02801 0.0125 -0.02894 C 0.01953 -0.02986 0.02617 -0.01991 0.02657 -0.00533 C 0.02722 0.0081 0.0224 0.02083 0.01589 0.02153 C 0.0099 0.02245 0.00417 0.01389 0.00365 0.00139 C 0.00326 -0.00996 0.00703 -0.02083 0.01276 -0.02176 C 0.01784 -0.02246 0.02266 -0.01551 0.02305 -0.00486 C 0.02331 0.00463 0.02032 0.01366 0.01563 0.01412 C 0.01146 0.01481 0.00742 0.00949 0.00716 0.00092 C 0.0069 -0.00671 0.00925 -0.01412 0.01302 -0.01458 C 0.01615 -0.01482 0.01927 -0.01111 0.01953 -0.0044 C 0.01979 0.00116 0.0181 0.00648 0.01537 0.00694 C 0.01328 0.00741 0.01094 0.00509 0.01081 0.00046 C 0.01068 -0.00301 0.01146 -0.00695 0.01315 -0.00741 C 0.01446 -0.00741 0.01576 -0.00648 0.01602 -0.00417 C 0.01615 -0.00255 0.01589 -0.00093 0.01524 -0.00023 C 0.01485 1.48148E-6 0.01459 1.48148E-6 0.01433 -0.00023 " pathEditMode="relative" rAng="0" ptsTypes="AAAAAAAAAAAAAAAAA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 -3.7037E-7 C 0.01132 -0.02176 0.00651 -0.04074 0.00026 -0.04213 C -0.00586 -0.04352 -0.01146 -0.02917 -0.01185 -0.00787 C -0.01224 0.01181 -0.00847 0.02986 -0.00274 0.03125 C 0.00247 0.03241 0.00742 0.02014 0.00768 0.00185 C 0.00807 -0.01481 0.00481 -0.03032 3.95833E-6 -0.03148 C -0.00443 -0.03264 -0.0086 -0.02245 -0.00886 -0.00718 C -0.00912 0.00648 -0.00651 0.01991 -0.00248 0.02037 C 0.00104 0.02153 0.00442 0.01366 0.00468 0.00116 C 0.00494 -0.00995 0.00299 -0.0206 -0.00013 -0.0213 C -0.00287 -0.02176 -0.00573 -0.0162 -0.00586 -0.00648 C -0.00599 0.00162 -0.00469 0.00949 -0.00235 0.01019 C -0.00039 0.01065 0.00156 0.00718 0.00156 0.00046 C 0.00182 -0.00463 0.00104 -0.01018 -0.00039 -0.01088 C -0.00144 -0.01088 -0.00261 -0.00949 -0.00287 -0.00602 C -0.00287 -0.0037 -0.00274 -0.00139 -0.00209 -0.00046 C -0.00183 -3.7037E-7 -0.0017 -3.7037E-7 -0.00144 -0.00046 " pathEditMode="relative" rAng="0" ptsTypes="AAAAAAAAAAAAAAAAA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-3.7037E-7 C 0.01133 -0.02176 0.00651 -0.04074 0.00026 -0.04213 C -0.00586 -0.04352 -0.01145 -0.02917 -0.01185 -0.00787 C -0.01224 0.01181 -0.00846 0.02986 -0.00273 0.03125 C 0.00248 0.03241 0.00743 0.02014 0.00769 0.00185 C 0.00808 -0.01481 0.00482 -0.03032 -3.75E-6 -0.03148 C -0.00442 -0.03264 -0.00859 -0.02245 -0.00885 -0.00718 C -0.00911 0.00648 -0.00651 0.01991 -0.00247 0.02037 C 0.00105 0.02153 0.00443 0.01366 0.00469 0.00116 C 0.00495 -0.00995 0.003 -0.0206 -0.00013 -0.0213 C -0.00286 -0.02176 -0.00573 -0.0162 -0.00586 -0.00648 C -0.00599 0.00162 -0.00468 0.00949 -0.00234 0.01019 C -0.00039 0.01065 0.00157 0.00718 0.00157 0.00046 C 0.00183 -0.00463 0.00105 -0.01018 -0.00039 -0.01088 C -0.00143 -0.01088 -0.0026 -0.00949 -0.00286 -0.00602 C -0.00286 -0.0037 -0.00273 -0.00139 -0.00208 -0.00046 C -0.00182 -3.7037E-7 -0.00169 -3.7037E-7 -0.00143 -0.00046 " pathEditMode="relative" rAng="0" ptsTypes="AAAAAAAAAAAAAAA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C -0.00026 -0.01482 0.00521 -0.02801 0.0125 -0.02894 C 0.01953 -0.02986 0.02617 -0.01991 0.02656 -0.00532 C 0.02722 0.0081 0.0224 0.02083 0.01589 0.02153 C 0.0099 0.02245 0.00417 0.01389 0.00365 0.00139 C 0.00326 -0.00995 0.00703 -0.02083 0.01276 -0.02176 C 0.01784 -0.02245 0.02266 -0.01551 0.02305 -0.00486 C 0.02331 0.00463 0.02031 0.01366 0.01563 0.01412 C 0.01146 0.01481 0.00742 0.00949 0.00716 0.00093 C 0.0069 -0.00671 0.00925 -0.01412 0.01302 -0.01458 C 0.01615 -0.01482 0.01927 -0.01111 0.01953 -0.0044 C 0.01979 0.00116 0.0181 0.00648 0.01537 0.00694 C 0.01328 0.00741 0.01094 0.00509 0.01081 0.00046 C 0.01068 -0.00301 0.01146 -0.00694 0.01315 -0.00741 C 0.01446 -0.00741 0.01576 -0.00648 0.01602 -0.00417 C 0.01615 -0.00255 0.01589 -0.00093 0.01524 -0.00023 C 0.01485 3.7037E-7 0.01459 3.7037E-7 0.01433 -0.00023 " pathEditMode="relative" rAng="0" ptsTypes="AAAAAAAAAAAAAAAAA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9C375F-CCE5-49A5-8891-8CFAB836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05" y="3905895"/>
            <a:ext cx="6223811" cy="2768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9E364-0C9D-42E3-BE2E-2411D71F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1053127"/>
            <a:ext cx="6166522" cy="2852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5F34E-08B8-41CB-ABA9-105F32238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70" y="1095330"/>
            <a:ext cx="5208504" cy="2768362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11E9929B-EDE1-4525-848C-8385E4A58050}"/>
              </a:ext>
            </a:extLst>
          </p:cNvPr>
          <p:cNvSpPr/>
          <p:nvPr/>
        </p:nvSpPr>
        <p:spPr>
          <a:xfrm>
            <a:off x="3252029" y="350796"/>
            <a:ext cx="6726858" cy="705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92304-8C3F-494B-B194-05D4C3670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814851" y="4296636"/>
            <a:ext cx="2857500" cy="1727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49192" y="4963239"/>
            <a:ext cx="1568269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40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2054" y="4937041"/>
            <a:ext cx="174802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lang="en-US" sz="40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7597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9192" y="4971126"/>
            <a:ext cx="1568269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0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0459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14996" y="37079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808451" y="3115377"/>
            <a:ext cx="1112577" cy="14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923803" y="2024632"/>
            <a:ext cx="1003511" cy="12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87586" y="4004313"/>
            <a:ext cx="1077147" cy="13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113134" y="4224230"/>
            <a:ext cx="1030579" cy="12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2931191" y="2067210"/>
            <a:ext cx="1149645" cy="16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C -0.00039 -0.01482 0.0069 -0.02801 0.01666 -0.02894 C 0.02604 -0.02986 0.03489 -0.01991 0.03541 -0.00533 C 0.03633 0.0081 0.02982 0.02083 0.02122 0.02152 C 0.01315 0.02245 0.0056 0.01389 0.00482 0.00139 C 0.00429 -0.00996 0.00937 -0.02084 0.01706 -0.02176 C 0.02383 -0.02246 0.03021 -0.01551 0.03073 -0.00486 C 0.03112 0.00463 0.02708 0.01365 0.02083 0.01412 C 0.01523 0.01481 0.00989 0.00949 0.0095 0.00092 C 0.00924 -0.00672 0.01237 -0.01412 0.01732 -0.01459 C 0.02148 -0.01482 0.02565 -0.01111 0.02604 -0.0044 C 0.02643 0.00115 0.02409 0.00648 0.02044 0.00694 C 0.01771 0.0074 0.01458 0.00509 0.01445 0.00046 C 0.01419 -0.00301 0.01523 -0.00695 0.01758 -0.00741 C 0.01927 -0.00741 0.02096 -0.00648 0.02135 -0.00417 C 0.02148 -0.00255 0.02122 -0.00093 0.02031 -0.00023 C 0.01979 3.33333E-6 0.0194 3.33333E-6 0.01914 -0.00023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4.81481E-6 C 0.0151 -0.02176 0.00872 -0.04075 0.00039 -0.04213 C -0.00782 -0.04352 -0.01524 -0.02917 -0.01576 -0.00788 C -0.01628 0.0118 -0.01133 0.02986 -0.00365 0.03125 C 0.00325 0.0324 0.00989 0.02013 0.01028 0.00185 C 0.0108 -0.01482 0.00638 -0.03033 4.375E-6 -0.03149 C -0.00586 -0.03264 -0.01146 -0.02246 -0.01185 -0.00718 C -0.01211 0.00648 -0.00873 0.0199 -0.00326 0.02037 C 0.00143 0.02152 0.00586 0.01365 0.00625 0.00115 C 0.00664 -0.00996 0.00403 -0.02061 -0.00013 -0.0213 C -0.00378 -0.02176 -0.00769 -0.01621 -0.00782 -0.00649 C -0.00795 0.00162 -0.00625 0.00949 -0.00313 0.01018 C -0.00053 0.01064 0.00208 0.00717 0.00208 0.00046 C 0.00247 -0.00463 0.00143 -0.01019 -0.00053 -0.01088 C -0.00196 -0.01088 -0.00352 -0.0095 -0.00378 -0.00602 C -0.00378 -0.00371 -0.00365 -0.00139 -0.00274 -0.00047 C -0.00248 4.81481E-6 -0.00222 4.81481E-6 -0.00196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4.81481E-6 C 0.0151 -0.02175 0.00872 -0.04074 0.00039 -0.04212 C -0.00782 -0.04351 -0.01524 -0.02916 -0.01576 -0.00787 C -0.01628 0.01181 -0.01133 0.02987 -0.00365 0.03125 C 0.00325 0.03241 0.00989 0.02014 0.01028 0.00186 C 0.0108 -0.01481 0.00638 -0.03032 4.79167E-6 -0.03148 C -0.00586 -0.03263 -0.01146 -0.02245 -0.01185 -0.00717 C -0.01211 0.00649 -0.00873 0.01991 -0.00326 0.02038 C 0.00143 0.02153 0.00585 0.01366 0.00625 0.00116 C 0.00664 -0.00995 0.00403 -0.0206 -0.00013 -0.02129 C -0.00378 -0.02175 -0.00769 -0.0162 -0.00782 -0.00648 C -0.00795 0.00163 -0.00625 0.0095 -0.00313 0.01019 C -0.00053 0.01065 0.00208 0.00718 0.00208 0.00047 C 0.00247 -0.00462 0.00143 -0.01018 -0.00053 -0.01087 C -0.00196 -0.01087 -0.00352 -0.00949 -0.00378 -0.00601 C -0.00378 -0.0037 -0.00365 -0.00138 -0.00274 -0.00046 C -0.00248 -4.81481E-6 -0.00222 -4.81481E-6 -0.00196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3.33333E-6 C 0.0151 -0.02176 0.00872 -0.04074 0.00039 -0.04213 C -0.00781 -0.04352 -0.01523 -0.02916 -0.01576 -0.00787 C -0.01628 0.01181 -0.01133 0.02986 -0.00365 0.03125 C 0.00326 0.03241 0.0099 0.02014 0.01029 0.00186 C 0.01081 -0.01481 0.00638 -0.03032 2.08333E-7 -0.03148 C -0.00586 -0.03264 -0.01146 -0.02245 -0.01185 -0.00717 C -0.01211 0.00648 -0.00872 0.01991 -0.00326 0.02037 C 0.00143 0.02153 0.00586 0.01366 0.00625 0.00116 C 0.00664 -0.00995 0.00404 -0.0206 -0.00013 -0.02129 C -0.00378 -0.02176 -0.00768 -0.0162 -0.00781 -0.00648 C -0.00794 0.00162 -0.00625 0.00949 -0.00313 0.01019 C -0.00052 0.01065 0.00208 0.00718 0.00208 0.00047 C 0.00247 -0.00463 0.00143 -0.01018 -0.00052 -0.01088 C -0.00195 -0.01088 -0.00352 -0.00949 -0.00378 -0.00602 C -0.00378 -0.0037 -0.00365 -0.00139 -0.00273 -0.00046 C -0.00247 -3.33333E-6 -0.00221 -3.33333E-6 -0.00195 -0.00046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C -0.00039 -0.01481 0.0069 -0.02801 0.01667 -0.02894 C 0.02604 -0.02986 0.0349 -0.01991 0.03542 -0.00532 C 0.03633 0.0081 0.02982 0.02083 0.02122 0.02153 C 0.01315 0.02245 0.0056 0.01389 0.00482 0.00139 C 0.0043 -0.00995 0.00938 -0.02083 0.01706 -0.02176 C 0.02383 -0.02245 0.03021 -0.01551 0.03073 -0.00486 C 0.03112 0.00463 0.02708 0.01366 0.02083 0.01412 C 0.01523 0.01481 0.0099 0.00949 0.00951 0.00093 C 0.00924 -0.00671 0.01237 -0.01412 0.01732 -0.01458 C 0.02148 -0.01481 0.02565 -0.01111 0.02604 -0.0044 C 0.02643 0.00116 0.02409 0.00648 0.02044 0.00694 C 0.01771 0.00741 0.01458 0.00509 0.01445 0.00046 C 0.01419 -0.00301 0.01523 -0.00694 0.01758 -0.00741 C 0.01927 -0.00741 0.02096 -0.00648 0.02135 -0.00417 C 0.02148 -0.00255 0.02122 -0.00093 0.02031 -0.00023 C 0.01979 0 0.0194 0 0.01914 -0.00023 " pathEditMode="relative" rAng="0" ptsTypes="AAAAAAAAAAAAAAA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2599 -0.2240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-0.28633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0046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3.33333E-6 L -0.12227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0023 L 0.20742 0.03079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47391" y="1894516"/>
            <a:ext cx="5897218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65C2255-093F-47CB-8DD7-0DBCE318B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9894" y="1307199"/>
            <a:ext cx="8620975" cy="44242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B5BD34-4EDD-4500-A040-E161EB93CC89}"/>
              </a:ext>
            </a:extLst>
          </p:cNvPr>
          <p:cNvSpPr txBox="1"/>
          <p:nvPr/>
        </p:nvSpPr>
        <p:spPr>
          <a:xfrm>
            <a:off x="1669894" y="3792900"/>
            <a:ext cx="751743" cy="33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9C1DE6-5496-450E-84FA-266681CD63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183" y="995548"/>
            <a:ext cx="1649007" cy="70212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BF0F34D-160C-4A12-AA4B-E6BCA25E2D7B}"/>
              </a:ext>
            </a:extLst>
          </p:cNvPr>
          <p:cNvSpPr/>
          <p:nvPr/>
        </p:nvSpPr>
        <p:spPr>
          <a:xfrm>
            <a:off x="4510337" y="3134187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B2260D-F9B8-4F42-BDAB-1047DBD80659}"/>
              </a:ext>
            </a:extLst>
          </p:cNvPr>
          <p:cNvSpPr txBox="1"/>
          <p:nvPr/>
        </p:nvSpPr>
        <p:spPr>
          <a:xfrm rot="21404089">
            <a:off x="4603096" y="3019101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a</a:t>
            </a:r>
          </a:p>
        </p:txBody>
      </p:sp>
      <p:pic>
        <p:nvPicPr>
          <p:cNvPr id="26" name="a">
            <a:hlinkClick r:id="" action="ppaction://media"/>
            <a:extLst>
              <a:ext uri="{FF2B5EF4-FFF2-40B4-BE49-F238E27FC236}">
                <a16:creationId xmlns:a16="http://schemas.microsoft.com/office/drawing/2014/main" id="{0F3C4C98-3AD8-4AF1-9B05-59103694D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68200" y="3191625"/>
            <a:ext cx="272012" cy="27201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70B1123-7EF8-404A-9B53-7EB99218B712}"/>
              </a:ext>
            </a:extLst>
          </p:cNvPr>
          <p:cNvSpPr/>
          <p:nvPr/>
        </p:nvSpPr>
        <p:spPr>
          <a:xfrm rot="20978141">
            <a:off x="5614363" y="2978902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E5CFB4-14DB-4BB5-B210-88E01091F4AE}"/>
              </a:ext>
            </a:extLst>
          </p:cNvPr>
          <p:cNvSpPr txBox="1"/>
          <p:nvPr/>
        </p:nvSpPr>
        <p:spPr>
          <a:xfrm rot="20782230">
            <a:off x="5742813" y="2896866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29" name="b">
            <a:hlinkClick r:id="" action="ppaction://media"/>
            <a:extLst>
              <a:ext uri="{FF2B5EF4-FFF2-40B4-BE49-F238E27FC236}">
                <a16:creationId xmlns:a16="http://schemas.microsoft.com/office/drawing/2014/main" id="{AE7D7508-C0A1-4BDE-B185-9854509F08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4007" y="3010506"/>
            <a:ext cx="272012" cy="27201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619D11-F9B9-4681-8AFB-86A47B086DF4}"/>
              </a:ext>
            </a:extLst>
          </p:cNvPr>
          <p:cNvSpPr/>
          <p:nvPr/>
        </p:nvSpPr>
        <p:spPr>
          <a:xfrm rot="20978141">
            <a:off x="6728283" y="2736781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6DF4FF-2AF7-49F5-9098-91A982F95018}"/>
              </a:ext>
            </a:extLst>
          </p:cNvPr>
          <p:cNvSpPr txBox="1"/>
          <p:nvPr/>
        </p:nvSpPr>
        <p:spPr>
          <a:xfrm rot="20621952">
            <a:off x="6857792" y="2629543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c</a:t>
            </a:r>
          </a:p>
        </p:txBody>
      </p:sp>
      <p:pic>
        <p:nvPicPr>
          <p:cNvPr id="32" name="c">
            <a:hlinkClick r:id="" action="ppaction://media"/>
            <a:extLst>
              <a:ext uri="{FF2B5EF4-FFF2-40B4-BE49-F238E27FC236}">
                <a16:creationId xmlns:a16="http://schemas.microsoft.com/office/drawing/2014/main" id="{E810BA68-FC3B-4333-A656-E17CACD772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4224" y="2730819"/>
            <a:ext cx="272012" cy="272012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52621D0-EDB4-45E9-B5FB-DEAE085857B7}"/>
              </a:ext>
            </a:extLst>
          </p:cNvPr>
          <p:cNvSpPr/>
          <p:nvPr/>
        </p:nvSpPr>
        <p:spPr>
          <a:xfrm rot="20732429">
            <a:off x="7868094" y="241732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8736C7-71DA-4F02-B6BD-FD4039C52072}"/>
              </a:ext>
            </a:extLst>
          </p:cNvPr>
          <p:cNvSpPr txBox="1"/>
          <p:nvPr/>
        </p:nvSpPr>
        <p:spPr>
          <a:xfrm rot="20605310">
            <a:off x="8047138" y="2296491"/>
            <a:ext cx="48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e</a:t>
            </a:r>
          </a:p>
        </p:txBody>
      </p:sp>
      <p:pic>
        <p:nvPicPr>
          <p:cNvPr id="35" name="e">
            <a:hlinkClick r:id="" action="ppaction://media"/>
            <a:extLst>
              <a:ext uri="{FF2B5EF4-FFF2-40B4-BE49-F238E27FC236}">
                <a16:creationId xmlns:a16="http://schemas.microsoft.com/office/drawing/2014/main" id="{4DA80B10-97C6-4DF4-B3B5-847C345283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55669" y="2458351"/>
            <a:ext cx="246549" cy="246549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D629076-5B35-4934-BF5D-A6DDAE733F1E}"/>
              </a:ext>
            </a:extLst>
          </p:cNvPr>
          <p:cNvSpPr/>
          <p:nvPr/>
        </p:nvSpPr>
        <p:spPr>
          <a:xfrm rot="21265079">
            <a:off x="9022015" y="215804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A34B6D-32E8-4889-A434-FD29D26EB03A}"/>
              </a:ext>
            </a:extLst>
          </p:cNvPr>
          <p:cNvSpPr txBox="1"/>
          <p:nvPr/>
        </p:nvSpPr>
        <p:spPr>
          <a:xfrm rot="21069168">
            <a:off x="9071930" y="2070516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8" name="ê">
            <a:hlinkClick r:id="" action="ppaction://media"/>
            <a:extLst>
              <a:ext uri="{FF2B5EF4-FFF2-40B4-BE49-F238E27FC236}">
                <a16:creationId xmlns:a16="http://schemas.microsoft.com/office/drawing/2014/main" id="{532911AD-8069-4129-B390-68CD3698D58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09749" y="2186339"/>
            <a:ext cx="272012" cy="27201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46C51FC-F410-477C-B61E-B846B2633C34}"/>
              </a:ext>
            </a:extLst>
          </p:cNvPr>
          <p:cNvSpPr txBox="1"/>
          <p:nvPr/>
        </p:nvSpPr>
        <p:spPr>
          <a:xfrm rot="201875">
            <a:off x="7239299" y="4444363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B86B54-67A7-4843-88BD-3CEFE9177036}"/>
              </a:ext>
            </a:extLst>
          </p:cNvPr>
          <p:cNvSpPr txBox="1"/>
          <p:nvPr/>
        </p:nvSpPr>
        <p:spPr>
          <a:xfrm rot="112218">
            <a:off x="2238560" y="4624157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D963FD-DACD-4EC8-BE3C-614F839F6C5E}"/>
              </a:ext>
            </a:extLst>
          </p:cNvPr>
          <p:cNvSpPr txBox="1"/>
          <p:nvPr/>
        </p:nvSpPr>
        <p:spPr>
          <a:xfrm rot="21243811">
            <a:off x="3536097" y="4641016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E12024-C32E-4E0C-AF99-3293292363C1}"/>
              </a:ext>
            </a:extLst>
          </p:cNvPr>
          <p:cNvSpPr txBox="1"/>
          <p:nvPr/>
        </p:nvSpPr>
        <p:spPr>
          <a:xfrm rot="21008566">
            <a:off x="4771647" y="4528680"/>
            <a:ext cx="48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60ACAE-96D8-42B2-BAB2-4F2ED3363CCF}"/>
              </a:ext>
            </a:extLst>
          </p:cNvPr>
          <p:cNvSpPr txBox="1"/>
          <p:nvPr/>
        </p:nvSpPr>
        <p:spPr>
          <a:xfrm>
            <a:off x="6001897" y="4402953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1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4" grpId="0" animBg="1"/>
      <p:bldP spid="27" grpId="0" animBg="1"/>
      <p:bldP spid="30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69" y="1315482"/>
            <a:ext cx="7268262" cy="4669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70" y="188537"/>
            <a:ext cx="2419643" cy="9021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55" y="3076407"/>
            <a:ext cx="1553709" cy="1005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089" y="3076407"/>
            <a:ext cx="1495548" cy="1005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66" y="4279996"/>
            <a:ext cx="1495548" cy="938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D9C1DE6-5496-450E-84FA-266681CD6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83" y="995548"/>
            <a:ext cx="1649007" cy="70212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B5BB739-7B31-4B41-8183-B0A1EF15FA66}"/>
              </a:ext>
            </a:extLst>
          </p:cNvPr>
          <p:cNvGrpSpPr/>
          <p:nvPr/>
        </p:nvGrpSpPr>
        <p:grpSpPr>
          <a:xfrm>
            <a:off x="2220692" y="2511889"/>
            <a:ext cx="2076995" cy="778593"/>
            <a:chOff x="1022657" y="2353001"/>
            <a:chExt cx="2076995" cy="778593"/>
          </a:xfrm>
        </p:grpSpPr>
        <p:sp>
          <p:nvSpPr>
            <p:cNvPr id="45" name="Rounded Rectangle 6">
              <a:extLst>
                <a:ext uri="{FF2B5EF4-FFF2-40B4-BE49-F238E27FC236}">
                  <a16:creationId xmlns:a16="http://schemas.microsoft.com/office/drawing/2014/main" id="{1EECD8F2-61FF-4E36-8457-3960712B87A5}"/>
                </a:ext>
              </a:extLst>
            </p:cNvPr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FE6F7EE-95CE-42FC-AB4B-5756CE2D3BEA}"/>
                </a:ext>
              </a:extLst>
            </p:cNvPr>
            <p:cNvSpPr txBox="1"/>
            <p:nvPr/>
          </p:nvSpPr>
          <p:spPr>
            <a:xfrm>
              <a:off x="1449448" y="2423708"/>
              <a:ext cx="1572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40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40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0810B8-EA29-4FF0-B1F9-8171697E680A}"/>
              </a:ext>
            </a:extLst>
          </p:cNvPr>
          <p:cNvGrpSpPr/>
          <p:nvPr/>
        </p:nvGrpSpPr>
        <p:grpSpPr>
          <a:xfrm>
            <a:off x="4931835" y="2524555"/>
            <a:ext cx="2160325" cy="765927"/>
            <a:chOff x="1383349" y="1010740"/>
            <a:chExt cx="2160325" cy="765927"/>
          </a:xfrm>
        </p:grpSpPr>
        <p:sp>
          <p:nvSpPr>
            <p:cNvPr id="48" name="Rounded Rectangle 12">
              <a:extLst>
                <a:ext uri="{FF2B5EF4-FFF2-40B4-BE49-F238E27FC236}">
                  <a16:creationId xmlns:a16="http://schemas.microsoft.com/office/drawing/2014/main" id="{A6C4E4DA-4C07-4AE0-ABA0-0A240D173054}"/>
                </a:ext>
              </a:extLst>
            </p:cNvPr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05FD4CC-9D1B-4630-A56D-FFDD6B55B9C2}"/>
                </a:ext>
              </a:extLst>
            </p:cNvPr>
            <p:cNvSpPr txBox="1"/>
            <p:nvPr/>
          </p:nvSpPr>
          <p:spPr>
            <a:xfrm>
              <a:off x="1901498" y="1068781"/>
              <a:ext cx="14109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be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E6F5F6-89F0-4B2B-B694-CCEB1F72A9E5}"/>
              </a:ext>
            </a:extLst>
          </p:cNvPr>
          <p:cNvGrpSpPr/>
          <p:nvPr/>
        </p:nvGrpSpPr>
        <p:grpSpPr>
          <a:xfrm>
            <a:off x="7658180" y="2524555"/>
            <a:ext cx="2246466" cy="775058"/>
            <a:chOff x="494872" y="3187793"/>
            <a:chExt cx="2100001" cy="696676"/>
          </a:xfrm>
        </p:grpSpPr>
        <p:sp>
          <p:nvSpPr>
            <p:cNvPr id="51" name="Rounded Rectangle 16">
              <a:extLst>
                <a:ext uri="{FF2B5EF4-FFF2-40B4-BE49-F238E27FC236}">
                  <a16:creationId xmlns:a16="http://schemas.microsoft.com/office/drawing/2014/main" id="{5B290E31-CF7F-40E8-88B7-311C280FE3C6}"/>
                </a:ext>
              </a:extLst>
            </p:cNvPr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CCC7D0-E449-4BC1-8748-315D9B188C08}"/>
                </a:ext>
              </a:extLst>
            </p:cNvPr>
            <p:cNvSpPr txBox="1"/>
            <p:nvPr/>
          </p:nvSpPr>
          <p:spPr>
            <a:xfrm>
              <a:off x="983942" y="3248172"/>
              <a:ext cx="1283008" cy="636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E4FF10-816F-48EA-8683-085E7C8E6F14}"/>
              </a:ext>
            </a:extLst>
          </p:cNvPr>
          <p:cNvGrpSpPr/>
          <p:nvPr/>
        </p:nvGrpSpPr>
        <p:grpSpPr>
          <a:xfrm>
            <a:off x="3252275" y="3848589"/>
            <a:ext cx="2090825" cy="788710"/>
            <a:chOff x="3867393" y="565892"/>
            <a:chExt cx="2097657" cy="873884"/>
          </a:xfrm>
        </p:grpSpPr>
        <p:sp>
          <p:nvSpPr>
            <p:cNvPr id="54" name="Rounded Rectangle 19">
              <a:extLst>
                <a:ext uri="{FF2B5EF4-FFF2-40B4-BE49-F238E27FC236}">
                  <a16:creationId xmlns:a16="http://schemas.microsoft.com/office/drawing/2014/main" id="{8CC0F5F4-AC0F-48C7-BDBE-CF9A3112CE5E}"/>
                </a:ext>
              </a:extLst>
            </p:cNvPr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D803D5-DE1E-45A0-A51D-5573FC87C8CA}"/>
                </a:ext>
              </a:extLst>
            </p:cNvPr>
            <p:cNvSpPr txBox="1"/>
            <p:nvPr/>
          </p:nvSpPr>
          <p:spPr>
            <a:xfrm>
              <a:off x="4362825" y="655444"/>
              <a:ext cx="1376977" cy="784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109B24A-08E6-4DBE-9A30-C4B859DFBF88}"/>
              </a:ext>
            </a:extLst>
          </p:cNvPr>
          <p:cNvGrpSpPr/>
          <p:nvPr/>
        </p:nvGrpSpPr>
        <p:grpSpPr>
          <a:xfrm>
            <a:off x="6011998" y="3837911"/>
            <a:ext cx="2160325" cy="799388"/>
            <a:chOff x="3829987" y="656154"/>
            <a:chExt cx="2160325" cy="799388"/>
          </a:xfrm>
        </p:grpSpPr>
        <p:sp>
          <p:nvSpPr>
            <p:cNvPr id="57" name="Rounded Rectangle 22">
              <a:extLst>
                <a:ext uri="{FF2B5EF4-FFF2-40B4-BE49-F238E27FC236}">
                  <a16:creationId xmlns:a16="http://schemas.microsoft.com/office/drawing/2014/main" id="{575FCDDB-394B-4563-B0B8-E9B4320043EC}"/>
                </a:ext>
              </a:extLst>
            </p:cNvPr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FE0F7A8-8C05-4D7B-8511-D4A24BC1959C}"/>
                </a:ext>
              </a:extLst>
            </p:cNvPr>
            <p:cNvSpPr txBox="1"/>
            <p:nvPr/>
          </p:nvSpPr>
          <p:spPr>
            <a:xfrm>
              <a:off x="4367372" y="747656"/>
              <a:ext cx="14109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E4FF10-816F-48EA-8683-085E7C8E6F14}"/>
              </a:ext>
            </a:extLst>
          </p:cNvPr>
          <p:cNvGrpSpPr/>
          <p:nvPr/>
        </p:nvGrpSpPr>
        <p:grpSpPr>
          <a:xfrm>
            <a:off x="4637662" y="5137904"/>
            <a:ext cx="3473117" cy="803280"/>
            <a:chOff x="4530614" y="784168"/>
            <a:chExt cx="2883886" cy="803848"/>
          </a:xfrm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8CC0F5F4-AC0F-48C7-BDBE-CF9A3112CE5E}"/>
                </a:ext>
              </a:extLst>
            </p:cNvPr>
            <p:cNvSpPr/>
            <p:nvPr/>
          </p:nvSpPr>
          <p:spPr>
            <a:xfrm>
              <a:off x="4530614" y="784168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D803D5-DE1E-45A0-A51D-5573FC87C8CA}"/>
                </a:ext>
              </a:extLst>
            </p:cNvPr>
            <p:cNvSpPr txBox="1"/>
            <p:nvPr/>
          </p:nvSpPr>
          <p:spPr>
            <a:xfrm>
              <a:off x="4705955" y="803684"/>
              <a:ext cx="2708545" cy="784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 bế bé.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6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8" y="230407"/>
            <a:ext cx="2593339" cy="821966"/>
          </a:xfrm>
          <a:prstGeom prst="rect">
            <a:avLst/>
          </a:prstGeom>
        </p:spPr>
      </p:pic>
      <p:pic>
        <p:nvPicPr>
          <p:cNvPr id="1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5764" y="1052373"/>
            <a:ext cx="5315712" cy="531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7" y="263012"/>
            <a:ext cx="2933194" cy="929684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2709" y="1062181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168</Words>
  <Application>Microsoft Office PowerPoint</Application>
  <PresentationFormat>Widescreen</PresentationFormat>
  <Paragraphs>45</Paragraphs>
  <Slides>22</Slides>
  <Notes>9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SimSun</vt:lpstr>
      <vt:lpstr>.VnAvant</vt:lpstr>
      <vt:lpstr>Arial</vt:lpstr>
      <vt:lpstr>Arial-Rounded</vt:lpstr>
      <vt:lpstr>Calibri</vt:lpstr>
      <vt:lpstr>Calibri Light</vt:lpstr>
      <vt:lpstr>等线</vt:lpstr>
      <vt:lpstr>Lato</vt:lpstr>
      <vt:lpstr>Quicksand Medium</vt:lpstr>
      <vt:lpstr>Times New Roman</vt:lpstr>
      <vt:lpstr>华康少女文字W5(P)</vt:lpstr>
      <vt:lpstr>1_Office Theme</vt:lpstr>
      <vt:lpstr>Default Design</vt:lpstr>
      <vt:lpstr>2_Office Theme</vt:lpstr>
      <vt:lpstr>Simple Light</vt:lpstr>
      <vt:lpstr>1_Office 主题​​</vt:lpstr>
      <vt:lpstr>6_Office Theme</vt:lpstr>
      <vt:lpstr>5_Office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Huong</cp:lastModifiedBy>
  <cp:revision>86</cp:revision>
  <dcterms:created xsi:type="dcterms:W3CDTF">2020-08-07T01:41:00Z</dcterms:created>
  <dcterms:modified xsi:type="dcterms:W3CDTF">2025-09-20T16:19:53Z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