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287" r:id="rId2"/>
    <p:sldId id="279" r:id="rId3"/>
    <p:sldId id="280" r:id="rId4"/>
    <p:sldId id="256" r:id="rId5"/>
    <p:sldId id="281" r:id="rId6"/>
    <p:sldId id="282" r:id="rId7"/>
    <p:sldId id="352" r:id="rId8"/>
    <p:sldId id="350" r:id="rId9"/>
    <p:sldId id="257" r:id="rId10"/>
    <p:sldId id="283" r:id="rId11"/>
    <p:sldId id="284" r:id="rId12"/>
    <p:sldId id="285" r:id="rId13"/>
    <p:sldId id="34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85048-A086-4110-B04F-33E1D07CDD43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C7BC8-BB70-4C01-85B9-6FE57A5E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7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>
            <a:extLst>
              <a:ext uri="{FF2B5EF4-FFF2-40B4-BE49-F238E27FC236}">
                <a16:creationId xmlns:a16="http://schemas.microsoft.com/office/drawing/2014/main" id="{27FB5680-B39D-E541-898D-686E9EED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id="{42DDAF0F-D2AB-5947-82B4-4773874255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9B97F7D4-C0E0-D044-BAB6-B95FF3714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60ED73-2D74-DA47-BA32-5FA1FF24F83D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66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2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866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495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DA7E-7A89-4B28-A957-6C18C3B75C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757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612A99-7687-4419-A62A-9A01F8754D6D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tiff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6717AC-4592-2E4C-AFAE-B2D737637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C4E13D-0869-5C43-A8DD-03331D87539E}"/>
              </a:ext>
            </a:extLst>
          </p:cNvPr>
          <p:cNvSpPr/>
          <p:nvPr/>
        </p:nvSpPr>
        <p:spPr>
          <a:xfrm>
            <a:off x="990600" y="1787454"/>
            <a:ext cx="7391400" cy="1485900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VỀ DỰ GIỜ </a:t>
            </a:r>
            <a:r>
              <a:rPr lang="en-US" sz="4500" b="1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LỚP 1</a:t>
            </a:r>
            <a:endParaRPr lang="en-US" sz="4500" b="1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C9D6D-EC5B-7D49-8066-0DF78C76E65E}"/>
              </a:ext>
            </a:extLst>
          </p:cNvPr>
          <p:cNvSpPr txBox="1"/>
          <p:nvPr/>
        </p:nvSpPr>
        <p:spPr>
          <a:xfrm>
            <a:off x="2170509" y="477060"/>
            <a:ext cx="48029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TIỂU </a:t>
            </a:r>
            <a:r>
              <a:rPr lang="en-US" sz="27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HƯNG ĐẠO</a:t>
            </a:r>
            <a:endParaRPr lang="en-US" sz="2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37355-FBB8-F740-9E4C-697D5F909A01}"/>
              </a:ext>
            </a:extLst>
          </p:cNvPr>
          <p:cNvSpPr txBox="1"/>
          <p:nvPr/>
        </p:nvSpPr>
        <p:spPr>
          <a:xfrm>
            <a:off x="2490073" y="3429000"/>
            <a:ext cx="4600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endParaRPr lang="en-US" sz="33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1EE4C-6EA1-6443-B894-5C0CCD32B1F1}"/>
              </a:ext>
            </a:extLst>
          </p:cNvPr>
          <p:cNvSpPr txBox="1"/>
          <p:nvPr/>
        </p:nvSpPr>
        <p:spPr>
          <a:xfrm>
            <a:off x="-488950" y="17970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2EA12-6F3B-10B6-AE68-2C3CF97F6CBA}"/>
              </a:ext>
            </a:extLst>
          </p:cNvPr>
          <p:cNvSpPr txBox="1"/>
          <p:nvPr/>
        </p:nvSpPr>
        <p:spPr>
          <a:xfrm>
            <a:off x="1712585" y="4419600"/>
            <a:ext cx="5718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Giáo viên: Lê Thanh Huyền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Lớp: 1A6</a:t>
            </a:r>
          </a:p>
          <a:p>
            <a:pPr algn="ctr"/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2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295400"/>
            <a:ext cx="723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205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905000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606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6764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5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elp-web-button_18436">
            <a:extLst>
              <a:ext uri="{FF2B5EF4-FFF2-40B4-BE49-F238E27FC236}">
                <a16:creationId xmlns:a16="http://schemas.microsoft.com/office/drawing/2014/main" id="{3664EBF0-0129-556B-B679-045E366F4C34}"/>
              </a:ext>
            </a:extLst>
          </p:cNvPr>
          <p:cNvSpPr>
            <a:spLocks noChangeAspect="1"/>
          </p:cNvSpPr>
          <p:nvPr/>
        </p:nvSpPr>
        <p:spPr bwMode="auto">
          <a:xfrm>
            <a:off x="404388" y="721628"/>
            <a:ext cx="537556" cy="536747"/>
          </a:xfrm>
          <a:custGeom>
            <a:avLst/>
            <a:gdLst>
              <a:gd name="T0" fmla="*/ 2879 w 5758"/>
              <a:gd name="T1" fmla="*/ 0 h 5758"/>
              <a:gd name="T2" fmla="*/ 0 w 5758"/>
              <a:gd name="T3" fmla="*/ 2878 h 5758"/>
              <a:gd name="T4" fmla="*/ 2879 w 5758"/>
              <a:gd name="T5" fmla="*/ 5758 h 5758"/>
              <a:gd name="T6" fmla="*/ 5758 w 5758"/>
              <a:gd name="T7" fmla="*/ 2878 h 5758"/>
              <a:gd name="T8" fmla="*/ 2879 w 5758"/>
              <a:gd name="T9" fmla="*/ 0 h 5758"/>
              <a:gd name="T10" fmla="*/ 3084 w 5758"/>
              <a:gd name="T11" fmla="*/ 4479 h 5758"/>
              <a:gd name="T12" fmla="*/ 2852 w 5758"/>
              <a:gd name="T13" fmla="*/ 4569 h 5758"/>
              <a:gd name="T14" fmla="*/ 2614 w 5758"/>
              <a:gd name="T15" fmla="*/ 4481 h 5758"/>
              <a:gd name="T16" fmla="*/ 2513 w 5758"/>
              <a:gd name="T17" fmla="*/ 4234 h 5758"/>
              <a:gd name="T18" fmla="*/ 2611 w 5758"/>
              <a:gd name="T19" fmla="*/ 3997 h 5758"/>
              <a:gd name="T20" fmla="*/ 2852 w 5758"/>
              <a:gd name="T21" fmla="*/ 3901 h 5758"/>
              <a:gd name="T22" fmla="*/ 3089 w 5758"/>
              <a:gd name="T23" fmla="*/ 3997 h 5758"/>
              <a:gd name="T24" fmla="*/ 3185 w 5758"/>
              <a:gd name="T25" fmla="*/ 4234 h 5758"/>
              <a:gd name="T26" fmla="*/ 3084 w 5758"/>
              <a:gd name="T27" fmla="*/ 4479 h 5758"/>
              <a:gd name="T28" fmla="*/ 3918 w 5758"/>
              <a:gd name="T29" fmla="*/ 2412 h 5758"/>
              <a:gd name="T30" fmla="*/ 3735 w 5758"/>
              <a:gd name="T31" fmla="*/ 2659 h 5758"/>
              <a:gd name="T32" fmla="*/ 3354 w 5758"/>
              <a:gd name="T33" fmla="*/ 3008 h 5758"/>
              <a:gd name="T34" fmla="*/ 3233 w 5758"/>
              <a:gd name="T35" fmla="*/ 3130 h 5758"/>
              <a:gd name="T36" fmla="*/ 3165 w 5758"/>
              <a:gd name="T37" fmla="*/ 3226 h 5758"/>
              <a:gd name="T38" fmla="*/ 3130 w 5758"/>
              <a:gd name="T39" fmla="*/ 3313 h 5758"/>
              <a:gd name="T40" fmla="*/ 3093 w 5758"/>
              <a:gd name="T41" fmla="*/ 3466 h 5758"/>
              <a:gd name="T42" fmla="*/ 2828 w 5758"/>
              <a:gd name="T43" fmla="*/ 3698 h 5758"/>
              <a:gd name="T44" fmla="*/ 2632 w 5758"/>
              <a:gd name="T45" fmla="*/ 3622 h 5758"/>
              <a:gd name="T46" fmla="*/ 2553 w 5758"/>
              <a:gd name="T47" fmla="*/ 3397 h 5758"/>
              <a:gd name="T48" fmla="*/ 2611 w 5758"/>
              <a:gd name="T49" fmla="*/ 3072 h 5758"/>
              <a:gd name="T50" fmla="*/ 2765 w 5758"/>
              <a:gd name="T51" fmla="*/ 2831 h 5758"/>
              <a:gd name="T52" fmla="*/ 3024 w 5758"/>
              <a:gd name="T53" fmla="*/ 2584 h 5758"/>
              <a:gd name="T54" fmla="*/ 3231 w 5758"/>
              <a:gd name="T55" fmla="*/ 2396 h 5758"/>
              <a:gd name="T56" fmla="*/ 3338 w 5758"/>
              <a:gd name="T57" fmla="*/ 2254 h 5758"/>
              <a:gd name="T58" fmla="*/ 3381 w 5758"/>
              <a:gd name="T59" fmla="*/ 2084 h 5758"/>
              <a:gd name="T60" fmla="*/ 3248 w 5758"/>
              <a:gd name="T61" fmla="*/ 1783 h 5758"/>
              <a:gd name="T62" fmla="*/ 2906 w 5758"/>
              <a:gd name="T63" fmla="*/ 1660 h 5758"/>
              <a:gd name="T64" fmla="*/ 2544 w 5758"/>
              <a:gd name="T65" fmla="*/ 1784 h 5758"/>
              <a:gd name="T66" fmla="*/ 2348 w 5758"/>
              <a:gd name="T67" fmla="*/ 2149 h 5758"/>
              <a:gd name="T68" fmla="*/ 2060 w 5758"/>
              <a:gd name="T69" fmla="*/ 2401 h 5758"/>
              <a:gd name="T70" fmla="*/ 1849 w 5758"/>
              <a:gd name="T71" fmla="*/ 2313 h 5758"/>
              <a:gd name="T72" fmla="*/ 1763 w 5758"/>
              <a:gd name="T73" fmla="*/ 2122 h 5758"/>
              <a:gd name="T74" fmla="*/ 1899 w 5758"/>
              <a:gd name="T75" fmla="*/ 1693 h 5758"/>
              <a:gd name="T76" fmla="*/ 2296 w 5758"/>
              <a:gd name="T77" fmla="*/ 1332 h 5758"/>
              <a:gd name="T78" fmla="*/ 2906 w 5758"/>
              <a:gd name="T79" fmla="*/ 1189 h 5758"/>
              <a:gd name="T80" fmla="*/ 3477 w 5758"/>
              <a:gd name="T81" fmla="*/ 1309 h 5758"/>
              <a:gd name="T82" fmla="*/ 3860 w 5758"/>
              <a:gd name="T83" fmla="*/ 1634 h 5758"/>
              <a:gd name="T84" fmla="*/ 3995 w 5758"/>
              <a:gd name="T85" fmla="*/ 2080 h 5758"/>
              <a:gd name="T86" fmla="*/ 3918 w 5758"/>
              <a:gd name="T87" fmla="*/ 2412 h 5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58" h="5758">
                <a:moveTo>
                  <a:pt x="2879" y="0"/>
                </a:moveTo>
                <a:cubicBezTo>
                  <a:pt x="1290" y="0"/>
                  <a:pt x="0" y="1288"/>
                  <a:pt x="0" y="2878"/>
                </a:cubicBezTo>
                <a:cubicBezTo>
                  <a:pt x="0" y="4469"/>
                  <a:pt x="1290" y="5758"/>
                  <a:pt x="2879" y="5758"/>
                </a:cubicBezTo>
                <a:cubicBezTo>
                  <a:pt x="4470" y="5758"/>
                  <a:pt x="5758" y="4469"/>
                  <a:pt x="5758" y="2878"/>
                </a:cubicBezTo>
                <a:cubicBezTo>
                  <a:pt x="5758" y="1288"/>
                  <a:pt x="4470" y="0"/>
                  <a:pt x="2879" y="0"/>
                </a:cubicBezTo>
                <a:close/>
                <a:moveTo>
                  <a:pt x="3084" y="4479"/>
                </a:moveTo>
                <a:cubicBezTo>
                  <a:pt x="3017" y="4539"/>
                  <a:pt x="2940" y="4569"/>
                  <a:pt x="2852" y="4569"/>
                </a:cubicBezTo>
                <a:cubicBezTo>
                  <a:pt x="2761" y="4569"/>
                  <a:pt x="2682" y="4540"/>
                  <a:pt x="2614" y="4481"/>
                </a:cubicBezTo>
                <a:cubicBezTo>
                  <a:pt x="2547" y="4422"/>
                  <a:pt x="2513" y="4340"/>
                  <a:pt x="2513" y="4234"/>
                </a:cubicBezTo>
                <a:cubicBezTo>
                  <a:pt x="2513" y="4140"/>
                  <a:pt x="2546" y="4061"/>
                  <a:pt x="2611" y="3997"/>
                </a:cubicBezTo>
                <a:cubicBezTo>
                  <a:pt x="2677" y="3933"/>
                  <a:pt x="2757" y="3901"/>
                  <a:pt x="2852" y="3901"/>
                </a:cubicBezTo>
                <a:cubicBezTo>
                  <a:pt x="2946" y="3901"/>
                  <a:pt x="3025" y="3933"/>
                  <a:pt x="3089" y="3997"/>
                </a:cubicBezTo>
                <a:cubicBezTo>
                  <a:pt x="3153" y="4061"/>
                  <a:pt x="3185" y="4140"/>
                  <a:pt x="3185" y="4234"/>
                </a:cubicBezTo>
                <a:cubicBezTo>
                  <a:pt x="3185" y="4338"/>
                  <a:pt x="3151" y="4420"/>
                  <a:pt x="3084" y="4479"/>
                </a:cubicBezTo>
                <a:close/>
                <a:moveTo>
                  <a:pt x="3918" y="2412"/>
                </a:moveTo>
                <a:cubicBezTo>
                  <a:pt x="3867" y="2508"/>
                  <a:pt x="3806" y="2590"/>
                  <a:pt x="3735" y="2659"/>
                </a:cubicBezTo>
                <a:cubicBezTo>
                  <a:pt x="3664" y="2728"/>
                  <a:pt x="3537" y="2845"/>
                  <a:pt x="3354" y="3008"/>
                </a:cubicBezTo>
                <a:cubicBezTo>
                  <a:pt x="3304" y="3055"/>
                  <a:pt x="3263" y="3095"/>
                  <a:pt x="3233" y="3130"/>
                </a:cubicBezTo>
                <a:cubicBezTo>
                  <a:pt x="3202" y="3165"/>
                  <a:pt x="3179" y="3197"/>
                  <a:pt x="3165" y="3226"/>
                </a:cubicBezTo>
                <a:cubicBezTo>
                  <a:pt x="3150" y="3255"/>
                  <a:pt x="3138" y="3284"/>
                  <a:pt x="3130" y="3313"/>
                </a:cubicBezTo>
                <a:cubicBezTo>
                  <a:pt x="3122" y="3342"/>
                  <a:pt x="3110" y="3393"/>
                  <a:pt x="3093" y="3466"/>
                </a:cubicBezTo>
                <a:cubicBezTo>
                  <a:pt x="3065" y="3621"/>
                  <a:pt x="2976" y="3698"/>
                  <a:pt x="2828" y="3698"/>
                </a:cubicBezTo>
                <a:cubicBezTo>
                  <a:pt x="2750" y="3698"/>
                  <a:pt x="2685" y="3673"/>
                  <a:pt x="2632" y="3622"/>
                </a:cubicBezTo>
                <a:cubicBezTo>
                  <a:pt x="2579" y="3572"/>
                  <a:pt x="2553" y="3497"/>
                  <a:pt x="2553" y="3397"/>
                </a:cubicBezTo>
                <a:cubicBezTo>
                  <a:pt x="2553" y="3272"/>
                  <a:pt x="2572" y="3164"/>
                  <a:pt x="2611" y="3072"/>
                </a:cubicBezTo>
                <a:cubicBezTo>
                  <a:pt x="2650" y="2981"/>
                  <a:pt x="2701" y="2900"/>
                  <a:pt x="2765" y="2831"/>
                </a:cubicBezTo>
                <a:cubicBezTo>
                  <a:pt x="2829" y="2762"/>
                  <a:pt x="2915" y="2680"/>
                  <a:pt x="3024" y="2584"/>
                </a:cubicBezTo>
                <a:cubicBezTo>
                  <a:pt x="3119" y="2501"/>
                  <a:pt x="3188" y="2438"/>
                  <a:pt x="3231" y="2396"/>
                </a:cubicBezTo>
                <a:cubicBezTo>
                  <a:pt x="3273" y="2353"/>
                  <a:pt x="3309" y="2306"/>
                  <a:pt x="3338" y="2254"/>
                </a:cubicBezTo>
                <a:cubicBezTo>
                  <a:pt x="3367" y="2202"/>
                  <a:pt x="3381" y="2145"/>
                  <a:pt x="3381" y="2084"/>
                </a:cubicBezTo>
                <a:cubicBezTo>
                  <a:pt x="3381" y="1965"/>
                  <a:pt x="3337" y="1865"/>
                  <a:pt x="3248" y="1783"/>
                </a:cubicBezTo>
                <a:cubicBezTo>
                  <a:pt x="3160" y="1701"/>
                  <a:pt x="3046" y="1660"/>
                  <a:pt x="2906" y="1660"/>
                </a:cubicBezTo>
                <a:cubicBezTo>
                  <a:pt x="2742" y="1660"/>
                  <a:pt x="2621" y="1702"/>
                  <a:pt x="2544" y="1784"/>
                </a:cubicBezTo>
                <a:cubicBezTo>
                  <a:pt x="2467" y="1867"/>
                  <a:pt x="2401" y="1988"/>
                  <a:pt x="2348" y="2149"/>
                </a:cubicBezTo>
                <a:cubicBezTo>
                  <a:pt x="2297" y="2317"/>
                  <a:pt x="2201" y="2401"/>
                  <a:pt x="2060" y="2401"/>
                </a:cubicBezTo>
                <a:cubicBezTo>
                  <a:pt x="1976" y="2401"/>
                  <a:pt x="1906" y="2372"/>
                  <a:pt x="1849" y="2313"/>
                </a:cubicBezTo>
                <a:cubicBezTo>
                  <a:pt x="1791" y="2255"/>
                  <a:pt x="1763" y="2191"/>
                  <a:pt x="1763" y="2122"/>
                </a:cubicBezTo>
                <a:cubicBezTo>
                  <a:pt x="1763" y="1981"/>
                  <a:pt x="1808" y="1838"/>
                  <a:pt x="1899" y="1693"/>
                </a:cubicBezTo>
                <a:cubicBezTo>
                  <a:pt x="1990" y="1548"/>
                  <a:pt x="2122" y="1427"/>
                  <a:pt x="2296" y="1332"/>
                </a:cubicBezTo>
                <a:cubicBezTo>
                  <a:pt x="2470" y="1237"/>
                  <a:pt x="2674" y="1189"/>
                  <a:pt x="2906" y="1189"/>
                </a:cubicBezTo>
                <a:cubicBezTo>
                  <a:pt x="3121" y="1189"/>
                  <a:pt x="3312" y="1229"/>
                  <a:pt x="3477" y="1309"/>
                </a:cubicBezTo>
                <a:cubicBezTo>
                  <a:pt x="3642" y="1388"/>
                  <a:pt x="3770" y="1497"/>
                  <a:pt x="3860" y="1634"/>
                </a:cubicBezTo>
                <a:cubicBezTo>
                  <a:pt x="3950" y="1770"/>
                  <a:pt x="3995" y="1919"/>
                  <a:pt x="3995" y="2080"/>
                </a:cubicBezTo>
                <a:cubicBezTo>
                  <a:pt x="3995" y="2206"/>
                  <a:pt x="3969" y="2317"/>
                  <a:pt x="3918" y="2412"/>
                </a:cubicBezTo>
                <a:close/>
              </a:path>
            </a:pathLst>
          </a:custGeom>
          <a:solidFill>
            <a:schemeClr val="accent2">
              <a:alpha val="58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A4878-2D5A-D4AA-DD64-AED33270778F}"/>
              </a:ext>
            </a:extLst>
          </p:cNvPr>
          <p:cNvSpPr txBox="1"/>
          <p:nvPr/>
        </p:nvSpPr>
        <p:spPr>
          <a:xfrm>
            <a:off x="971407" y="602535"/>
            <a:ext cx="7164950" cy="8771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US" sz="255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5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5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5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5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5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5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thiệp</a:t>
            </a:r>
            <a:r>
              <a:rPr lang="en-US" sz="25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5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mời</a:t>
            </a:r>
            <a:r>
              <a:rPr lang="en-US" sz="25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5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5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5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5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5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lang="en-US" sz="25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5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5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5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5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5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55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5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US" sz="255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E402C6E-93EA-DADC-FB39-CD7DF0970A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95284" y="897785"/>
            <a:ext cx="704955" cy="721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A74EE9-2833-7680-C57D-316EDD43A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2054">
            <a:off x="1311674" y="2064253"/>
            <a:ext cx="2237484" cy="31566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EB897C-B9EE-5719-A3FE-DD895697E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62429">
            <a:off x="5149867" y="1978276"/>
            <a:ext cx="2540579" cy="32507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648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</a:rPr>
              <a:t>Tự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nhiên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và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xã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hội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10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2: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Ngôi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nhà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của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em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84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7526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289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4800" y="76200"/>
            <a:ext cx="8624455" cy="6477000"/>
            <a:chOff x="304800" y="609600"/>
            <a:chExt cx="8624455" cy="4495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364"/>
            <a:stretch/>
          </p:blipFill>
          <p:spPr>
            <a:xfrm>
              <a:off x="304800" y="609600"/>
              <a:ext cx="4329545" cy="4495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70"/>
            <a:stretch/>
          </p:blipFill>
          <p:spPr>
            <a:xfrm>
              <a:off x="4572000" y="609600"/>
              <a:ext cx="4357255" cy="449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096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9050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10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67677" r="6996" b="16162"/>
          <a:stretch/>
        </p:blipFill>
        <p:spPr>
          <a:xfrm>
            <a:off x="228600" y="228600"/>
            <a:ext cx="8686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4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FBCF6-7FA9-9341-A16A-13330C8E7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12339" r="16658" b="12079"/>
          <a:stretch/>
        </p:blipFill>
        <p:spPr>
          <a:xfrm>
            <a:off x="68935" y="728158"/>
            <a:ext cx="9161126" cy="545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6F1C5F-332A-E44A-AF24-66B70D0AD6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8277" r="12976" b="7990"/>
          <a:stretch/>
        </p:blipFill>
        <p:spPr>
          <a:xfrm>
            <a:off x="-135731" y="752363"/>
            <a:ext cx="9389997" cy="543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7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t="67677" r="63100" b="16162"/>
          <a:stretch/>
        </p:blipFill>
        <p:spPr>
          <a:xfrm>
            <a:off x="1066800" y="609600"/>
            <a:ext cx="7086600" cy="5635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5" t="67879" r="34052" b="16060"/>
          <a:stretch/>
        </p:blipFill>
        <p:spPr>
          <a:xfrm>
            <a:off x="1066800" y="609600"/>
            <a:ext cx="7086600" cy="5635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4" t="68081" r="8990" b="14344"/>
          <a:stretch/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8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162</TotalTime>
  <Words>173</Words>
  <Application>Microsoft Office PowerPoint</Application>
  <PresentationFormat>On-screen Show (4:3)</PresentationFormat>
  <Paragraphs>22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Arial</vt:lpstr>
      <vt:lpstr>Arial Black</vt:lpstr>
      <vt:lpstr>Calibri</vt:lpstr>
      <vt:lpstr>Georgia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Admin</cp:lastModifiedBy>
  <cp:revision>34</cp:revision>
  <dcterms:created xsi:type="dcterms:W3CDTF">2020-08-09T09:43:52Z</dcterms:created>
  <dcterms:modified xsi:type="dcterms:W3CDTF">2025-09-22T03:25:15Z</dcterms:modified>
</cp:coreProperties>
</file>