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9" r:id="rId2"/>
    <p:sldId id="290" r:id="rId3"/>
    <p:sldId id="292" r:id="rId4"/>
    <p:sldId id="259" r:id="rId5"/>
    <p:sldId id="260" r:id="rId6"/>
    <p:sldId id="257" r:id="rId7"/>
    <p:sldId id="264" r:id="rId8"/>
    <p:sldId id="266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146B4-EB05-425C-80E4-4DBEBF849CAE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D0064B-C878-45E2-9E97-604591EC1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64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E5855-6AD6-455E-9715-7BB8130C71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84A85-FFF2-4658-AB9A-7ECDB0B8F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FCA5B9-8226-45EE-BA84-BEE0B965A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7711C-E7F9-4B47-8DF1-1458C6E3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2889A-6094-447E-A4BB-95311B10E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09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65E18-57D7-4AE6-A868-2134E6C70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4B7988-CAC9-43B8-899C-936160974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2887C-18C5-40DB-B392-0059D3079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EBE5F-EAB5-4F40-BC17-0E6FEF927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7F423-3207-4E2A-B463-2DCD2498E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75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BA073-EB89-464A-9A7B-027F97DF4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AF7000-4DFB-4D9D-B9C0-558F8D8FD6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466EC-9B73-4C3A-9E85-543F57822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060E38-EE28-48AF-A224-1CFFB3285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DC9B0-A547-4CD4-9D4F-F36A04EE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2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6220-AAEC-4950-8BA4-B2F0B8081D2B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EB67E-876A-4BEF-B5EF-B25372AA24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828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BDE49-A6FC-49F3-B34A-E6410D348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CE7DD-B7A5-44F2-8A94-AD269D5A3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B5236-DAFF-4952-81AA-9E8AD22B6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5432F-756A-4D70-9973-1F45790F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A6B2F-979E-4413-A0F7-1D215519C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58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E1CE-5003-47B7-8C9C-F68581518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D70D0-3039-4C22-8CC6-F2AC59A80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6F953-307B-4DA4-B586-6DB1AFA4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73F16-D347-4410-82AC-3E32F8D3F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4814B-DF0C-42F5-BDC7-51C6B13FE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3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101CF-BBF6-403A-BE9F-3A5C96AC8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A742-FE69-4697-8BF8-307B79796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4A385-5FC5-4AE8-9C5A-4146027D2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81194-C870-48A6-8FA2-084EE620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C32991-29B9-4ABD-9843-7596D37F7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537AA-6784-4902-9654-DC68BAB5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53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B524A-8A2F-4788-AB5B-913A4A665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F80AC-3092-4573-B627-B2D3DEADE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3A6297-7A63-402F-9F25-19AB9BFA34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F1452-12D0-491A-873C-A2B93C6594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85AC95-4B8F-4CE0-9288-1BF0FA1E16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AF6A51-576A-47E8-9C13-67F4B908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17A7AA-B5FD-4351-A375-8570E1689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4F9D2C-EF74-4498-8C0A-E0CFEE793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5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B4DBB-4F58-4FA7-8B74-DCCF8BD5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B085AE-549E-4FE0-B420-2526F15C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252E0-9E94-41C4-9660-E7B9EF7F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67A55-1EB0-412B-A7D5-CBBB6DC90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51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8D492A-5320-4E3B-A8C5-BF897FDA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AD228-FCDF-4398-BDC1-0864F1C9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F04539-7003-4B21-A0D0-20F96394D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8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701BF-7651-4655-9DA4-1B5D8A99A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0BF53-DBCB-4948-95AB-4DA76364B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260FBB-BD3D-4BD4-92A6-F324377C2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3727B-1DFC-4C70-8741-6AC708512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B53C5-2874-43D6-9C31-DDC43130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47987-A685-4FBD-B929-4C6503C11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4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FB92-DC61-4A5C-A580-49F4D6159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97646C-9D34-4A09-B30B-D137CD45F7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A2BA1-DAED-4299-AD8E-5413735BB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943D9-65BA-46AE-9BFC-7C16A20B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838109-D8D8-4032-B3F1-11BEF27FE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921A8-BB26-4786-9358-BEF04408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24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03A70E-9E38-47EF-813F-F811588C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71A03-5ACD-4112-B5C2-D56A75D8D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12F05-2154-486C-B583-F18FF7F818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0C774-A84D-49DA-8D2C-D6F582C5F250}" type="datetimeFigureOut">
              <a:rPr lang="en-US" smtClean="0"/>
              <a:t>29/9/2025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02B1A-2F88-474D-8B25-2B59BDC14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9C516-2B33-4315-9AB9-676FC58B3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C751E-8F30-41C3-8063-E63E9FEE6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7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2992251" y="1014810"/>
            <a:ext cx="5891726" cy="14859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4500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4500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3694510" y="255298"/>
            <a:ext cx="48029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7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3962401" y="2635829"/>
            <a:ext cx="4600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3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Đạo đức</a:t>
            </a:r>
            <a:endParaRPr lang="en-US" sz="33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488950" y="1797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3236585" y="3680772"/>
            <a:ext cx="5718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Thanh Huyền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1A6</a:t>
            </a: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ùng vui với bé - Bài hát Chòm tóc x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78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57D91-FFE4-9670-3CED-54ADBD6B3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A85658-8871-CFEA-31B6-E3D53F24CE8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79321"/>
            <a:ext cx="9144000" cy="4622165"/>
          </a:xfrm>
        </p:spPr>
      </p:pic>
      <p:sp>
        <p:nvSpPr>
          <p:cNvPr id="13" name="圆角矩形 1">
            <a:extLst>
              <a:ext uri="{FF2B5EF4-FFF2-40B4-BE49-F238E27FC236}">
                <a16:creationId xmlns:a16="http://schemas.microsoft.com/office/drawing/2014/main" id="{D1EB5EE9-016D-E650-22FB-754AD550A57F}"/>
              </a:ext>
            </a:extLst>
          </p:cNvPr>
          <p:cNvSpPr/>
          <p:nvPr/>
        </p:nvSpPr>
        <p:spPr>
          <a:xfrm>
            <a:off x="1677670" y="381000"/>
            <a:ext cx="8558530" cy="14554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</a:t>
            </a:r>
            <a:r>
              <a:rPr lang="en-US" altLang="zh-CN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  <a:p>
            <a:pPr algn="ctr" defTabSz="1622425">
              <a:defRPr/>
            </a:pPr>
            <a:r>
              <a:rPr lang="vi-VN" altLang="en-US" sz="36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altLang="en-US" sz="3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tắm, gội sạch sẽ </a:t>
            </a:r>
          </a:p>
        </p:txBody>
      </p:sp>
    </p:spTree>
    <p:extLst>
      <p:ext uri="{BB962C8B-B14F-4D97-AF65-F5344CB8AC3E}">
        <p14:creationId xmlns:p14="http://schemas.microsoft.com/office/powerpoint/2010/main" val="21971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BCD2E-C67F-4035-AF79-03601A14A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7" t="24594" r="18967" b="36917"/>
          <a:stretch/>
        </p:blipFill>
        <p:spPr>
          <a:xfrm>
            <a:off x="2194890" y="619398"/>
            <a:ext cx="7802219" cy="593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75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1BCD2E-C67F-4035-AF79-03601A14A6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3" t="62235" r="17011" b="7495"/>
          <a:stretch/>
        </p:blipFill>
        <p:spPr>
          <a:xfrm>
            <a:off x="1650142" y="0"/>
            <a:ext cx="7802219" cy="4669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A5204-5EBC-4688-B047-B532D7BC4F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6706" r="9869" b="78259"/>
          <a:stretch/>
        </p:blipFill>
        <p:spPr>
          <a:xfrm>
            <a:off x="1478604" y="4669276"/>
            <a:ext cx="8548412" cy="218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37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5020A6-9120-48F3-81F2-455619556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8" t="22025" r="7869" b="42514"/>
          <a:stretch/>
        </p:blipFill>
        <p:spPr>
          <a:xfrm>
            <a:off x="2208496" y="958174"/>
            <a:ext cx="7775007" cy="460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05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3201670" y="76200"/>
            <a:ext cx="7085330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  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Chia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sẻ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cùng</a:t>
            </a:r>
            <a:r>
              <a:rPr lang="en-US" sz="36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600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bạn</a:t>
            </a:r>
          </a:p>
        </p:txBody>
      </p:sp>
      <p:pic>
        <p:nvPicPr>
          <p:cNvPr id="7" name="Picture 6" descr="A picture containing drawing, room, table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14806"/>
            <a:ext cx="9211732" cy="5181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7681" y="800100"/>
            <a:ext cx="861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hãy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chia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sẻ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với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các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cách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tắm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,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gội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hằng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ngày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"/>
            <a:ext cx="1258171" cy="583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/>
          <p:nvPr/>
        </p:nvSpPr>
        <p:spPr>
          <a:xfrm>
            <a:off x="4876801" y="0"/>
            <a:ext cx="547306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buNone/>
            </a:pPr>
            <a:r>
              <a:rPr lang="en-US" sz="3200" dirty="0" err="1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Đưa</a:t>
            </a:r>
            <a:r>
              <a:rPr lang="en-US" sz="3200" dirty="0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ra</a:t>
            </a:r>
            <a:r>
              <a:rPr lang="en-US" sz="3200" dirty="0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khuyên</a:t>
            </a:r>
            <a:r>
              <a:rPr lang="en-US" sz="3200" dirty="0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cho</a:t>
            </a:r>
            <a:r>
              <a:rPr lang="en-US" sz="3200" dirty="0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HP001 5 hàng" panose="020B0603050302020204" charset="0"/>
                <a:cs typeface="HP001 5 hàng" panose="020B0603050302020204" charset="0"/>
              </a:rPr>
              <a:t>bạn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5833730" y="2203946"/>
            <a:ext cx="2819400" cy="21336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??????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0670" y="1149985"/>
            <a:ext cx="9001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Em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có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lời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khuyên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gì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cho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bạn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chưa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biết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giữ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cơ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thể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sạch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GB" sz="2800" b="1" dirty="0" err="1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sẽ</a:t>
            </a:r>
            <a:r>
              <a:rPr lang="en-GB" sz="2800" b="1" dirty="0">
                <a:solidFill>
                  <a:srgbClr val="26333A"/>
                </a:solidFill>
                <a:latin typeface="HP001 5 hàng" panose="020B0603050302020204" charset="0"/>
                <a:cs typeface="HP001 5 hàng" panose="020B0603050302020204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1"/>
            <a:ext cx="2476500" cy="105346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05000" y="2590800"/>
            <a:ext cx="3962400" cy="4003634"/>
            <a:chOff x="3284139" y="1851670"/>
            <a:chExt cx="2575721" cy="2479634"/>
          </a:xfrm>
        </p:grpSpPr>
        <p:pic>
          <p:nvPicPr>
            <p:cNvPr id="13" name="Picture 1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491880" y="2272792"/>
              <a:ext cx="1642107" cy="2048251"/>
            </a:xfrm>
            <a:prstGeom prst="rect">
              <a:avLst/>
            </a:prstGeom>
          </p:spPr>
        </p:pic>
        <p:sp>
          <p:nvSpPr>
            <p:cNvPr id="14" name="Shape 1682"/>
            <p:cNvSpPr/>
            <p:nvPr/>
          </p:nvSpPr>
          <p:spPr>
            <a:xfrm>
              <a:off x="3284139" y="1851670"/>
              <a:ext cx="2575721" cy="2479634"/>
            </a:xfrm>
            <a:custGeom>
              <a:avLst/>
              <a:gdLst/>
              <a:ahLst/>
              <a:cxnLst/>
              <a:rect l="0" t="0" r="0" b="0"/>
              <a:pathLst>
                <a:path w="1806753" h="1806753">
                  <a:moveTo>
                    <a:pt x="903376" y="1806753"/>
                  </a:moveTo>
                  <a:cubicBezTo>
                    <a:pt x="1401496" y="1806753"/>
                    <a:pt x="1806753" y="1401496"/>
                    <a:pt x="1806753" y="903376"/>
                  </a:cubicBezTo>
                  <a:cubicBezTo>
                    <a:pt x="1806753" y="405257"/>
                    <a:pt x="1401496" y="0"/>
                    <a:pt x="903376" y="0"/>
                  </a:cubicBezTo>
                  <a:cubicBezTo>
                    <a:pt x="405257" y="0"/>
                    <a:pt x="0" y="405257"/>
                    <a:pt x="0" y="903376"/>
                  </a:cubicBezTo>
                  <a:cubicBezTo>
                    <a:pt x="0" y="1401496"/>
                    <a:pt x="405257" y="1806753"/>
                    <a:pt x="903376" y="1806753"/>
                  </a:cubicBezTo>
                  <a:close/>
                </a:path>
              </a:pathLst>
            </a:custGeom>
            <a:ln w="49594" cap="flat">
              <a:miter lim="127000"/>
            </a:ln>
          </p:spPr>
          <p:style>
            <a:lnRef idx="1">
              <a:srgbClr val="FCC32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4458336" y="177801"/>
            <a:ext cx="6209665" cy="4429125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hãy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nhớ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charset="0"/>
              <a:cs typeface="HP001 5 hàng" panose="020B060305030202020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tóc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gọn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gàng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charset="0"/>
              <a:cs typeface="HP001 5 hàng" panose="020B060305030202020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Hằng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tắm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gội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charset="0"/>
              <a:cs typeface="HP001 5 hàng" panose="020B060305030202020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càng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đẹp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5 hàng" panose="020B0603050302020204" charset="0"/>
                <a:cs typeface="HP001 5 hàng" panose="020B0603050302020204" charset="0"/>
              </a:rPr>
              <a:t>xinh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5 hàng" panose="020B0603050302020204" charset="0"/>
              <a:cs typeface="HP001 5 hàng" panose="020B06030503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>
            <a:fillRect/>
          </a:stretch>
        </p:blipFill>
        <p:spPr>
          <a:xfrm>
            <a:off x="1437353" y="2228850"/>
            <a:ext cx="3262238" cy="4629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104</Words>
  <Application>Microsoft Office PowerPoint</Application>
  <PresentationFormat>Widescreen</PresentationFormat>
  <Paragraphs>19</Paragraphs>
  <Slides>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HP001 5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5</cp:revision>
  <dcterms:created xsi:type="dcterms:W3CDTF">2020-08-15T02:00:33Z</dcterms:created>
  <dcterms:modified xsi:type="dcterms:W3CDTF">2025-09-29T02:38:26Z</dcterms:modified>
</cp:coreProperties>
</file>