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702" r:id="rId5"/>
    <p:sldMasterId id="2147483722" r:id="rId6"/>
  </p:sldMasterIdLst>
  <p:notesMasterIdLst>
    <p:notesMasterId r:id="rId16"/>
  </p:notesMasterIdLst>
  <p:sldIdLst>
    <p:sldId id="262" r:id="rId7"/>
    <p:sldId id="257" r:id="rId8"/>
    <p:sldId id="2007577065" r:id="rId9"/>
    <p:sldId id="2007577138" r:id="rId10"/>
    <p:sldId id="263" r:id="rId11"/>
    <p:sldId id="2007577139" r:id="rId12"/>
    <p:sldId id="2007577074" r:id="rId13"/>
    <p:sldId id="2007577146" r:id="rId14"/>
    <p:sldId id="200757714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C631B-B622-4950-A17E-E6864FF31B82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CFDFF-D151-44DF-9ED4-8F0EB8E54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30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022963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59405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779052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86430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22162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62299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0632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24794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34291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20401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63647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408850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85405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99026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31224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5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5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81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0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3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5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019049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8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2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8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04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1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0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1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435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41813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1598300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33024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79061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939020"/>
      </p:ext>
    </p:extLst>
  </p:cSld>
  <p:clrMapOvr>
    <a:masterClrMapping/>
  </p:clrMapOvr>
  <p:transition spd="med" advClick="0" advTm="400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756083"/>
      </p:ext>
    </p:extLst>
  </p:cSld>
  <p:clrMapOvr>
    <a:masterClrMapping/>
  </p:clrMapOvr>
  <p:transition spd="med" advClick="0" advTm="400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713234"/>
      </p:ext>
    </p:extLst>
  </p:cSld>
  <p:clrMapOvr>
    <a:masterClrMapping/>
  </p:clrMapOvr>
  <p:transition spd="med" advClick="0" advTm="400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896403"/>
      </p:ext>
    </p:extLst>
  </p:cSld>
  <p:clrMapOvr>
    <a:masterClrMapping/>
  </p:clrMapOvr>
  <p:transition spd="med" advClick="0" advTm="400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110783"/>
      </p:ext>
    </p:extLst>
  </p:cSld>
  <p:clrMapOvr>
    <a:masterClrMapping/>
  </p:clrMapOvr>
  <p:transition spd="med" advClick="0" advTm="400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738689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633593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491263"/>
      </p:ext>
    </p:extLst>
  </p:cSld>
  <p:clrMapOvr>
    <a:masterClrMapping/>
  </p:clrMapOvr>
  <p:transition spd="med" advClick="0" advTm="4000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363163"/>
      </p:ext>
    </p:extLst>
  </p:cSld>
  <p:clrMapOvr>
    <a:masterClrMapping/>
  </p:clrMapOvr>
  <p:transition spd="med" advClick="0" advTm="4000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512910"/>
      </p:ext>
    </p:extLst>
  </p:cSld>
  <p:clrMapOvr>
    <a:masterClrMapping/>
  </p:clrMapOvr>
  <p:transition spd="med" advClick="0" advTm="4000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003576"/>
      </p:ext>
    </p:extLst>
  </p:cSld>
  <p:clrMapOvr>
    <a:masterClrMapping/>
  </p:clrMapOvr>
  <p:transition spd="med" advClick="0" advTm="4000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885242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006422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847098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679391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297561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565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8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8779C15C-1DAF-4E5F-9C38-3A9F22620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6738" y="87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211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15A8061-282D-47C6-9362-209DA16EE285}"/>
              </a:ext>
            </a:extLst>
          </p:cNvPr>
          <p:cNvSpPr txBox="1">
            <a:spLocks/>
          </p:cNvSpPr>
          <p:nvPr userDrawn="1"/>
        </p:nvSpPr>
        <p:spPr>
          <a:xfrm>
            <a:off x="9448800" y="47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i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ym typeface="+mn-ea"/>
              </a:rPr>
              <a:t>Hương Thảo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848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90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4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14.wmf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7362" y="870881"/>
            <a:ext cx="10221644" cy="26161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44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44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4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18 </a:t>
            </a:r>
            <a:r>
              <a:rPr lang="en-US" sz="44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 </a:t>
            </a:r>
            <a:r>
              <a:rPr lang="en-US" sz="44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44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2025</a:t>
            </a:r>
          </a:p>
          <a:p>
            <a:pPr lvl="0" algn="ctr"/>
            <a:r>
              <a:rPr lang="en-US" sz="440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endParaRPr lang="en-US" sz="4400" dirty="0" smtClean="0">
              <a:ln w="0"/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40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200" dirty="0" smtClean="0">
              <a:ln w="0"/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Mỵ</a:t>
            </a:r>
            <a:endParaRPr lang="vi-VN" sz="3200" dirty="0">
              <a:ln w="0"/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2564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99C04-70D8-4F55-AD0C-5B0B07F86DEE}"/>
              </a:ext>
            </a:extLst>
          </p:cNvPr>
          <p:cNvSpPr txBox="1"/>
          <p:nvPr/>
        </p:nvSpPr>
        <p:spPr>
          <a:xfrm>
            <a:off x="2369977" y="2341983"/>
            <a:ext cx="8005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8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101013" y="1731154"/>
            <a:ext cx="881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bức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4EE0B2-3FFC-4037-8922-316363FEB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02" y="149810"/>
            <a:ext cx="8943525" cy="6348644"/>
          </a:xfrm>
          <a:prstGeom prst="rect">
            <a:avLst/>
          </a:prstGeom>
        </p:spPr>
      </p:pic>
      <p:pic>
        <p:nvPicPr>
          <p:cNvPr id="4" name="Picture 3" descr="Digit 180">
            <a:extLst>
              <a:ext uri="{FF2B5EF4-FFF2-40B4-BE49-F238E27FC236}">
                <a16:creationId xmlns:a16="http://schemas.microsoft.com/office/drawing/2014/main" id="{757AC456-874B-4A69-8093-344ECF8A1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74659"/>
            <a:ext cx="2228295" cy="122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69017C2D-CF80-4728-B6EB-ED3647F97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56" y="1472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24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02638" y="1432858"/>
            <a:ext cx="11703186" cy="2924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 Tìm 3 -  5 từ chỉ hoạt động gắn với các vật </a:t>
            </a:r>
          </a:p>
          <a:p>
            <a:pPr lvl="0" algn="ctr">
              <a:defRPr/>
            </a:pPr>
            <a:r>
              <a:rPr lang="en-US" sz="6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tranh.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2315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1030826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79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66606" y="1787905"/>
            <a:ext cx="88598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noProof="0" dirty="0" err="1" smtClean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Vận</a:t>
            </a:r>
            <a:r>
              <a:rPr lang="en-US" altLang="zh-CN" sz="8800" b="1" noProof="0" dirty="0" smtClean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8800" b="1" noProof="0" dirty="0" err="1" smtClean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4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183</Words>
  <Application>Microsoft Office PowerPoint</Application>
  <PresentationFormat>Widescreen</PresentationFormat>
  <Paragraphs>33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30" baseType="lpstr">
      <vt:lpstr>微软雅黑</vt:lpstr>
      <vt:lpstr>.VnBlack</vt:lpstr>
      <vt:lpstr>Arial</vt:lpstr>
      <vt:lpstr>Arial-Rounded</vt:lpstr>
      <vt:lpstr>Arial-SGK-TV</vt:lpstr>
      <vt:lpstr>Averta Std CY Bold</vt:lpstr>
      <vt:lpstr>Calibri</vt:lpstr>
      <vt:lpstr>等线</vt:lpstr>
      <vt:lpstr>等线</vt:lpstr>
      <vt:lpstr>等线 Light</vt:lpstr>
      <vt:lpstr>Montserrat Alternates Black</vt:lpstr>
      <vt:lpstr>Quicksand Medium</vt:lpstr>
      <vt:lpstr>Tahoma</vt:lpstr>
      <vt:lpstr>Times New Roman</vt:lpstr>
      <vt:lpstr>思源黑体 CN Regular</vt:lpstr>
      <vt:lpstr>千图网拥有20W+精美PPT模板 更多PPT模板下载至：www.58pic.com/office/ppt​​</vt:lpstr>
      <vt:lpstr>1_Tema de Office</vt:lpstr>
      <vt:lpstr>2_Office 主题</vt:lpstr>
      <vt:lpstr>4_Office 主题​​</vt:lpstr>
      <vt:lpstr>Hoạt động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19</cp:revision>
  <dcterms:created xsi:type="dcterms:W3CDTF">2021-07-12T08:19:57Z</dcterms:created>
  <dcterms:modified xsi:type="dcterms:W3CDTF">2025-10-01T02:17:31Z</dcterms:modified>
</cp:coreProperties>
</file>