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377" r:id="rId4"/>
    <p:sldId id="11088437" r:id="rId5"/>
    <p:sldId id="11088363" r:id="rId6"/>
    <p:sldId id="11088367" r:id="rId7"/>
    <p:sldId id="33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36D16-B364-45EC-954A-837EB1D30D4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1F7E9-D64E-477D-A587-B541B516DC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4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4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400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4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960B-8EB7-408F-BA3A-97CC01F705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39" y="401343"/>
            <a:ext cx="6370485" cy="7102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/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649507" y="1276017"/>
            <a:ext cx="88623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06188" y="1922349"/>
            <a:ext cx="1142132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vốn</a:t>
            </a:r>
            <a:r>
              <a:rPr lang="en-US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thao</a:t>
            </a:r>
            <a:r>
              <a:rPr lang="en-US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;</a:t>
            </a:r>
          </a:p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US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GV: </a:t>
            </a:r>
            <a:r>
              <a:rPr lang="en-US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Trần</a:t>
            </a:r>
            <a:r>
              <a:rPr lang="en-US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Bích</a:t>
            </a:r>
            <a:r>
              <a:rPr lang="en-US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Hường</a:t>
            </a:r>
            <a:endParaRPr 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Tiểu</a:t>
            </a:r>
            <a:r>
              <a:rPr lang="en-US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Hưng</a:t>
            </a:r>
            <a:r>
              <a:rPr lang="en-US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Đạo</a:t>
            </a:r>
            <a:endParaRPr 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87" y="62365"/>
            <a:ext cx="1103377" cy="179532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6884" y="728987"/>
            <a:ext cx="765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tên các dụng cụ thể thao sau: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1332" y="1857690"/>
            <a:ext cx="6909335" cy="202224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09599" y="3970750"/>
            <a:ext cx="2740028" cy="650499"/>
            <a:chOff x="-1436634" y="1711465"/>
            <a:chExt cx="5760290" cy="650499"/>
          </a:xfrm>
        </p:grpSpPr>
        <p:sp>
          <p:nvSpPr>
            <p:cNvPr id="12" name="Rectangle 11"/>
            <p:cNvSpPr/>
            <p:nvPr/>
          </p:nvSpPr>
          <p:spPr>
            <a:xfrm>
              <a:off x="-1039516" y="1941279"/>
              <a:ext cx="4966057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436634" y="1711465"/>
              <a:ext cx="5760290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vợt bóng bàn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28067" y="3970750"/>
            <a:ext cx="2265447" cy="858702"/>
            <a:chOff x="-187242" y="1787428"/>
            <a:chExt cx="4359227" cy="650499"/>
          </a:xfrm>
        </p:grpSpPr>
        <p:sp>
          <p:nvSpPr>
            <p:cNvPr id="16" name="Rectangle 15"/>
            <p:cNvSpPr/>
            <p:nvPr/>
          </p:nvSpPr>
          <p:spPr>
            <a:xfrm>
              <a:off x="58207" y="1941279"/>
              <a:ext cx="3868333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87242" y="1787428"/>
              <a:ext cx="4359227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vợt cầu lông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10478" y="3970750"/>
            <a:ext cx="2695419" cy="650499"/>
            <a:chOff x="1024253" y="1240192"/>
            <a:chExt cx="5666510" cy="650499"/>
          </a:xfrm>
        </p:grpSpPr>
        <p:sp>
          <p:nvSpPr>
            <p:cNvPr id="19" name="Rectangle 18"/>
            <p:cNvSpPr/>
            <p:nvPr/>
          </p:nvSpPr>
          <p:spPr>
            <a:xfrm>
              <a:off x="1024253" y="1470004"/>
              <a:ext cx="5210392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24253" y="1240192"/>
              <a:ext cx="5666510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quả bóng đá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641795" y="151820"/>
            <a:ext cx="8353888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 vào tranh và gợi ý dưới tranh, nói tên các trò chơi dân gian.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5081" y="1775161"/>
            <a:ext cx="6089517" cy="428716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255769" y="3271270"/>
            <a:ext cx="3731330" cy="730200"/>
            <a:chOff x="235733" y="1822877"/>
            <a:chExt cx="3358404" cy="730200"/>
          </a:xfrm>
        </p:grpSpPr>
        <p:sp>
          <p:nvSpPr>
            <p:cNvPr id="22" name="Rectangle 21"/>
            <p:cNvSpPr/>
            <p:nvPr/>
          </p:nvSpPr>
          <p:spPr>
            <a:xfrm>
              <a:off x="416318" y="2064651"/>
              <a:ext cx="2997236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5733" y="1822877"/>
              <a:ext cx="3358404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Bịt mắt bắt dê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71675" y="3309474"/>
            <a:ext cx="3895244" cy="730200"/>
            <a:chOff x="406812" y="2040482"/>
            <a:chExt cx="5474299" cy="730200"/>
          </a:xfrm>
        </p:grpSpPr>
        <p:sp>
          <p:nvSpPr>
            <p:cNvPr id="25" name="Rectangle 24"/>
            <p:cNvSpPr/>
            <p:nvPr/>
          </p:nvSpPr>
          <p:spPr>
            <a:xfrm>
              <a:off x="759825" y="2266123"/>
              <a:ext cx="4756185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6812" y="2040482"/>
              <a:ext cx="5474299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Chi chi chành chành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304383" y="5420885"/>
            <a:ext cx="3204652" cy="730200"/>
            <a:chOff x="568135" y="1684599"/>
            <a:chExt cx="3358406" cy="730200"/>
          </a:xfrm>
        </p:grpSpPr>
        <p:sp>
          <p:nvSpPr>
            <p:cNvPr id="28" name="Rectangle 27"/>
            <p:cNvSpPr/>
            <p:nvPr/>
          </p:nvSpPr>
          <p:spPr>
            <a:xfrm>
              <a:off x="568135" y="1941279"/>
              <a:ext cx="3358406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9606" y="1684599"/>
              <a:ext cx="3147066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Nu na nu nống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760219" y="5374741"/>
            <a:ext cx="3987986" cy="730200"/>
            <a:chOff x="540733" y="1666649"/>
            <a:chExt cx="3385808" cy="730200"/>
          </a:xfrm>
        </p:grpSpPr>
        <p:sp>
          <p:nvSpPr>
            <p:cNvPr id="38" name="Rectangle 37"/>
            <p:cNvSpPr/>
            <p:nvPr/>
          </p:nvSpPr>
          <p:spPr>
            <a:xfrm>
              <a:off x="568135" y="1941279"/>
              <a:ext cx="3358406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0733" y="1666649"/>
              <a:ext cx="3358405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Dung dăng dung dẻ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87" y="62365"/>
            <a:ext cx="1103377" cy="179532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01662" y="1859463"/>
            <a:ext cx="7803471" cy="4621236"/>
            <a:chOff x="565613" y="901604"/>
            <a:chExt cx="5703807" cy="37644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b="47679"/>
            <a:stretch>
              <a:fillRect/>
            </a:stretch>
          </p:blipFill>
          <p:spPr>
            <a:xfrm>
              <a:off x="588578" y="901604"/>
              <a:ext cx="5680842" cy="18825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9906" t="52317" r="32181" b="1232"/>
            <a:stretch>
              <a:fillRect/>
            </a:stretch>
          </p:blipFill>
          <p:spPr>
            <a:xfrm>
              <a:off x="565613" y="2994665"/>
              <a:ext cx="2721862" cy="167134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819681" y="597326"/>
            <a:ext cx="8454600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về hoạt động trong mỗi tranh.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28527" y="3769417"/>
            <a:ext cx="3896959" cy="809965"/>
            <a:chOff x="538954" y="1776274"/>
            <a:chExt cx="3387587" cy="650499"/>
          </a:xfrm>
        </p:grpSpPr>
        <p:sp>
          <p:nvSpPr>
            <p:cNvPr id="15" name="Rectangle 14"/>
            <p:cNvSpPr/>
            <p:nvPr/>
          </p:nvSpPr>
          <p:spPr>
            <a:xfrm>
              <a:off x="568135" y="1941279"/>
              <a:ext cx="3358406" cy="39472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8954" y="1776274"/>
              <a:ext cx="3358405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Hai bạn chơi bóng bàn.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81968" y="3780517"/>
            <a:ext cx="5514109" cy="761804"/>
            <a:chOff x="568135" y="1915317"/>
            <a:chExt cx="3358406" cy="761804"/>
          </a:xfrm>
        </p:grpSpPr>
        <p:sp>
          <p:nvSpPr>
            <p:cNvPr id="18" name="Rectangle 17"/>
            <p:cNvSpPr/>
            <p:nvPr/>
          </p:nvSpPr>
          <p:spPr>
            <a:xfrm>
              <a:off x="568135" y="1941279"/>
              <a:ext cx="3358406" cy="73584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8135" y="1915317"/>
              <a:ext cx="3358404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Nga và Hùng đang chơi cầu lông.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47061" y="6054555"/>
            <a:ext cx="6303146" cy="761804"/>
            <a:chOff x="568135" y="1915317"/>
            <a:chExt cx="3358406" cy="761804"/>
          </a:xfrm>
        </p:grpSpPr>
        <p:sp>
          <p:nvSpPr>
            <p:cNvPr id="21" name="Rectangle 20"/>
            <p:cNvSpPr/>
            <p:nvPr/>
          </p:nvSpPr>
          <p:spPr>
            <a:xfrm>
              <a:off x="568135" y="1941279"/>
              <a:ext cx="3358406" cy="73584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8135" y="1915317"/>
              <a:ext cx="3358404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Các bạn đang chơi bóng rổ rất vui vẻ.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1363"/>
            <a:ext cx="12223439" cy="68580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2991007" y="31065"/>
            <a:ext cx="5941538" cy="5941538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  <p:pic>
        <p:nvPicPr>
          <p:cNvPr id="16" name="图片 3"/>
          <p:cNvPicPr>
            <a:picLocks noChangeAspect="1"/>
          </p:cNvPicPr>
          <p:nvPr/>
        </p:nvPicPr>
        <p:blipFill rotWithShape="1">
          <a:blip r:embed="rId6"/>
          <a:srcRect t="1" b="66632"/>
          <a:stretch>
            <a:fillRect/>
          </a:stretch>
        </p:blipFill>
        <p:spPr>
          <a:xfrm rot="20569274">
            <a:off x="8119079" y="292781"/>
            <a:ext cx="4281445" cy="3501784"/>
          </a:xfrm>
          <a:prstGeom prst="rect">
            <a:avLst/>
          </a:prstGeom>
        </p:spPr>
      </p:pic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6"/>
          <a:srcRect l="7734" t="81450" r="31817" b="-2099"/>
          <a:stretch>
            <a:fillRect/>
          </a:stretch>
        </p:blipFill>
        <p:spPr>
          <a:xfrm rot="7588637">
            <a:off x="10106578" y="3744456"/>
            <a:ext cx="1698171" cy="1097281"/>
          </a:xfrm>
          <a:prstGeom prst="round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-598716" y="-261380"/>
            <a:ext cx="12790716" cy="7265009"/>
            <a:chOff x="-159866" y="-380578"/>
            <a:chExt cx="9593037" cy="544875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739" y="3366378"/>
              <a:ext cx="1764432" cy="17018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9245" y="386034"/>
              <a:ext cx="2820876" cy="220222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59866" y="-380578"/>
              <a:ext cx="2283500" cy="300990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9057" y="2565400"/>
              <a:ext cx="1231294" cy="20701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1384" y="3979114"/>
              <a:ext cx="3762824" cy="9488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87641" y="63922"/>
              <a:ext cx="2703769" cy="2120900"/>
            </a:xfrm>
            <a:prstGeom prst="rect">
              <a:avLst/>
            </a:prstGeom>
          </p:spPr>
        </p:pic>
      </p:grpSp>
      <p:pic>
        <p:nvPicPr>
          <p:cNvPr id="2" name="5d11cf6da868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655.20019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871" y="-1138020"/>
            <a:ext cx="6096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16437" y="2277662"/>
            <a:ext cx="56042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 panose="020F0502020204030204"/>
                <a:ea typeface="华文琥珀" pitchFamily="2" charset="-122"/>
                <a:cs typeface="+mn-cs"/>
              </a:rPr>
              <a:t>Củng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 panose="020F0502020204030204"/>
                <a:ea typeface="华文琥珀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 panose="020F0502020204030204"/>
                <a:ea typeface="华文琥珀" pitchFamily="2" charset="-122"/>
                <a:cs typeface="+mn-cs"/>
              </a:rPr>
              <a:t>cố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 panose="020F0502020204030204"/>
                <a:ea typeface="华文琥珀" pitchFamily="2" charset="-122"/>
                <a:cs typeface="+mn-cs"/>
              </a:rPr>
              <a:t>,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 panose="020F0502020204030204"/>
                <a:ea typeface="华文琥珀" pitchFamily="2" charset="-122"/>
                <a:cs typeface="+mn-cs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 panose="020F0502020204030204"/>
                <a:ea typeface="华文琥珀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 panose="020F0502020204030204"/>
                <a:ea typeface="华文琥珀" pitchFamily="2" charset="-122"/>
                <a:cs typeface="+mn-cs"/>
              </a:rPr>
              <a:t>dò</a:t>
            </a:r>
            <a:endParaRPr kumimoji="0" lang="zh-CN" altLang="en-US" sz="8800" b="1" i="0" u="none" strike="noStrike" kern="1200" cap="none" spc="0" normalizeH="0" baseline="0" noProof="0" dirty="0">
              <a:ln w="31550" cmpd="sng">
                <a:solidFill>
                  <a:srgbClr val="00B05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alibri" panose="020F0502020204030204"/>
              <a:ea typeface="华文琥珀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133</Words>
  <Application>Microsoft Office PowerPoint</Application>
  <PresentationFormat>Widescreen</PresentationFormat>
  <Paragraphs>22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等线</vt:lpstr>
      <vt:lpstr>等线 Light</vt:lpstr>
      <vt:lpstr>Microsoft YaHei</vt:lpstr>
      <vt:lpstr>Arial</vt:lpstr>
      <vt:lpstr>Arial-Rounded</vt:lpstr>
      <vt:lpstr>Calibri</vt:lpstr>
      <vt:lpstr>Calibri Light</vt:lpstr>
      <vt:lpstr>Times New Roman</vt:lpstr>
      <vt:lpstr>Office 主题​​</vt:lpstr>
      <vt:lpstr>1_Office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</cp:revision>
  <dcterms:created xsi:type="dcterms:W3CDTF">2021-07-25T03:16:00Z</dcterms:created>
  <dcterms:modified xsi:type="dcterms:W3CDTF">2025-10-01T05:03:23Z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7A3DE1106EAC4A27A601BFFBB30681E1_13</vt:lpwstr>
  </property>
  <property fmtid="{D5CDD505-2E9C-101B-9397-08002B2CF9AE}" pid="3" name="KSOProductBuildVer">
    <vt:lpwstr>1033-12.2.0.13215</vt:lpwstr>
  </property>
</Properties>
</file>