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22"/>
  </p:notesMasterIdLst>
  <p:sldIdLst>
    <p:sldId id="271" r:id="rId3"/>
    <p:sldId id="257" r:id="rId4"/>
    <p:sldId id="339" r:id="rId5"/>
    <p:sldId id="341" r:id="rId6"/>
    <p:sldId id="342" r:id="rId7"/>
    <p:sldId id="343" r:id="rId8"/>
    <p:sldId id="344" r:id="rId9"/>
    <p:sldId id="345" r:id="rId10"/>
    <p:sldId id="270" r:id="rId11"/>
    <p:sldId id="258" r:id="rId12"/>
    <p:sldId id="260" r:id="rId13"/>
    <p:sldId id="261" r:id="rId14"/>
    <p:sldId id="262" r:id="rId15"/>
    <p:sldId id="263" r:id="rId16"/>
    <p:sldId id="264" r:id="rId17"/>
    <p:sldId id="346" r:id="rId18"/>
    <p:sldId id="265" r:id="rId19"/>
    <p:sldId id="267" r:id="rId20"/>
    <p:sldId id="268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xz+AZPfpFmFhYSZCIR9JcY7Li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4765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353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0654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>
            <a:spLocks noGrp="1"/>
          </p:cNvSpPr>
          <p:nvPr>
            <p:ph type="pic" idx="2"/>
          </p:nvPr>
        </p:nvSpPr>
        <p:spPr>
          <a:xfrm>
            <a:off x="6344412" y="2277313"/>
            <a:ext cx="2199141" cy="322373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19"/>
          <p:cNvSpPr>
            <a:spLocks noGrp="1"/>
          </p:cNvSpPr>
          <p:nvPr>
            <p:ph type="pic" idx="3"/>
          </p:nvPr>
        </p:nvSpPr>
        <p:spPr>
          <a:xfrm>
            <a:off x="8827191" y="4391963"/>
            <a:ext cx="1099570" cy="16118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>
            <a:spLocks noGrp="1"/>
          </p:cNvSpPr>
          <p:nvPr>
            <p:ph type="pic" idx="2"/>
          </p:nvPr>
        </p:nvSpPr>
        <p:spPr>
          <a:xfrm>
            <a:off x="1739015" y="1780468"/>
            <a:ext cx="1698818" cy="17100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>
            <a:spLocks noGrp="1"/>
          </p:cNvSpPr>
          <p:nvPr>
            <p:ph type="pic" idx="2"/>
          </p:nvPr>
        </p:nvSpPr>
        <p:spPr>
          <a:xfrm>
            <a:off x="427748" y="1271747"/>
            <a:ext cx="3905868" cy="449547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>
            <a:spLocks noGrp="1"/>
          </p:cNvSpPr>
          <p:nvPr>
            <p:ph type="pic" idx="2"/>
          </p:nvPr>
        </p:nvSpPr>
        <p:spPr>
          <a:xfrm>
            <a:off x="7673514" y="1897750"/>
            <a:ext cx="2262945" cy="33627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>
            <a:spLocks noGrp="1"/>
          </p:cNvSpPr>
          <p:nvPr>
            <p:ph type="pic" idx="2"/>
          </p:nvPr>
        </p:nvSpPr>
        <p:spPr>
          <a:xfrm>
            <a:off x="1255570" y="2222861"/>
            <a:ext cx="4312319" cy="1799408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34"/>
          <p:cNvSpPr>
            <a:spLocks noGrp="1"/>
          </p:cNvSpPr>
          <p:nvPr>
            <p:ph type="pic" idx="3"/>
          </p:nvPr>
        </p:nvSpPr>
        <p:spPr>
          <a:xfrm>
            <a:off x="1783681" y="3598123"/>
            <a:ext cx="4312319" cy="179940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>
            <a:spLocks noGrp="1"/>
          </p:cNvSpPr>
          <p:nvPr>
            <p:ph type="pic" idx="2"/>
          </p:nvPr>
        </p:nvSpPr>
        <p:spPr>
          <a:xfrm>
            <a:off x="4237155" y="3806640"/>
            <a:ext cx="7954845" cy="30513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6"/>
          <p:cNvSpPr>
            <a:spLocks noGrp="1"/>
          </p:cNvSpPr>
          <p:nvPr>
            <p:ph type="pic" idx="2"/>
          </p:nvPr>
        </p:nvSpPr>
        <p:spPr>
          <a:xfrm>
            <a:off x="0" y="0"/>
            <a:ext cx="7880523" cy="359812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20"/>
          <p:cNvPicPr preferRelativeResize="0"/>
          <p:nvPr/>
        </p:nvPicPr>
        <p:blipFill rotWithShape="1">
          <a:blip r:embed="rId2">
            <a:alphaModFix/>
          </a:blip>
          <a:srcRect r="24212" b="17644"/>
          <a:stretch/>
        </p:blipFill>
        <p:spPr>
          <a:xfrm>
            <a:off x="9088543" y="4471939"/>
            <a:ext cx="3103457" cy="2386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0"/>
          <p:cNvPicPr preferRelativeResize="0"/>
          <p:nvPr/>
        </p:nvPicPr>
        <p:blipFill rotWithShape="1">
          <a:blip r:embed="rId3">
            <a:alphaModFix/>
          </a:blip>
          <a:srcRect t="40877" r="7621"/>
          <a:stretch/>
        </p:blipFill>
        <p:spPr>
          <a:xfrm flipH="1">
            <a:off x="1" y="0"/>
            <a:ext cx="3677549" cy="130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1108835" y="418644"/>
            <a:ext cx="831848" cy="7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702133" y="6105321"/>
            <a:ext cx="386410" cy="39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0"/>
          <p:cNvPicPr preferRelativeResize="0"/>
          <p:nvPr/>
        </p:nvPicPr>
        <p:blipFill rotWithShape="1">
          <a:blip r:embed="rId6">
            <a:alphaModFix/>
          </a:blip>
          <a:srcRect l="37656" b="-757"/>
          <a:stretch/>
        </p:blipFill>
        <p:spPr>
          <a:xfrm>
            <a:off x="0" y="4819934"/>
            <a:ext cx="1150341" cy="203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0"/>
          <p:cNvPicPr preferRelativeResize="0"/>
          <p:nvPr/>
        </p:nvPicPr>
        <p:blipFill rotWithShape="1">
          <a:blip r:embed="rId7">
            <a:alphaModFix/>
          </a:blip>
          <a:srcRect t="75507"/>
          <a:stretch/>
        </p:blipFill>
        <p:spPr>
          <a:xfrm>
            <a:off x="10078523" y="0"/>
            <a:ext cx="2060623" cy="42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0"/>
          <p:cNvPicPr preferRelativeResize="0"/>
          <p:nvPr/>
        </p:nvPicPr>
        <p:blipFill rotWithShape="1">
          <a:blip r:embed="rId8">
            <a:alphaModFix/>
          </a:blip>
          <a:srcRect t="77951" r="26611"/>
          <a:stretch/>
        </p:blipFill>
        <p:spPr>
          <a:xfrm flipH="1">
            <a:off x="1352008" y="0"/>
            <a:ext cx="2414677" cy="530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0"/>
          <p:cNvPicPr preferRelativeResize="0"/>
          <p:nvPr/>
        </p:nvPicPr>
        <p:blipFill rotWithShape="1">
          <a:blip r:embed="rId9">
            <a:alphaModFix/>
          </a:blip>
          <a:srcRect t="32740" r="50000"/>
          <a:stretch/>
        </p:blipFill>
        <p:spPr>
          <a:xfrm flipH="1">
            <a:off x="0" y="0"/>
            <a:ext cx="579544" cy="492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1307441" y="1295348"/>
            <a:ext cx="405410" cy="35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9088543" y="5869081"/>
            <a:ext cx="1672681" cy="94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0"/>
          <p:cNvPicPr preferRelativeResize="0"/>
          <p:nvPr/>
        </p:nvPicPr>
        <p:blipFill rotWithShape="1">
          <a:blip r:embed="rId12">
            <a:alphaModFix/>
          </a:blip>
          <a:srcRect t="5932" r="12980" b="-1"/>
          <a:stretch/>
        </p:blipFill>
        <p:spPr>
          <a:xfrm flipH="1">
            <a:off x="1" y="418644"/>
            <a:ext cx="1262873" cy="121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0"/>
          <p:cNvPicPr preferRelativeResize="0"/>
          <p:nvPr/>
        </p:nvPicPr>
        <p:blipFill rotWithShape="1">
          <a:blip r:embed="rId13">
            <a:alphaModFix/>
          </a:blip>
          <a:srcRect l="33825"/>
          <a:stretch/>
        </p:blipFill>
        <p:spPr>
          <a:xfrm flipH="1">
            <a:off x="11108834" y="5352643"/>
            <a:ext cx="1083166" cy="1505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"/>
          <p:cNvSpPr>
            <a:spLocks noGrp="1"/>
          </p:cNvSpPr>
          <p:nvPr>
            <p:ph type="pic" idx="2"/>
          </p:nvPr>
        </p:nvSpPr>
        <p:spPr>
          <a:xfrm>
            <a:off x="1642204" y="1792296"/>
            <a:ext cx="2580719" cy="2597715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37"/>
          <p:cNvSpPr>
            <a:spLocks noGrp="1"/>
          </p:cNvSpPr>
          <p:nvPr>
            <p:ph type="pic" idx="3"/>
          </p:nvPr>
        </p:nvSpPr>
        <p:spPr>
          <a:xfrm>
            <a:off x="6610721" y="3306183"/>
            <a:ext cx="5581279" cy="35518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8"/>
          <p:cNvSpPr>
            <a:spLocks noGrp="1"/>
          </p:cNvSpPr>
          <p:nvPr>
            <p:ph type="pic" idx="2"/>
          </p:nvPr>
        </p:nvSpPr>
        <p:spPr>
          <a:xfrm>
            <a:off x="1454409" y="1458827"/>
            <a:ext cx="3263181" cy="393079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9"/>
          <p:cNvSpPr>
            <a:spLocks noGrp="1"/>
          </p:cNvSpPr>
          <p:nvPr>
            <p:ph type="pic" idx="2"/>
          </p:nvPr>
        </p:nvSpPr>
        <p:spPr>
          <a:xfrm>
            <a:off x="0" y="1138888"/>
            <a:ext cx="1835126" cy="4695625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39"/>
          <p:cNvSpPr>
            <a:spLocks noGrp="1"/>
          </p:cNvSpPr>
          <p:nvPr>
            <p:ph type="pic" idx="3"/>
          </p:nvPr>
        </p:nvSpPr>
        <p:spPr>
          <a:xfrm>
            <a:off x="2042494" y="1138888"/>
            <a:ext cx="2994738" cy="4695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0"/>
          <p:cNvSpPr>
            <a:spLocks noGrp="1"/>
          </p:cNvSpPr>
          <p:nvPr>
            <p:ph type="pic" idx="2"/>
          </p:nvPr>
        </p:nvSpPr>
        <p:spPr>
          <a:xfrm>
            <a:off x="1242417" y="930371"/>
            <a:ext cx="2152271" cy="2167439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40"/>
          <p:cNvSpPr>
            <a:spLocks noGrp="1"/>
          </p:cNvSpPr>
          <p:nvPr>
            <p:ph type="pic" idx="3"/>
          </p:nvPr>
        </p:nvSpPr>
        <p:spPr>
          <a:xfrm>
            <a:off x="6096000" y="0"/>
            <a:ext cx="4853871" cy="532038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"/>
          <p:cNvSpPr>
            <a:spLocks noGrp="1"/>
          </p:cNvSpPr>
          <p:nvPr>
            <p:ph type="pic" idx="2"/>
          </p:nvPr>
        </p:nvSpPr>
        <p:spPr>
          <a:xfrm>
            <a:off x="1035335" y="1421639"/>
            <a:ext cx="5506167" cy="47648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2"/>
          <p:cNvSpPr>
            <a:spLocks noGrp="1"/>
          </p:cNvSpPr>
          <p:nvPr>
            <p:ph type="pic" idx="2"/>
          </p:nvPr>
        </p:nvSpPr>
        <p:spPr>
          <a:xfrm>
            <a:off x="10502284" y="2916859"/>
            <a:ext cx="1689716" cy="2709137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42"/>
          <p:cNvSpPr>
            <a:spLocks noGrp="1"/>
          </p:cNvSpPr>
          <p:nvPr>
            <p:ph type="pic" idx="3"/>
          </p:nvPr>
        </p:nvSpPr>
        <p:spPr>
          <a:xfrm>
            <a:off x="7535148" y="2916859"/>
            <a:ext cx="2752364" cy="2709137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42"/>
          <p:cNvSpPr>
            <a:spLocks noGrp="1"/>
          </p:cNvSpPr>
          <p:nvPr>
            <p:ph type="pic" idx="4"/>
          </p:nvPr>
        </p:nvSpPr>
        <p:spPr>
          <a:xfrm>
            <a:off x="4581812" y="2916859"/>
            <a:ext cx="2752364" cy="27091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3"/>
          <p:cNvSpPr>
            <a:spLocks noGrp="1"/>
          </p:cNvSpPr>
          <p:nvPr>
            <p:ph type="pic" idx="2"/>
          </p:nvPr>
        </p:nvSpPr>
        <p:spPr>
          <a:xfrm>
            <a:off x="7376676" y="2749652"/>
            <a:ext cx="3157065" cy="2785629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43"/>
          <p:cNvSpPr>
            <a:spLocks noGrp="1"/>
          </p:cNvSpPr>
          <p:nvPr>
            <p:ph type="pic" idx="3"/>
          </p:nvPr>
        </p:nvSpPr>
        <p:spPr>
          <a:xfrm>
            <a:off x="1514423" y="1013475"/>
            <a:ext cx="2525373" cy="286114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4"/>
          <p:cNvSpPr>
            <a:spLocks noGrp="1"/>
          </p:cNvSpPr>
          <p:nvPr>
            <p:ph type="pic" idx="2"/>
          </p:nvPr>
        </p:nvSpPr>
        <p:spPr>
          <a:xfrm>
            <a:off x="1131437" y="2319957"/>
            <a:ext cx="6168741" cy="343098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5"/>
          <p:cNvSpPr>
            <a:spLocks noGrp="1"/>
          </p:cNvSpPr>
          <p:nvPr>
            <p:ph type="pic" idx="2"/>
          </p:nvPr>
        </p:nvSpPr>
        <p:spPr>
          <a:xfrm>
            <a:off x="4611527" y="1528114"/>
            <a:ext cx="6583047" cy="354241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6"/>
          <p:cNvSpPr>
            <a:spLocks noGrp="1"/>
          </p:cNvSpPr>
          <p:nvPr>
            <p:ph type="pic" idx="2"/>
          </p:nvPr>
        </p:nvSpPr>
        <p:spPr>
          <a:xfrm>
            <a:off x="1021535" y="1194599"/>
            <a:ext cx="2028047" cy="2042199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46"/>
          <p:cNvSpPr>
            <a:spLocks noGrp="1"/>
          </p:cNvSpPr>
          <p:nvPr>
            <p:ph type="pic" idx="3"/>
          </p:nvPr>
        </p:nvSpPr>
        <p:spPr>
          <a:xfrm>
            <a:off x="3284839" y="1194599"/>
            <a:ext cx="3491274" cy="491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7"/>
          <p:cNvSpPr>
            <a:spLocks noGrp="1"/>
          </p:cNvSpPr>
          <p:nvPr>
            <p:ph type="pic" idx="2"/>
          </p:nvPr>
        </p:nvSpPr>
        <p:spPr>
          <a:xfrm>
            <a:off x="859934" y="523207"/>
            <a:ext cx="3429839" cy="58115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8"/>
          <p:cNvSpPr>
            <a:spLocks noGrp="1"/>
          </p:cNvSpPr>
          <p:nvPr>
            <p:ph type="pic" idx="2"/>
          </p:nvPr>
        </p:nvSpPr>
        <p:spPr>
          <a:xfrm rot="-766138">
            <a:off x="806516" y="1098071"/>
            <a:ext cx="2042278" cy="2639896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48"/>
          <p:cNvSpPr>
            <a:spLocks noGrp="1"/>
          </p:cNvSpPr>
          <p:nvPr>
            <p:ph type="pic" idx="3"/>
          </p:nvPr>
        </p:nvSpPr>
        <p:spPr>
          <a:xfrm rot="-766138">
            <a:off x="3426980" y="1626811"/>
            <a:ext cx="2042278" cy="2639896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48"/>
          <p:cNvSpPr>
            <a:spLocks noGrp="1"/>
          </p:cNvSpPr>
          <p:nvPr>
            <p:ph type="pic" idx="4"/>
          </p:nvPr>
        </p:nvSpPr>
        <p:spPr>
          <a:xfrm rot="-766138">
            <a:off x="6047444" y="2109052"/>
            <a:ext cx="2042278" cy="2639896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48"/>
          <p:cNvSpPr>
            <a:spLocks noGrp="1"/>
          </p:cNvSpPr>
          <p:nvPr>
            <p:ph type="pic" idx="5"/>
          </p:nvPr>
        </p:nvSpPr>
        <p:spPr>
          <a:xfrm>
            <a:off x="9078633" y="1111032"/>
            <a:ext cx="3113367" cy="46266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9"/>
          <p:cNvSpPr>
            <a:spLocks noGrp="1"/>
          </p:cNvSpPr>
          <p:nvPr>
            <p:ph type="pic" idx="2"/>
          </p:nvPr>
        </p:nvSpPr>
        <p:spPr>
          <a:xfrm>
            <a:off x="1117996" y="1081188"/>
            <a:ext cx="9784436" cy="4695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0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558461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1"/>
          <p:cNvSpPr>
            <a:spLocks noGrp="1"/>
          </p:cNvSpPr>
          <p:nvPr>
            <p:ph type="pic" idx="2"/>
          </p:nvPr>
        </p:nvSpPr>
        <p:spPr>
          <a:xfrm>
            <a:off x="9257547" y="3223268"/>
            <a:ext cx="1818218" cy="27231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51"/>
          <p:cNvSpPr>
            <a:spLocks noGrp="1"/>
          </p:cNvSpPr>
          <p:nvPr>
            <p:ph type="pic" idx="3"/>
          </p:nvPr>
        </p:nvSpPr>
        <p:spPr>
          <a:xfrm>
            <a:off x="1703875" y="0"/>
            <a:ext cx="2152181" cy="3223268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51"/>
          <p:cNvSpPr>
            <a:spLocks noGrp="1"/>
          </p:cNvSpPr>
          <p:nvPr>
            <p:ph type="pic" idx="4"/>
          </p:nvPr>
        </p:nvSpPr>
        <p:spPr>
          <a:xfrm>
            <a:off x="3284552" y="5195213"/>
            <a:ext cx="3207426" cy="1662787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51"/>
          <p:cNvSpPr>
            <a:spLocks noGrp="1"/>
          </p:cNvSpPr>
          <p:nvPr>
            <p:ph type="pic" idx="5"/>
          </p:nvPr>
        </p:nvSpPr>
        <p:spPr>
          <a:xfrm>
            <a:off x="6096000" y="797546"/>
            <a:ext cx="2708806" cy="16281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2"/>
          <p:cNvSpPr>
            <a:spLocks noGrp="1"/>
          </p:cNvSpPr>
          <p:nvPr>
            <p:ph type="pic" idx="2"/>
          </p:nvPr>
        </p:nvSpPr>
        <p:spPr>
          <a:xfrm>
            <a:off x="1214456" y="3429000"/>
            <a:ext cx="1862798" cy="1875066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52"/>
          <p:cNvSpPr>
            <a:spLocks noGrp="1"/>
          </p:cNvSpPr>
          <p:nvPr>
            <p:ph type="pic" idx="3"/>
          </p:nvPr>
        </p:nvSpPr>
        <p:spPr>
          <a:xfrm>
            <a:off x="3325953" y="1109116"/>
            <a:ext cx="1862798" cy="1875066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52"/>
          <p:cNvSpPr>
            <a:spLocks noGrp="1"/>
          </p:cNvSpPr>
          <p:nvPr>
            <p:ph type="pic" idx="4"/>
          </p:nvPr>
        </p:nvSpPr>
        <p:spPr>
          <a:xfrm>
            <a:off x="5506455" y="3429000"/>
            <a:ext cx="1862798" cy="187506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3"/>
          <p:cNvSpPr>
            <a:spLocks noGrp="1"/>
          </p:cNvSpPr>
          <p:nvPr>
            <p:ph type="pic" idx="2"/>
          </p:nvPr>
        </p:nvSpPr>
        <p:spPr>
          <a:xfrm>
            <a:off x="0" y="499806"/>
            <a:ext cx="4347057" cy="4639914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53"/>
          <p:cNvSpPr>
            <a:spLocks noGrp="1"/>
          </p:cNvSpPr>
          <p:nvPr>
            <p:ph type="pic" idx="3"/>
          </p:nvPr>
        </p:nvSpPr>
        <p:spPr>
          <a:xfrm>
            <a:off x="8625255" y="2292102"/>
            <a:ext cx="1849357" cy="284761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7"/>
          <p:cNvSpPr>
            <a:spLocks noGrp="1"/>
          </p:cNvSpPr>
          <p:nvPr>
            <p:ph type="pic" idx="2"/>
          </p:nvPr>
        </p:nvSpPr>
        <p:spPr>
          <a:xfrm>
            <a:off x="1806112" y="1585991"/>
            <a:ext cx="2754638" cy="22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8"/>
          <p:cNvSpPr>
            <a:spLocks noGrp="1"/>
          </p:cNvSpPr>
          <p:nvPr>
            <p:ph type="pic" idx="2"/>
          </p:nvPr>
        </p:nvSpPr>
        <p:spPr>
          <a:xfrm>
            <a:off x="7803418" y="1650138"/>
            <a:ext cx="1810376" cy="371591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9"/>
          <p:cNvSpPr>
            <a:spLocks noGrp="1"/>
          </p:cNvSpPr>
          <p:nvPr>
            <p:ph type="pic" idx="2"/>
          </p:nvPr>
        </p:nvSpPr>
        <p:spPr>
          <a:xfrm>
            <a:off x="2012667" y="2074871"/>
            <a:ext cx="3777300" cy="24490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16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4">
            <a:alphaModFix/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/>
          <p:nvPr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C9430"/>
                </a:solidFill>
                <a:latin typeface="Arial"/>
                <a:ea typeface="Arial"/>
                <a:cs typeface="Arial"/>
                <a:sym typeface="Arial"/>
              </a:rPr>
              <a:t>MĂNG NON – TÀI LIỆU TIỂU HỌC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 truy cập: </a:t>
            </a:r>
            <a:r>
              <a:rPr lang="en-US" sz="1800" b="0" i="0" u="sng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sz="1800" b="0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D4370"/>
                </a:solidFill>
                <a:latin typeface="Arial"/>
                <a:ea typeface="Arial"/>
                <a:cs typeface="Arial"/>
                <a:sym typeface="Arial"/>
              </a:rPr>
              <a:t>SĐT ZALO : </a:t>
            </a:r>
            <a:r>
              <a:rPr lang="en-US" sz="1800" b="1" i="0" u="sng" strike="noStrike" cap="none">
                <a:solidFill>
                  <a:srgbClr val="0D4370"/>
                </a:solidFill>
                <a:latin typeface="Arial"/>
                <a:ea typeface="Arial"/>
                <a:cs typeface="Arial"/>
                <a:sym typeface="Arial"/>
              </a:rPr>
              <a:t>0382348780</a:t>
            </a:r>
            <a:r>
              <a:rPr lang="en-US" sz="1800" b="1" i="0" u="none" strike="noStrike" cap="none">
                <a:solidFill>
                  <a:srgbClr val="0D437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i="0" u="sng" strike="noStrike" cap="none">
                <a:solidFill>
                  <a:srgbClr val="0D4370"/>
                </a:solidFill>
                <a:latin typeface="Arial"/>
                <a:ea typeface="Arial"/>
                <a:cs typeface="Arial"/>
                <a:sym typeface="Arial"/>
              </a:rPr>
              <a:t>0984848929</a:t>
            </a:r>
            <a:endParaRPr sz="1800" b="1" i="0" u="none" strike="noStrike" cap="none">
              <a:solidFill>
                <a:srgbClr val="0D43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5"/>
          <p:cNvSpPr txBox="1"/>
          <p:nvPr/>
        </p:nvSpPr>
        <p:spPr>
          <a:xfrm>
            <a:off x="1576273" y="8811051"/>
            <a:ext cx="2186247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943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2C9430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 sz="3200" b="0" i="0" u="none" strike="noStrike" cap="none">
              <a:solidFill>
                <a:srgbClr val="2C94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5"/>
          <p:cNvPicPr preferRelativeResize="0"/>
          <p:nvPr/>
        </p:nvPicPr>
        <p:blipFill rotWithShape="1">
          <a:blip r:embed="rId16">
            <a:alphaModFix/>
          </a:blip>
          <a:srcRect t="39325"/>
          <a:stretch/>
        </p:blipFill>
        <p:spPr>
          <a:xfrm>
            <a:off x="-4365439" y="599416"/>
            <a:ext cx="2115297" cy="2182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5"/>
          <p:cNvSpPr txBox="1"/>
          <p:nvPr/>
        </p:nvSpPr>
        <p:spPr>
          <a:xfrm>
            <a:off x="-4238980" y="3143613"/>
            <a:ext cx="1946416" cy="50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ct val="100000"/>
              <a:buFont typeface="Arial"/>
              <a:buNone/>
            </a:pPr>
            <a:r>
              <a:rPr lang="en-US" sz="4267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/>
          </a:p>
        </p:txBody>
      </p:sp>
      <p:sp>
        <p:nvSpPr>
          <p:cNvPr id="20" name="Google Shape;20;p15"/>
          <p:cNvSpPr txBox="1"/>
          <p:nvPr/>
        </p:nvSpPr>
        <p:spPr>
          <a:xfrm>
            <a:off x="8125428" y="-1049867"/>
            <a:ext cx="4727615" cy="104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By: Tư Bùi</a:t>
            </a:r>
            <a:endParaRPr sz="2800" b="0" i="0" u="none" strike="noStrike" cap="none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5"/>
          <p:cNvSpPr txBox="1"/>
          <p:nvPr/>
        </p:nvSpPr>
        <p:spPr>
          <a:xfrm>
            <a:off x="-772146" y="5808133"/>
            <a:ext cx="2914996" cy="104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72"/>
              <a:buFont typeface="Calibri"/>
              <a:buNone/>
              <a:defRPr sz="43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5257" algn="l" rtl="0">
              <a:lnSpc>
                <a:spcPct val="90000"/>
              </a:lnSpc>
              <a:spcBef>
                <a:spcPts val="994"/>
              </a:spcBef>
              <a:spcAft>
                <a:spcPts val="0"/>
              </a:spcAft>
              <a:buClr>
                <a:schemeClr val="dk1"/>
              </a:buClr>
              <a:buSzPts val="2782"/>
              <a:buFont typeface="Arial"/>
              <a:buChar char="•"/>
              <a:defRPr sz="2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9983" algn="l" rtl="0">
              <a:lnSpc>
                <a:spcPct val="90000"/>
              </a:lnSpc>
              <a:spcBef>
                <a:spcPts val="497"/>
              </a:spcBef>
              <a:spcAft>
                <a:spcPts val="0"/>
              </a:spcAft>
              <a:buClr>
                <a:schemeClr val="dk1"/>
              </a:buClr>
              <a:buSzPts val="2384"/>
              <a:buFont typeface="Arial"/>
              <a:buChar char="•"/>
              <a:defRPr sz="23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4774" algn="l" rtl="0">
              <a:lnSpc>
                <a:spcPct val="90000"/>
              </a:lnSpc>
              <a:spcBef>
                <a:spcPts val="497"/>
              </a:spcBef>
              <a:spcAft>
                <a:spcPts val="0"/>
              </a:spcAft>
              <a:buClr>
                <a:schemeClr val="dk1"/>
              </a:buClr>
              <a:buSzPts val="1987"/>
              <a:buFont typeface="Arial"/>
              <a:buChar char="•"/>
              <a:defRPr sz="19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138" algn="l" rtl="0">
              <a:lnSpc>
                <a:spcPct val="90000"/>
              </a:lnSpc>
              <a:spcBef>
                <a:spcPts val="497"/>
              </a:spcBef>
              <a:spcAft>
                <a:spcPts val="0"/>
              </a:spcAft>
              <a:buClr>
                <a:schemeClr val="dk1"/>
              </a:buClr>
              <a:buSzPts val="1788"/>
              <a:buFont typeface="Arial"/>
              <a:buChar char="•"/>
              <a:defRPr sz="17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138" algn="l" rtl="0">
              <a:lnSpc>
                <a:spcPct val="90000"/>
              </a:lnSpc>
              <a:spcBef>
                <a:spcPts val="497"/>
              </a:spcBef>
              <a:spcAft>
                <a:spcPts val="0"/>
              </a:spcAft>
              <a:buClr>
                <a:schemeClr val="dk1"/>
              </a:buClr>
              <a:buSzPts val="1788"/>
              <a:buFont typeface="Arial"/>
              <a:buChar char="•"/>
              <a:defRPr sz="17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138" algn="l" rtl="0">
              <a:lnSpc>
                <a:spcPct val="90000"/>
              </a:lnSpc>
              <a:spcBef>
                <a:spcPts val="497"/>
              </a:spcBef>
              <a:spcAft>
                <a:spcPts val="0"/>
              </a:spcAft>
              <a:buClr>
                <a:schemeClr val="dk1"/>
              </a:buClr>
              <a:buSzPts val="1788"/>
              <a:buFont typeface="Arial"/>
              <a:buChar char="•"/>
              <a:defRPr sz="17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138" algn="l" rtl="0">
              <a:lnSpc>
                <a:spcPct val="90000"/>
              </a:lnSpc>
              <a:spcBef>
                <a:spcPts val="497"/>
              </a:spcBef>
              <a:spcAft>
                <a:spcPts val="0"/>
              </a:spcAft>
              <a:buClr>
                <a:schemeClr val="dk1"/>
              </a:buClr>
              <a:buSzPts val="1788"/>
              <a:buFont typeface="Arial"/>
              <a:buChar char="•"/>
              <a:defRPr sz="17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138" algn="l" rtl="0">
              <a:lnSpc>
                <a:spcPct val="90000"/>
              </a:lnSpc>
              <a:spcBef>
                <a:spcPts val="497"/>
              </a:spcBef>
              <a:spcAft>
                <a:spcPts val="0"/>
              </a:spcAft>
              <a:buClr>
                <a:schemeClr val="dk1"/>
              </a:buClr>
              <a:buSzPts val="1788"/>
              <a:buFont typeface="Arial"/>
              <a:buChar char="•"/>
              <a:defRPr sz="17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138" algn="l" rtl="0">
              <a:lnSpc>
                <a:spcPct val="90000"/>
              </a:lnSpc>
              <a:spcBef>
                <a:spcPts val="497"/>
              </a:spcBef>
              <a:spcAft>
                <a:spcPts val="0"/>
              </a:spcAft>
              <a:buClr>
                <a:schemeClr val="dk1"/>
              </a:buClr>
              <a:buSzPts val="1788"/>
              <a:buFont typeface="Arial"/>
              <a:buChar char="•"/>
              <a:defRPr sz="17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2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2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92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92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92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92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92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92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92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92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92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4">
            <a:alphaModFix/>
          </a:blip>
          <a:srcRect t="39325"/>
          <a:stretch/>
        </p:blipFill>
        <p:spPr>
          <a:xfrm>
            <a:off x="-2675989" y="-950207"/>
            <a:ext cx="3167916" cy="326862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-2549530" y="2138504"/>
            <a:ext cx="2914996" cy="104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F6D"/>
              </a:buClr>
              <a:buSzPts val="4267"/>
              <a:buFont typeface="Arial"/>
              <a:buNone/>
            </a:pPr>
            <a:r>
              <a:rPr lang="en-US" sz="4267" b="0">
                <a:solidFill>
                  <a:srgbClr val="0B5F6D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8382000" y="-1049868"/>
            <a:ext cx="4690962" cy="104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F49"/>
              </a:buClr>
              <a:buSzPts val="3600"/>
              <a:buFont typeface="Arial"/>
              <a:buNone/>
            </a:pPr>
            <a:r>
              <a:rPr lang="en-US" sz="3600" b="0">
                <a:solidFill>
                  <a:srgbClr val="073F49"/>
                </a:solidFill>
                <a:latin typeface="Arial"/>
                <a:ea typeface="Arial"/>
                <a:cs typeface="Arial"/>
                <a:sym typeface="Arial"/>
              </a:rPr>
              <a:t>By : Tư  Bùi</a:t>
            </a:r>
            <a:endParaRPr sz="3600" b="0">
              <a:solidFill>
                <a:srgbClr val="073F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5">
            <a:alphaModFix/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C9430"/>
                </a:solidFill>
                <a:latin typeface="Arial"/>
                <a:ea typeface="Arial"/>
                <a:cs typeface="Arial"/>
                <a:sym typeface="Arial"/>
              </a:rPr>
              <a:t>MĂNG NON – TÀI LIỆU TIỂU HỌC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 truy cập: </a:t>
            </a:r>
            <a:r>
              <a:rPr lang="en-US" sz="1800" u="sng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sz="18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D4370"/>
                </a:solidFill>
                <a:latin typeface="Arial"/>
                <a:ea typeface="Arial"/>
                <a:cs typeface="Arial"/>
                <a:sym typeface="Arial"/>
              </a:rPr>
              <a:t>SĐT ZALO : </a:t>
            </a:r>
            <a:r>
              <a:rPr lang="en-US" sz="1800" b="1" u="sng">
                <a:solidFill>
                  <a:srgbClr val="0D4370"/>
                </a:solidFill>
                <a:latin typeface="Arial"/>
                <a:ea typeface="Arial"/>
                <a:cs typeface="Arial"/>
                <a:sym typeface="Arial"/>
              </a:rPr>
              <a:t>0382348780</a:t>
            </a:r>
            <a:r>
              <a:rPr lang="en-US" sz="1800" b="1">
                <a:solidFill>
                  <a:srgbClr val="0D437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b="1" u="sng">
                <a:solidFill>
                  <a:srgbClr val="0D4370"/>
                </a:solidFill>
                <a:latin typeface="Arial"/>
                <a:ea typeface="Arial"/>
                <a:cs typeface="Arial"/>
                <a:sym typeface="Arial"/>
              </a:rPr>
              <a:t>0984848929</a:t>
            </a:r>
            <a:endParaRPr sz="1800" b="1">
              <a:solidFill>
                <a:srgbClr val="0D43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1576273" y="8811051"/>
            <a:ext cx="2186247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9430"/>
              </a:buClr>
              <a:buSzPts val="3200"/>
              <a:buFont typeface="Arial"/>
              <a:buNone/>
            </a:pPr>
            <a:r>
              <a:rPr lang="en-US" sz="3200" b="0">
                <a:solidFill>
                  <a:srgbClr val="2C9430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 sz="3200" b="0">
              <a:solidFill>
                <a:srgbClr val="2C94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-772146" y="5808133"/>
            <a:ext cx="2914996" cy="104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BA6E"/>
              </a:buClr>
              <a:buSzPts val="1800"/>
              <a:buFont typeface="Arial"/>
              <a:buNone/>
            </a:pPr>
            <a:r>
              <a:rPr lang="en-US" sz="1800" b="0">
                <a:solidFill>
                  <a:srgbClr val="E2BA6E"/>
                </a:solidFill>
                <a:latin typeface="Arial"/>
                <a:ea typeface="Arial"/>
                <a:cs typeface="Arial"/>
                <a:sym typeface="Arial"/>
              </a:rPr>
              <a:t>Măng Non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"/>
          <p:cNvSpPr/>
          <p:nvPr/>
        </p:nvSpPr>
        <p:spPr>
          <a:xfrm>
            <a:off x="672138" y="797256"/>
            <a:ext cx="11192081" cy="6060744"/>
          </a:xfrm>
          <a:custGeom>
            <a:avLst/>
            <a:gdLst/>
            <a:ahLst/>
            <a:cxnLst/>
            <a:rect l="l" t="t" r="r" b="b"/>
            <a:pathLst>
              <a:path w="9967624" h="5629275" extrusionOk="0">
                <a:moveTo>
                  <a:pt x="0" y="860444"/>
                </a:moveTo>
                <a:cubicBezTo>
                  <a:pt x="0" y="348410"/>
                  <a:pt x="748460" y="0"/>
                  <a:pt x="1260494" y="0"/>
                </a:cubicBezTo>
                <a:lnTo>
                  <a:pt x="9076894" y="63530"/>
                </a:lnTo>
                <a:cubicBezTo>
                  <a:pt x="9588928" y="63530"/>
                  <a:pt x="9967624" y="348410"/>
                  <a:pt x="9967624" y="860444"/>
                </a:cubicBezTo>
                <a:lnTo>
                  <a:pt x="9853324" y="3121006"/>
                </a:lnTo>
                <a:cubicBezTo>
                  <a:pt x="9853324" y="3633040"/>
                  <a:pt x="9628739" y="5629275"/>
                  <a:pt x="9116705" y="5629275"/>
                </a:cubicBezTo>
                <a:lnTo>
                  <a:pt x="698519" y="5314950"/>
                </a:lnTo>
                <a:cubicBezTo>
                  <a:pt x="186485" y="5314950"/>
                  <a:pt x="0" y="5080840"/>
                  <a:pt x="0" y="4568806"/>
                </a:cubicBezTo>
                <a:lnTo>
                  <a:pt x="0" y="860444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rgbClr val="38562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5;p1">
            <a:extLst>
              <a:ext uri="{FF2B5EF4-FFF2-40B4-BE49-F238E27FC236}">
                <a16:creationId xmlns:a16="http://schemas.microsoft.com/office/drawing/2014/main" id="{FF9109FF-11DF-9B4B-BFEB-004BFA7D1503}"/>
              </a:ext>
            </a:extLst>
          </p:cNvPr>
          <p:cNvSpPr/>
          <p:nvPr/>
        </p:nvSpPr>
        <p:spPr>
          <a:xfrm>
            <a:off x="672138" y="2435235"/>
            <a:ext cx="1136020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CHÀO MỪNG </a:t>
            </a:r>
            <a:r>
              <a:rPr lang="en-US" sz="4400" b="1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CÁC EM </a:t>
            </a:r>
            <a:r>
              <a:rPr lang="en-US" sz="4400" b="1" dirty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LỚP </a:t>
            </a:r>
            <a:r>
              <a:rPr lang="en-US" sz="4400" b="1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2A2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ĐẾN </a:t>
            </a:r>
            <a:r>
              <a:rPr lang="en-US" sz="4400" b="1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sym typeface="Arial"/>
              </a:rPr>
              <a:t>TIẾT HỌC HÔM NAY</a:t>
            </a:r>
            <a:endParaRPr sz="4400" b="1" dirty="0"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ym typeface="Arial"/>
            </a:endParaRPr>
          </a:p>
        </p:txBody>
      </p:sp>
      <p:sp>
        <p:nvSpPr>
          <p:cNvPr id="3" name="Google Shape;205;p1">
            <a:extLst>
              <a:ext uri="{FF2B5EF4-FFF2-40B4-BE49-F238E27FC236}">
                <a16:creationId xmlns:a16="http://schemas.microsoft.com/office/drawing/2014/main" id="{7697C71A-F96A-36BE-A79E-14BEC488E128}"/>
              </a:ext>
            </a:extLst>
          </p:cNvPr>
          <p:cNvSpPr/>
          <p:nvPr/>
        </p:nvSpPr>
        <p:spPr>
          <a:xfrm>
            <a:off x="327781" y="5547578"/>
            <a:ext cx="1136020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GV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thực</a:t>
            </a:r>
            <a:r>
              <a:rPr lang="en-US" sz="4400" b="1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hiện</a:t>
            </a:r>
            <a:r>
              <a:rPr lang="en-US" sz="4400" b="1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: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Nguyễn</a:t>
            </a:r>
            <a:r>
              <a:rPr lang="en-US" sz="4400" b="1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Thị</a:t>
            </a:r>
            <a:r>
              <a:rPr lang="en-US" sz="4400" b="1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Mỵ</a:t>
            </a:r>
            <a:endParaRPr sz="4400" b="1" dirty="0"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6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/>
          <p:nvPr/>
        </p:nvSpPr>
        <p:spPr>
          <a:xfrm>
            <a:off x="653500" y="624968"/>
            <a:ext cx="11362195" cy="6060744"/>
          </a:xfrm>
          <a:custGeom>
            <a:avLst/>
            <a:gdLst/>
            <a:ahLst/>
            <a:cxnLst/>
            <a:rect l="l" t="t" r="r" b="b"/>
            <a:pathLst>
              <a:path w="9967624" h="5629275" extrusionOk="0">
                <a:moveTo>
                  <a:pt x="0" y="860444"/>
                </a:moveTo>
                <a:cubicBezTo>
                  <a:pt x="0" y="348410"/>
                  <a:pt x="748460" y="0"/>
                  <a:pt x="1260494" y="0"/>
                </a:cubicBezTo>
                <a:lnTo>
                  <a:pt x="9076894" y="63530"/>
                </a:lnTo>
                <a:cubicBezTo>
                  <a:pt x="9588928" y="63530"/>
                  <a:pt x="9967624" y="348410"/>
                  <a:pt x="9967624" y="860444"/>
                </a:cubicBezTo>
                <a:lnTo>
                  <a:pt x="9853324" y="3121006"/>
                </a:lnTo>
                <a:cubicBezTo>
                  <a:pt x="9853324" y="3633040"/>
                  <a:pt x="9628739" y="5629275"/>
                  <a:pt x="9116705" y="5629275"/>
                </a:cubicBezTo>
                <a:lnTo>
                  <a:pt x="698519" y="5314950"/>
                </a:lnTo>
                <a:cubicBezTo>
                  <a:pt x="186485" y="5314950"/>
                  <a:pt x="0" y="5080840"/>
                  <a:pt x="0" y="4568806"/>
                </a:cubicBezTo>
                <a:lnTo>
                  <a:pt x="0" y="860444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rgbClr val="38562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3910996" y="247683"/>
            <a:ext cx="6210300" cy="754571"/>
          </a:xfrm>
          <a:custGeom>
            <a:avLst/>
            <a:gdLst/>
            <a:ahLst/>
            <a:cxnLst/>
            <a:rect l="l" t="t" r="r" b="b"/>
            <a:pathLst>
              <a:path w="6210300" h="495300" extrusionOk="0">
                <a:moveTo>
                  <a:pt x="0" y="495300"/>
                </a:moveTo>
                <a:lnTo>
                  <a:pt x="166689" y="38100"/>
                </a:lnTo>
                <a:lnTo>
                  <a:pt x="6062661" y="0"/>
                </a:lnTo>
                <a:lnTo>
                  <a:pt x="6210300" y="495300"/>
                </a:lnTo>
                <a:lnTo>
                  <a:pt x="0" y="495300"/>
                </a:lnTo>
                <a:close/>
              </a:path>
            </a:pathLst>
          </a:custGeom>
          <a:solidFill>
            <a:srgbClr val="92D050"/>
          </a:solidFill>
          <a:ln w="19050" cap="flat" cmpd="sng">
            <a:solidFill>
              <a:srgbClr val="385623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1122308" y="339134"/>
            <a:ext cx="2757715" cy="68101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Nghe – </a:t>
            </a:r>
            <a:r>
              <a:rPr lang="en-US" sz="3200" b="1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viết</a:t>
            </a:r>
            <a:endParaRPr sz="3200" b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9" name="Google Shape;219;p4"/>
          <p:cNvGrpSpPr/>
          <p:nvPr/>
        </p:nvGrpSpPr>
        <p:grpSpPr>
          <a:xfrm>
            <a:off x="-99311" y="0"/>
            <a:ext cx="1650936" cy="1356655"/>
            <a:chOff x="208345" y="62636"/>
            <a:chExt cx="1650936" cy="1356655"/>
          </a:xfrm>
        </p:grpSpPr>
        <p:grpSp>
          <p:nvGrpSpPr>
            <p:cNvPr id="220" name="Google Shape;220;p4"/>
            <p:cNvGrpSpPr/>
            <p:nvPr/>
          </p:nvGrpSpPr>
          <p:grpSpPr>
            <a:xfrm>
              <a:off x="208345" y="80531"/>
              <a:ext cx="1650936" cy="1338760"/>
              <a:chOff x="4616167" y="1219247"/>
              <a:chExt cx="3162854" cy="3000454"/>
            </a:xfrm>
          </p:grpSpPr>
          <p:sp>
            <p:nvSpPr>
              <p:cNvPr id="221" name="Google Shape;221;p4"/>
              <p:cNvSpPr/>
              <p:nvPr/>
            </p:nvSpPr>
            <p:spPr>
              <a:xfrm>
                <a:off x="4616167" y="1267009"/>
                <a:ext cx="2955876" cy="2952692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855" extrusionOk="0">
                    <a:moveTo>
                      <a:pt x="929" y="0"/>
                    </a:moveTo>
                    <a:lnTo>
                      <a:pt x="1857" y="928"/>
                    </a:lnTo>
                    <a:lnTo>
                      <a:pt x="929" y="1855"/>
                    </a:lnTo>
                    <a:lnTo>
                      <a:pt x="0" y="928"/>
                    </a:lnTo>
                    <a:lnTo>
                      <a:pt x="92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95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4823145" y="1219247"/>
                <a:ext cx="2955876" cy="2952692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855" extrusionOk="0">
                    <a:moveTo>
                      <a:pt x="929" y="0"/>
                    </a:moveTo>
                    <a:lnTo>
                      <a:pt x="1857" y="928"/>
                    </a:lnTo>
                    <a:lnTo>
                      <a:pt x="929" y="1855"/>
                    </a:lnTo>
                    <a:lnTo>
                      <a:pt x="0" y="928"/>
                    </a:lnTo>
                    <a:lnTo>
                      <a:pt x="929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95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3" name="Google Shape;223;p4"/>
            <p:cNvSpPr txBox="1"/>
            <p:nvPr/>
          </p:nvSpPr>
          <p:spPr>
            <a:xfrm>
              <a:off x="648244" y="62636"/>
              <a:ext cx="97843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</a:t>
              </a:r>
              <a:endParaRPr/>
            </a:p>
          </p:txBody>
        </p:sp>
      </p:grpSp>
      <p:sp>
        <p:nvSpPr>
          <p:cNvPr id="224" name="Google Shape;224;p4"/>
          <p:cNvSpPr txBox="1"/>
          <p:nvPr/>
        </p:nvSpPr>
        <p:spPr>
          <a:xfrm>
            <a:off x="4076738" y="171159"/>
            <a:ext cx="609789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trống trường em</a:t>
            </a:r>
            <a:endParaRPr sz="5000" b="1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4"/>
          <p:cNvSpPr txBox="1"/>
          <p:nvPr/>
        </p:nvSpPr>
        <p:spPr>
          <a:xfrm>
            <a:off x="8448297" y="5080152"/>
            <a:ext cx="232209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(Thanh </a:t>
            </a:r>
            <a:r>
              <a:rPr lang="en-US" sz="30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Hào</a:t>
            </a:r>
            <a:r>
              <a:rPr lang="en-US" sz="3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0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>
            <a:off x="6228932" y="1683495"/>
            <a:ext cx="5625753" cy="4351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Arial"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trống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lặng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</a:t>
            </a:r>
            <a:endParaRPr sz="35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Arial"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Nghiêng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endParaRPr sz="35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Arial"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Chắc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thấy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endParaRPr sz="35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Arial"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mừng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vui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Arial"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Kìa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trống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đang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5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Arial"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Tùng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Tùng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Tùng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r>
              <a:rPr lang="en-US" sz="35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Tùng</a:t>
            </a:r>
            <a:r>
              <a:rPr lang="en-US" sz="3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0A762-2CBF-0226-0B3F-24B4482FE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48" y="1002254"/>
            <a:ext cx="4962574" cy="4493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426720" y="522217"/>
            <a:ext cx="11582400" cy="5954886"/>
          </a:xfrm>
          <a:custGeom>
            <a:avLst/>
            <a:gdLst/>
            <a:ahLst/>
            <a:cxnLst/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lt1">
              <a:alpha val="86666"/>
            </a:schemeClr>
          </a:solidFill>
          <a:ln w="12700" cap="flat" cmpd="sng">
            <a:solidFill>
              <a:srgbClr val="E1EFD8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1510757" y="2005831"/>
            <a:ext cx="2895600" cy="960120"/>
          </a:xfrm>
          <a:prstGeom prst="roundRect">
            <a:avLst>
              <a:gd name="adj" fmla="val 16667"/>
            </a:avLst>
          </a:prstGeom>
          <a:solidFill>
            <a:srgbClr val="FF7C80">
              <a:alpha val="82352"/>
            </a:srgbClr>
          </a:solidFill>
          <a:ln w="12700" cap="flat" cmpd="sng">
            <a:solidFill>
              <a:schemeClr val="dk1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lặng im</a:t>
            </a:r>
            <a:endParaRPr sz="36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1510757" y="3557154"/>
            <a:ext cx="2895600" cy="960120"/>
          </a:xfrm>
          <a:prstGeom prst="roundRect">
            <a:avLst>
              <a:gd name="adj" fmla="val 16667"/>
            </a:avLst>
          </a:prstGeom>
          <a:solidFill>
            <a:srgbClr val="92D050">
              <a:alpha val="82352"/>
            </a:srgbClr>
          </a:solidFill>
          <a:ln w="12700" cap="flat" cmpd="sng">
            <a:solidFill>
              <a:schemeClr val="dk1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Nghiêng</a:t>
            </a:r>
            <a:endParaRPr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5229318" y="2005831"/>
            <a:ext cx="2895600" cy="960120"/>
          </a:xfrm>
          <a:prstGeom prst="roundRect">
            <a:avLst>
              <a:gd name="adj" fmla="val 16667"/>
            </a:avLst>
          </a:prstGeom>
          <a:solidFill>
            <a:srgbClr val="8DA9DB">
              <a:alpha val="82352"/>
            </a:srgbClr>
          </a:solidFill>
          <a:ln w="12700" cap="flat" cmpd="sng">
            <a:solidFill>
              <a:schemeClr val="dk1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trống</a:t>
            </a:r>
            <a:endParaRPr sz="36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2394892" y="3779440"/>
            <a:ext cx="2895600" cy="9601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9" name="Google Shape;2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615287" flipH="1">
            <a:off x="-40119" y="-36150"/>
            <a:ext cx="1692349" cy="1978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15287">
            <a:off x="10613431" y="4804517"/>
            <a:ext cx="1692349" cy="1978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322" y="126051"/>
            <a:ext cx="11949196" cy="17314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4;p6">
            <a:extLst>
              <a:ext uri="{FF2B5EF4-FFF2-40B4-BE49-F238E27FC236}">
                <a16:creationId xmlns:a16="http://schemas.microsoft.com/office/drawing/2014/main" id="{8A4DE1BE-5E05-C66D-FFAB-58F4E25FB2BF}"/>
              </a:ext>
            </a:extLst>
          </p:cNvPr>
          <p:cNvSpPr/>
          <p:nvPr/>
        </p:nvSpPr>
        <p:spPr>
          <a:xfrm>
            <a:off x="5229318" y="3557154"/>
            <a:ext cx="2895600" cy="960120"/>
          </a:xfrm>
          <a:prstGeom prst="roundRect">
            <a:avLst>
              <a:gd name="adj" fmla="val 16667"/>
            </a:avLst>
          </a:prstGeom>
          <a:solidFill>
            <a:srgbClr val="8DA9DB">
              <a:alpha val="82352"/>
            </a:srgbClr>
          </a:solidFill>
          <a:ln w="12700" cap="flat" cmpd="sng">
            <a:solidFill>
              <a:schemeClr val="dk1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trên</a:t>
            </a:r>
            <a:r>
              <a:rPr lang="en-US" sz="3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giá</a:t>
            </a:r>
            <a:endParaRPr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/>
          <p:nvPr/>
        </p:nvSpPr>
        <p:spPr>
          <a:xfrm>
            <a:off x="2979699" y="3387297"/>
            <a:ext cx="6919910" cy="2826407"/>
          </a:xfrm>
          <a:custGeom>
            <a:avLst/>
            <a:gdLst/>
            <a:ahLst/>
            <a:cxnLst/>
            <a:rect l="l" t="t" r="r" b="b"/>
            <a:pathLst>
              <a:path w="9967624" h="5629275" extrusionOk="0">
                <a:moveTo>
                  <a:pt x="0" y="860444"/>
                </a:moveTo>
                <a:cubicBezTo>
                  <a:pt x="0" y="348410"/>
                  <a:pt x="748460" y="0"/>
                  <a:pt x="1260494" y="0"/>
                </a:cubicBezTo>
                <a:lnTo>
                  <a:pt x="9076894" y="63530"/>
                </a:lnTo>
                <a:cubicBezTo>
                  <a:pt x="9588928" y="63530"/>
                  <a:pt x="9967624" y="348410"/>
                  <a:pt x="9967624" y="860444"/>
                </a:cubicBezTo>
                <a:lnTo>
                  <a:pt x="9853324" y="3121006"/>
                </a:lnTo>
                <a:cubicBezTo>
                  <a:pt x="9853324" y="3633040"/>
                  <a:pt x="9628739" y="5629275"/>
                  <a:pt x="9116705" y="5629275"/>
                </a:cubicBezTo>
                <a:lnTo>
                  <a:pt x="698519" y="5314950"/>
                </a:lnTo>
                <a:cubicBezTo>
                  <a:pt x="186485" y="5314950"/>
                  <a:pt x="0" y="5080840"/>
                  <a:pt x="0" y="4568806"/>
                </a:cubicBezTo>
                <a:lnTo>
                  <a:pt x="0" y="860444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rgbClr val="073F4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 descr="Heart"/>
          <p:cNvSpPr/>
          <p:nvPr/>
        </p:nvSpPr>
        <p:spPr>
          <a:xfrm>
            <a:off x="9784735" y="2622481"/>
            <a:ext cx="229749" cy="217687"/>
          </a:xfrm>
          <a:custGeom>
            <a:avLst/>
            <a:gdLst/>
            <a:ahLst/>
            <a:cxnLst/>
            <a:rect l="l" t="t" r="r" b="b"/>
            <a:pathLst>
              <a:path w="647700" h="613696" extrusionOk="0">
                <a:moveTo>
                  <a:pt x="323850" y="127922"/>
                </a:moveTo>
                <a:cubicBezTo>
                  <a:pt x="203835" y="-110203"/>
                  <a:pt x="0" y="32672"/>
                  <a:pt x="0" y="166022"/>
                </a:cubicBezTo>
                <a:cubicBezTo>
                  <a:pt x="0" y="366047"/>
                  <a:pt x="323850" y="613697"/>
                  <a:pt x="323850" y="613697"/>
                </a:cubicBezTo>
                <a:cubicBezTo>
                  <a:pt x="323850" y="613697"/>
                  <a:pt x="647700" y="366047"/>
                  <a:pt x="647700" y="166022"/>
                </a:cubicBezTo>
                <a:cubicBezTo>
                  <a:pt x="647700" y="32672"/>
                  <a:pt x="443865" y="-110203"/>
                  <a:pt x="323850" y="127922"/>
                </a:cubicBezTo>
                <a:close/>
              </a:path>
            </a:pathLst>
          </a:custGeom>
          <a:solidFill>
            <a:schemeClr val="accent3"/>
          </a:solidFill>
          <a:ln w="571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7">
              <a:solidFill>
                <a:srgbClr val="1E1E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9994479" y="1192030"/>
            <a:ext cx="239026" cy="239026"/>
          </a:xfrm>
          <a:prstGeom prst="star4">
            <a:avLst>
              <a:gd name="adj" fmla="val 12500"/>
            </a:avLst>
          </a:prstGeom>
          <a:solidFill>
            <a:srgbClr val="74B1C2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7">
              <a:solidFill>
                <a:srgbClr val="FEF8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4705283" y="1298114"/>
            <a:ext cx="239026" cy="239026"/>
          </a:xfrm>
          <a:prstGeom prst="star4">
            <a:avLst>
              <a:gd name="adj" fmla="val 12500"/>
            </a:avLst>
          </a:prstGeom>
          <a:solidFill>
            <a:srgbClr val="74B1C2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7">
              <a:solidFill>
                <a:srgbClr val="FEF8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 descr="Shell"/>
          <p:cNvSpPr/>
          <p:nvPr/>
        </p:nvSpPr>
        <p:spPr>
          <a:xfrm rot="-1654783">
            <a:off x="862580" y="1299873"/>
            <a:ext cx="379992" cy="322115"/>
          </a:xfrm>
          <a:custGeom>
            <a:avLst/>
            <a:gdLst/>
            <a:ahLst/>
            <a:cxnLst/>
            <a:rect l="l" t="t" r="r" b="b"/>
            <a:pathLst>
              <a:path w="762952" h="646747" extrusionOk="0">
                <a:moveTo>
                  <a:pt x="662940" y="268605"/>
                </a:moveTo>
                <a:lnTo>
                  <a:pt x="580073" y="329565"/>
                </a:lnTo>
                <a:cubicBezTo>
                  <a:pt x="571500" y="333375"/>
                  <a:pt x="561975" y="331470"/>
                  <a:pt x="556260" y="323850"/>
                </a:cubicBezTo>
                <a:cubicBezTo>
                  <a:pt x="550545" y="316230"/>
                  <a:pt x="551498" y="306705"/>
                  <a:pt x="557213" y="300038"/>
                </a:cubicBezTo>
                <a:lnTo>
                  <a:pt x="641033" y="239077"/>
                </a:lnTo>
                <a:cubicBezTo>
                  <a:pt x="649605" y="236220"/>
                  <a:pt x="658178" y="239077"/>
                  <a:pt x="663893" y="245745"/>
                </a:cubicBezTo>
                <a:cubicBezTo>
                  <a:pt x="668655" y="252413"/>
                  <a:pt x="667703" y="261938"/>
                  <a:pt x="662940" y="268605"/>
                </a:cubicBezTo>
                <a:lnTo>
                  <a:pt x="662940" y="268605"/>
                </a:lnTo>
                <a:close/>
                <a:moveTo>
                  <a:pt x="481013" y="274320"/>
                </a:moveTo>
                <a:cubicBezTo>
                  <a:pt x="480060" y="274320"/>
                  <a:pt x="479108" y="273368"/>
                  <a:pt x="478155" y="273368"/>
                </a:cubicBezTo>
                <a:cubicBezTo>
                  <a:pt x="469583" y="268605"/>
                  <a:pt x="465773" y="257175"/>
                  <a:pt x="470535" y="248602"/>
                </a:cubicBezTo>
                <a:lnTo>
                  <a:pt x="539115" y="113348"/>
                </a:lnTo>
                <a:cubicBezTo>
                  <a:pt x="544830" y="106680"/>
                  <a:pt x="554355" y="104775"/>
                  <a:pt x="562928" y="108585"/>
                </a:cubicBezTo>
                <a:cubicBezTo>
                  <a:pt x="570548" y="112395"/>
                  <a:pt x="575310" y="121920"/>
                  <a:pt x="572453" y="130493"/>
                </a:cubicBezTo>
                <a:lnTo>
                  <a:pt x="503873" y="264795"/>
                </a:lnTo>
                <a:cubicBezTo>
                  <a:pt x="499110" y="273368"/>
                  <a:pt x="488633" y="277178"/>
                  <a:pt x="481013" y="274320"/>
                </a:cubicBezTo>
                <a:lnTo>
                  <a:pt x="481013" y="274320"/>
                </a:lnTo>
                <a:close/>
                <a:moveTo>
                  <a:pt x="392430" y="254318"/>
                </a:moveTo>
                <a:cubicBezTo>
                  <a:pt x="385763" y="258127"/>
                  <a:pt x="378143" y="258127"/>
                  <a:pt x="371475" y="254318"/>
                </a:cubicBezTo>
                <a:cubicBezTo>
                  <a:pt x="364808" y="251460"/>
                  <a:pt x="360998" y="243840"/>
                  <a:pt x="361950" y="237173"/>
                </a:cubicBezTo>
                <a:lnTo>
                  <a:pt x="361950" y="86678"/>
                </a:lnTo>
                <a:cubicBezTo>
                  <a:pt x="360998" y="80010"/>
                  <a:pt x="363855" y="72390"/>
                  <a:pt x="370523" y="69532"/>
                </a:cubicBezTo>
                <a:cubicBezTo>
                  <a:pt x="377190" y="65723"/>
                  <a:pt x="384810" y="65723"/>
                  <a:pt x="391478" y="69532"/>
                </a:cubicBezTo>
                <a:cubicBezTo>
                  <a:pt x="398145" y="72390"/>
                  <a:pt x="401955" y="80010"/>
                  <a:pt x="400050" y="86678"/>
                </a:cubicBezTo>
                <a:lnTo>
                  <a:pt x="400050" y="236220"/>
                </a:lnTo>
                <a:cubicBezTo>
                  <a:pt x="401003" y="243840"/>
                  <a:pt x="398145" y="250508"/>
                  <a:pt x="392430" y="254318"/>
                </a:cubicBezTo>
                <a:lnTo>
                  <a:pt x="392430" y="254318"/>
                </a:lnTo>
                <a:close/>
                <a:moveTo>
                  <a:pt x="285750" y="273368"/>
                </a:moveTo>
                <a:cubicBezTo>
                  <a:pt x="284798" y="273368"/>
                  <a:pt x="283845" y="274320"/>
                  <a:pt x="282893" y="274320"/>
                </a:cubicBezTo>
                <a:cubicBezTo>
                  <a:pt x="274320" y="277178"/>
                  <a:pt x="264795" y="273368"/>
                  <a:pt x="260033" y="264795"/>
                </a:cubicBezTo>
                <a:lnTo>
                  <a:pt x="191453" y="130493"/>
                </a:lnTo>
                <a:cubicBezTo>
                  <a:pt x="189548" y="121920"/>
                  <a:pt x="193358" y="112395"/>
                  <a:pt x="200978" y="108585"/>
                </a:cubicBezTo>
                <a:cubicBezTo>
                  <a:pt x="208598" y="104775"/>
                  <a:pt x="219075" y="106680"/>
                  <a:pt x="224790" y="113348"/>
                </a:cubicBezTo>
                <a:lnTo>
                  <a:pt x="293370" y="248602"/>
                </a:lnTo>
                <a:cubicBezTo>
                  <a:pt x="298133" y="258127"/>
                  <a:pt x="294323" y="268605"/>
                  <a:pt x="285750" y="273368"/>
                </a:cubicBezTo>
                <a:lnTo>
                  <a:pt x="285750" y="273368"/>
                </a:lnTo>
                <a:close/>
                <a:moveTo>
                  <a:pt x="209550" y="325755"/>
                </a:moveTo>
                <a:cubicBezTo>
                  <a:pt x="202883" y="334328"/>
                  <a:pt x="191453" y="336233"/>
                  <a:pt x="182880" y="329565"/>
                </a:cubicBezTo>
                <a:lnTo>
                  <a:pt x="100013" y="268605"/>
                </a:lnTo>
                <a:cubicBezTo>
                  <a:pt x="93345" y="261938"/>
                  <a:pt x="93345" y="251460"/>
                  <a:pt x="98107" y="243840"/>
                </a:cubicBezTo>
                <a:cubicBezTo>
                  <a:pt x="103823" y="236220"/>
                  <a:pt x="113348" y="234315"/>
                  <a:pt x="121920" y="238125"/>
                </a:cubicBezTo>
                <a:lnTo>
                  <a:pt x="205740" y="299085"/>
                </a:lnTo>
                <a:cubicBezTo>
                  <a:pt x="213360" y="305753"/>
                  <a:pt x="215265" y="317183"/>
                  <a:pt x="209550" y="325755"/>
                </a:cubicBezTo>
                <a:close/>
                <a:moveTo>
                  <a:pt x="740093" y="314325"/>
                </a:moveTo>
                <a:cubicBezTo>
                  <a:pt x="743903" y="305753"/>
                  <a:pt x="745808" y="296228"/>
                  <a:pt x="745808" y="286703"/>
                </a:cubicBezTo>
                <a:cubicBezTo>
                  <a:pt x="745808" y="259080"/>
                  <a:pt x="729615" y="233363"/>
                  <a:pt x="703898" y="220980"/>
                </a:cubicBezTo>
                <a:cubicBezTo>
                  <a:pt x="704850" y="217170"/>
                  <a:pt x="704850" y="212408"/>
                  <a:pt x="704850" y="208598"/>
                </a:cubicBezTo>
                <a:cubicBezTo>
                  <a:pt x="704850" y="172402"/>
                  <a:pt x="679133" y="141923"/>
                  <a:pt x="643890" y="136208"/>
                </a:cubicBezTo>
                <a:cubicBezTo>
                  <a:pt x="639128" y="100965"/>
                  <a:pt x="610553" y="74295"/>
                  <a:pt x="574358" y="72390"/>
                </a:cubicBezTo>
                <a:cubicBezTo>
                  <a:pt x="563880" y="43815"/>
                  <a:pt x="536258" y="24765"/>
                  <a:pt x="505778" y="24765"/>
                </a:cubicBezTo>
                <a:cubicBezTo>
                  <a:pt x="498158" y="24765"/>
                  <a:pt x="490538" y="25718"/>
                  <a:pt x="483870" y="28575"/>
                </a:cubicBezTo>
                <a:cubicBezTo>
                  <a:pt x="459105" y="-2858"/>
                  <a:pt x="413385" y="-9525"/>
                  <a:pt x="381953" y="15240"/>
                </a:cubicBezTo>
                <a:cubicBezTo>
                  <a:pt x="369570" y="5715"/>
                  <a:pt x="353378" y="0"/>
                  <a:pt x="338138" y="0"/>
                </a:cubicBezTo>
                <a:cubicBezTo>
                  <a:pt x="315278" y="0"/>
                  <a:pt x="294323" y="10478"/>
                  <a:pt x="280035" y="28575"/>
                </a:cubicBezTo>
                <a:cubicBezTo>
                  <a:pt x="272415" y="26670"/>
                  <a:pt x="265748" y="24765"/>
                  <a:pt x="258127" y="24765"/>
                </a:cubicBezTo>
                <a:cubicBezTo>
                  <a:pt x="227648" y="24765"/>
                  <a:pt x="200025" y="43815"/>
                  <a:pt x="189548" y="72390"/>
                </a:cubicBezTo>
                <a:cubicBezTo>
                  <a:pt x="154305" y="74295"/>
                  <a:pt x="124778" y="100965"/>
                  <a:pt x="120015" y="136208"/>
                </a:cubicBezTo>
                <a:cubicBezTo>
                  <a:pt x="84773" y="141923"/>
                  <a:pt x="59055" y="172402"/>
                  <a:pt x="58103" y="208598"/>
                </a:cubicBezTo>
                <a:cubicBezTo>
                  <a:pt x="58103" y="213360"/>
                  <a:pt x="58103" y="217170"/>
                  <a:pt x="59055" y="221933"/>
                </a:cubicBezTo>
                <a:cubicBezTo>
                  <a:pt x="33338" y="234315"/>
                  <a:pt x="18097" y="260033"/>
                  <a:pt x="17145" y="287655"/>
                </a:cubicBezTo>
                <a:cubicBezTo>
                  <a:pt x="17145" y="297180"/>
                  <a:pt x="19050" y="306705"/>
                  <a:pt x="22860" y="315278"/>
                </a:cubicBezTo>
                <a:cubicBezTo>
                  <a:pt x="7620" y="328613"/>
                  <a:pt x="0" y="347663"/>
                  <a:pt x="0" y="366713"/>
                </a:cubicBezTo>
                <a:cubicBezTo>
                  <a:pt x="0" y="409575"/>
                  <a:pt x="41910" y="436245"/>
                  <a:pt x="64770" y="450533"/>
                </a:cubicBezTo>
                <a:lnTo>
                  <a:pt x="151448" y="505778"/>
                </a:lnTo>
                <a:lnTo>
                  <a:pt x="151448" y="550545"/>
                </a:lnTo>
                <a:cubicBezTo>
                  <a:pt x="151448" y="581025"/>
                  <a:pt x="176213" y="599123"/>
                  <a:pt x="207645" y="599123"/>
                </a:cubicBezTo>
                <a:lnTo>
                  <a:pt x="301943" y="599123"/>
                </a:lnTo>
                <a:cubicBezTo>
                  <a:pt x="320993" y="627698"/>
                  <a:pt x="355283" y="646748"/>
                  <a:pt x="381953" y="646748"/>
                </a:cubicBezTo>
                <a:cubicBezTo>
                  <a:pt x="408623" y="646748"/>
                  <a:pt x="441008" y="627698"/>
                  <a:pt x="461010" y="599123"/>
                </a:cubicBezTo>
                <a:lnTo>
                  <a:pt x="556260" y="599123"/>
                </a:lnTo>
                <a:cubicBezTo>
                  <a:pt x="586740" y="599123"/>
                  <a:pt x="612458" y="581025"/>
                  <a:pt x="612458" y="550545"/>
                </a:cubicBezTo>
                <a:lnTo>
                  <a:pt x="612458" y="505778"/>
                </a:lnTo>
                <a:lnTo>
                  <a:pt x="699135" y="450533"/>
                </a:lnTo>
                <a:cubicBezTo>
                  <a:pt x="721043" y="436245"/>
                  <a:pt x="762953" y="408623"/>
                  <a:pt x="762953" y="365760"/>
                </a:cubicBezTo>
                <a:cubicBezTo>
                  <a:pt x="762000" y="346710"/>
                  <a:pt x="754380" y="327660"/>
                  <a:pt x="740093" y="314325"/>
                </a:cubicBezTo>
                <a:close/>
              </a:path>
            </a:pathLst>
          </a:custGeom>
          <a:solidFill>
            <a:srgbClr val="74B1C2"/>
          </a:solidFill>
          <a:ln w="381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7">
              <a:solidFill>
                <a:srgbClr val="1E1E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2182705" y="5918646"/>
            <a:ext cx="432874" cy="432874"/>
          </a:xfrm>
          <a:prstGeom prst="star4">
            <a:avLst>
              <a:gd name="adj" fmla="val 12500"/>
            </a:avLst>
          </a:prstGeom>
          <a:solidFill>
            <a:srgbClr val="74B1C2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7">
              <a:solidFill>
                <a:srgbClr val="FEF8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 txBox="1"/>
          <p:nvPr/>
        </p:nvSpPr>
        <p:spPr>
          <a:xfrm>
            <a:off x="2399142" y="3582329"/>
            <a:ext cx="792935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 dirty="0" err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13800" b="1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800" b="1" dirty="0" err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endParaRPr sz="13800" b="1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/>
          <p:nvPr/>
        </p:nvSpPr>
        <p:spPr>
          <a:xfrm>
            <a:off x="3494173" y="3549902"/>
            <a:ext cx="7427256" cy="3142506"/>
          </a:xfrm>
          <a:custGeom>
            <a:avLst/>
            <a:gdLst/>
            <a:ahLst/>
            <a:cxnLst/>
            <a:rect l="l" t="t" r="r" b="b"/>
            <a:pathLst>
              <a:path w="9967624" h="5629275" extrusionOk="0">
                <a:moveTo>
                  <a:pt x="0" y="860444"/>
                </a:moveTo>
                <a:cubicBezTo>
                  <a:pt x="0" y="348410"/>
                  <a:pt x="748460" y="0"/>
                  <a:pt x="1260494" y="0"/>
                </a:cubicBezTo>
                <a:lnTo>
                  <a:pt x="9076894" y="63530"/>
                </a:lnTo>
                <a:cubicBezTo>
                  <a:pt x="9588928" y="63530"/>
                  <a:pt x="9967624" y="348410"/>
                  <a:pt x="9967624" y="860444"/>
                </a:cubicBezTo>
                <a:lnTo>
                  <a:pt x="9853324" y="3121006"/>
                </a:lnTo>
                <a:cubicBezTo>
                  <a:pt x="9853324" y="3633040"/>
                  <a:pt x="9628739" y="5629275"/>
                  <a:pt x="9116705" y="5629275"/>
                </a:cubicBezTo>
                <a:lnTo>
                  <a:pt x="698519" y="5314950"/>
                </a:lnTo>
                <a:cubicBezTo>
                  <a:pt x="186485" y="5314950"/>
                  <a:pt x="0" y="5080840"/>
                  <a:pt x="0" y="4568806"/>
                </a:cubicBezTo>
                <a:lnTo>
                  <a:pt x="0" y="860444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rgbClr val="073F4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EF8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8" descr="Heart"/>
          <p:cNvSpPr/>
          <p:nvPr/>
        </p:nvSpPr>
        <p:spPr>
          <a:xfrm>
            <a:off x="9784735" y="2622481"/>
            <a:ext cx="229749" cy="217687"/>
          </a:xfrm>
          <a:custGeom>
            <a:avLst/>
            <a:gdLst/>
            <a:ahLst/>
            <a:cxnLst/>
            <a:rect l="l" t="t" r="r" b="b"/>
            <a:pathLst>
              <a:path w="647700" h="613696" extrusionOk="0">
                <a:moveTo>
                  <a:pt x="323850" y="127922"/>
                </a:moveTo>
                <a:cubicBezTo>
                  <a:pt x="203835" y="-110203"/>
                  <a:pt x="0" y="32672"/>
                  <a:pt x="0" y="166022"/>
                </a:cubicBezTo>
                <a:cubicBezTo>
                  <a:pt x="0" y="366047"/>
                  <a:pt x="323850" y="613697"/>
                  <a:pt x="323850" y="613697"/>
                </a:cubicBezTo>
                <a:cubicBezTo>
                  <a:pt x="323850" y="613697"/>
                  <a:pt x="647700" y="366047"/>
                  <a:pt x="647700" y="166022"/>
                </a:cubicBezTo>
                <a:cubicBezTo>
                  <a:pt x="647700" y="32672"/>
                  <a:pt x="443865" y="-110203"/>
                  <a:pt x="323850" y="127922"/>
                </a:cubicBezTo>
                <a:close/>
              </a:path>
            </a:pathLst>
          </a:custGeom>
          <a:solidFill>
            <a:schemeClr val="accent3"/>
          </a:solidFill>
          <a:ln w="571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7"/>
              <a:buFont typeface="Calibri"/>
              <a:buNone/>
            </a:pPr>
            <a:endParaRPr sz="897" b="0" i="0" u="none" strike="noStrike" cap="none">
              <a:solidFill>
                <a:srgbClr val="1E1E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9994479" y="1192030"/>
            <a:ext cx="239026" cy="239026"/>
          </a:xfrm>
          <a:prstGeom prst="star4">
            <a:avLst>
              <a:gd name="adj" fmla="val 12500"/>
            </a:avLst>
          </a:prstGeom>
          <a:solidFill>
            <a:srgbClr val="74B1C2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7"/>
              <a:buFont typeface="Calibri"/>
              <a:buNone/>
            </a:pPr>
            <a:endParaRPr sz="897" b="0" i="0" u="none" strike="noStrike" cap="none">
              <a:solidFill>
                <a:srgbClr val="FEF8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4705283" y="1298114"/>
            <a:ext cx="239026" cy="239026"/>
          </a:xfrm>
          <a:prstGeom prst="star4">
            <a:avLst>
              <a:gd name="adj" fmla="val 12500"/>
            </a:avLst>
          </a:prstGeom>
          <a:solidFill>
            <a:srgbClr val="74B1C2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7"/>
              <a:buFont typeface="Calibri"/>
              <a:buNone/>
            </a:pPr>
            <a:endParaRPr sz="897" b="0" i="0" u="none" strike="noStrike" cap="none">
              <a:solidFill>
                <a:srgbClr val="FEF8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 descr="Shell"/>
          <p:cNvSpPr/>
          <p:nvPr/>
        </p:nvSpPr>
        <p:spPr>
          <a:xfrm rot="-1654783">
            <a:off x="862580" y="1299873"/>
            <a:ext cx="379992" cy="322115"/>
          </a:xfrm>
          <a:custGeom>
            <a:avLst/>
            <a:gdLst/>
            <a:ahLst/>
            <a:cxnLst/>
            <a:rect l="l" t="t" r="r" b="b"/>
            <a:pathLst>
              <a:path w="762952" h="646747" extrusionOk="0">
                <a:moveTo>
                  <a:pt x="662940" y="268605"/>
                </a:moveTo>
                <a:lnTo>
                  <a:pt x="580073" y="329565"/>
                </a:lnTo>
                <a:cubicBezTo>
                  <a:pt x="571500" y="333375"/>
                  <a:pt x="561975" y="331470"/>
                  <a:pt x="556260" y="323850"/>
                </a:cubicBezTo>
                <a:cubicBezTo>
                  <a:pt x="550545" y="316230"/>
                  <a:pt x="551498" y="306705"/>
                  <a:pt x="557213" y="300038"/>
                </a:cubicBezTo>
                <a:lnTo>
                  <a:pt x="641033" y="239077"/>
                </a:lnTo>
                <a:cubicBezTo>
                  <a:pt x="649605" y="236220"/>
                  <a:pt x="658178" y="239077"/>
                  <a:pt x="663893" y="245745"/>
                </a:cubicBezTo>
                <a:cubicBezTo>
                  <a:pt x="668655" y="252413"/>
                  <a:pt x="667703" y="261938"/>
                  <a:pt x="662940" y="268605"/>
                </a:cubicBezTo>
                <a:lnTo>
                  <a:pt x="662940" y="268605"/>
                </a:lnTo>
                <a:close/>
                <a:moveTo>
                  <a:pt x="481013" y="274320"/>
                </a:moveTo>
                <a:cubicBezTo>
                  <a:pt x="480060" y="274320"/>
                  <a:pt x="479108" y="273368"/>
                  <a:pt x="478155" y="273368"/>
                </a:cubicBezTo>
                <a:cubicBezTo>
                  <a:pt x="469583" y="268605"/>
                  <a:pt x="465773" y="257175"/>
                  <a:pt x="470535" y="248602"/>
                </a:cubicBezTo>
                <a:lnTo>
                  <a:pt x="539115" y="113348"/>
                </a:lnTo>
                <a:cubicBezTo>
                  <a:pt x="544830" y="106680"/>
                  <a:pt x="554355" y="104775"/>
                  <a:pt x="562928" y="108585"/>
                </a:cubicBezTo>
                <a:cubicBezTo>
                  <a:pt x="570548" y="112395"/>
                  <a:pt x="575310" y="121920"/>
                  <a:pt x="572453" y="130493"/>
                </a:cubicBezTo>
                <a:lnTo>
                  <a:pt x="503873" y="264795"/>
                </a:lnTo>
                <a:cubicBezTo>
                  <a:pt x="499110" y="273368"/>
                  <a:pt x="488633" y="277178"/>
                  <a:pt x="481013" y="274320"/>
                </a:cubicBezTo>
                <a:lnTo>
                  <a:pt x="481013" y="274320"/>
                </a:lnTo>
                <a:close/>
                <a:moveTo>
                  <a:pt x="392430" y="254318"/>
                </a:moveTo>
                <a:cubicBezTo>
                  <a:pt x="385763" y="258127"/>
                  <a:pt x="378143" y="258127"/>
                  <a:pt x="371475" y="254318"/>
                </a:cubicBezTo>
                <a:cubicBezTo>
                  <a:pt x="364808" y="251460"/>
                  <a:pt x="360998" y="243840"/>
                  <a:pt x="361950" y="237173"/>
                </a:cubicBezTo>
                <a:lnTo>
                  <a:pt x="361950" y="86678"/>
                </a:lnTo>
                <a:cubicBezTo>
                  <a:pt x="360998" y="80010"/>
                  <a:pt x="363855" y="72390"/>
                  <a:pt x="370523" y="69532"/>
                </a:cubicBezTo>
                <a:cubicBezTo>
                  <a:pt x="377190" y="65723"/>
                  <a:pt x="384810" y="65723"/>
                  <a:pt x="391478" y="69532"/>
                </a:cubicBezTo>
                <a:cubicBezTo>
                  <a:pt x="398145" y="72390"/>
                  <a:pt x="401955" y="80010"/>
                  <a:pt x="400050" y="86678"/>
                </a:cubicBezTo>
                <a:lnTo>
                  <a:pt x="400050" y="236220"/>
                </a:lnTo>
                <a:cubicBezTo>
                  <a:pt x="401003" y="243840"/>
                  <a:pt x="398145" y="250508"/>
                  <a:pt x="392430" y="254318"/>
                </a:cubicBezTo>
                <a:lnTo>
                  <a:pt x="392430" y="254318"/>
                </a:lnTo>
                <a:close/>
                <a:moveTo>
                  <a:pt x="285750" y="273368"/>
                </a:moveTo>
                <a:cubicBezTo>
                  <a:pt x="284798" y="273368"/>
                  <a:pt x="283845" y="274320"/>
                  <a:pt x="282893" y="274320"/>
                </a:cubicBezTo>
                <a:cubicBezTo>
                  <a:pt x="274320" y="277178"/>
                  <a:pt x="264795" y="273368"/>
                  <a:pt x="260033" y="264795"/>
                </a:cubicBezTo>
                <a:lnTo>
                  <a:pt x="191453" y="130493"/>
                </a:lnTo>
                <a:cubicBezTo>
                  <a:pt x="189548" y="121920"/>
                  <a:pt x="193358" y="112395"/>
                  <a:pt x="200978" y="108585"/>
                </a:cubicBezTo>
                <a:cubicBezTo>
                  <a:pt x="208598" y="104775"/>
                  <a:pt x="219075" y="106680"/>
                  <a:pt x="224790" y="113348"/>
                </a:cubicBezTo>
                <a:lnTo>
                  <a:pt x="293370" y="248602"/>
                </a:lnTo>
                <a:cubicBezTo>
                  <a:pt x="298133" y="258127"/>
                  <a:pt x="294323" y="268605"/>
                  <a:pt x="285750" y="273368"/>
                </a:cubicBezTo>
                <a:lnTo>
                  <a:pt x="285750" y="273368"/>
                </a:lnTo>
                <a:close/>
                <a:moveTo>
                  <a:pt x="209550" y="325755"/>
                </a:moveTo>
                <a:cubicBezTo>
                  <a:pt x="202883" y="334328"/>
                  <a:pt x="191453" y="336233"/>
                  <a:pt x="182880" y="329565"/>
                </a:cubicBezTo>
                <a:lnTo>
                  <a:pt x="100013" y="268605"/>
                </a:lnTo>
                <a:cubicBezTo>
                  <a:pt x="93345" y="261938"/>
                  <a:pt x="93345" y="251460"/>
                  <a:pt x="98107" y="243840"/>
                </a:cubicBezTo>
                <a:cubicBezTo>
                  <a:pt x="103823" y="236220"/>
                  <a:pt x="113348" y="234315"/>
                  <a:pt x="121920" y="238125"/>
                </a:cubicBezTo>
                <a:lnTo>
                  <a:pt x="205740" y="299085"/>
                </a:lnTo>
                <a:cubicBezTo>
                  <a:pt x="213360" y="305753"/>
                  <a:pt x="215265" y="317183"/>
                  <a:pt x="209550" y="325755"/>
                </a:cubicBezTo>
                <a:close/>
                <a:moveTo>
                  <a:pt x="740093" y="314325"/>
                </a:moveTo>
                <a:cubicBezTo>
                  <a:pt x="743903" y="305753"/>
                  <a:pt x="745808" y="296228"/>
                  <a:pt x="745808" y="286703"/>
                </a:cubicBezTo>
                <a:cubicBezTo>
                  <a:pt x="745808" y="259080"/>
                  <a:pt x="729615" y="233363"/>
                  <a:pt x="703898" y="220980"/>
                </a:cubicBezTo>
                <a:cubicBezTo>
                  <a:pt x="704850" y="217170"/>
                  <a:pt x="704850" y="212408"/>
                  <a:pt x="704850" y="208598"/>
                </a:cubicBezTo>
                <a:cubicBezTo>
                  <a:pt x="704850" y="172402"/>
                  <a:pt x="679133" y="141923"/>
                  <a:pt x="643890" y="136208"/>
                </a:cubicBezTo>
                <a:cubicBezTo>
                  <a:pt x="639128" y="100965"/>
                  <a:pt x="610553" y="74295"/>
                  <a:pt x="574358" y="72390"/>
                </a:cubicBezTo>
                <a:cubicBezTo>
                  <a:pt x="563880" y="43815"/>
                  <a:pt x="536258" y="24765"/>
                  <a:pt x="505778" y="24765"/>
                </a:cubicBezTo>
                <a:cubicBezTo>
                  <a:pt x="498158" y="24765"/>
                  <a:pt x="490538" y="25718"/>
                  <a:pt x="483870" y="28575"/>
                </a:cubicBezTo>
                <a:cubicBezTo>
                  <a:pt x="459105" y="-2858"/>
                  <a:pt x="413385" y="-9525"/>
                  <a:pt x="381953" y="15240"/>
                </a:cubicBezTo>
                <a:cubicBezTo>
                  <a:pt x="369570" y="5715"/>
                  <a:pt x="353378" y="0"/>
                  <a:pt x="338138" y="0"/>
                </a:cubicBezTo>
                <a:cubicBezTo>
                  <a:pt x="315278" y="0"/>
                  <a:pt x="294323" y="10478"/>
                  <a:pt x="280035" y="28575"/>
                </a:cubicBezTo>
                <a:cubicBezTo>
                  <a:pt x="272415" y="26670"/>
                  <a:pt x="265748" y="24765"/>
                  <a:pt x="258127" y="24765"/>
                </a:cubicBezTo>
                <a:cubicBezTo>
                  <a:pt x="227648" y="24765"/>
                  <a:pt x="200025" y="43815"/>
                  <a:pt x="189548" y="72390"/>
                </a:cubicBezTo>
                <a:cubicBezTo>
                  <a:pt x="154305" y="74295"/>
                  <a:pt x="124778" y="100965"/>
                  <a:pt x="120015" y="136208"/>
                </a:cubicBezTo>
                <a:cubicBezTo>
                  <a:pt x="84773" y="141923"/>
                  <a:pt x="59055" y="172402"/>
                  <a:pt x="58103" y="208598"/>
                </a:cubicBezTo>
                <a:cubicBezTo>
                  <a:pt x="58103" y="213360"/>
                  <a:pt x="58103" y="217170"/>
                  <a:pt x="59055" y="221933"/>
                </a:cubicBezTo>
                <a:cubicBezTo>
                  <a:pt x="33338" y="234315"/>
                  <a:pt x="18097" y="260033"/>
                  <a:pt x="17145" y="287655"/>
                </a:cubicBezTo>
                <a:cubicBezTo>
                  <a:pt x="17145" y="297180"/>
                  <a:pt x="19050" y="306705"/>
                  <a:pt x="22860" y="315278"/>
                </a:cubicBezTo>
                <a:cubicBezTo>
                  <a:pt x="7620" y="328613"/>
                  <a:pt x="0" y="347663"/>
                  <a:pt x="0" y="366713"/>
                </a:cubicBezTo>
                <a:cubicBezTo>
                  <a:pt x="0" y="409575"/>
                  <a:pt x="41910" y="436245"/>
                  <a:pt x="64770" y="450533"/>
                </a:cubicBezTo>
                <a:lnTo>
                  <a:pt x="151448" y="505778"/>
                </a:lnTo>
                <a:lnTo>
                  <a:pt x="151448" y="550545"/>
                </a:lnTo>
                <a:cubicBezTo>
                  <a:pt x="151448" y="581025"/>
                  <a:pt x="176213" y="599123"/>
                  <a:pt x="207645" y="599123"/>
                </a:cubicBezTo>
                <a:lnTo>
                  <a:pt x="301943" y="599123"/>
                </a:lnTo>
                <a:cubicBezTo>
                  <a:pt x="320993" y="627698"/>
                  <a:pt x="355283" y="646748"/>
                  <a:pt x="381953" y="646748"/>
                </a:cubicBezTo>
                <a:cubicBezTo>
                  <a:pt x="408623" y="646748"/>
                  <a:pt x="441008" y="627698"/>
                  <a:pt x="461010" y="599123"/>
                </a:cubicBezTo>
                <a:lnTo>
                  <a:pt x="556260" y="599123"/>
                </a:lnTo>
                <a:cubicBezTo>
                  <a:pt x="586740" y="599123"/>
                  <a:pt x="612458" y="581025"/>
                  <a:pt x="612458" y="550545"/>
                </a:cubicBezTo>
                <a:lnTo>
                  <a:pt x="612458" y="505778"/>
                </a:lnTo>
                <a:lnTo>
                  <a:pt x="699135" y="450533"/>
                </a:lnTo>
                <a:cubicBezTo>
                  <a:pt x="721043" y="436245"/>
                  <a:pt x="762953" y="408623"/>
                  <a:pt x="762953" y="365760"/>
                </a:cubicBezTo>
                <a:cubicBezTo>
                  <a:pt x="762000" y="346710"/>
                  <a:pt x="754380" y="327660"/>
                  <a:pt x="740093" y="314325"/>
                </a:cubicBezTo>
                <a:close/>
              </a:path>
            </a:pathLst>
          </a:custGeom>
          <a:solidFill>
            <a:srgbClr val="74B1C2"/>
          </a:solidFill>
          <a:ln w="381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7"/>
              <a:buFont typeface="Calibri"/>
              <a:buNone/>
            </a:pPr>
            <a:endParaRPr sz="897" b="0" i="0" u="none" strike="noStrike" cap="none">
              <a:solidFill>
                <a:srgbClr val="1E1E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2182705" y="5918646"/>
            <a:ext cx="432874" cy="432874"/>
          </a:xfrm>
          <a:prstGeom prst="star4">
            <a:avLst>
              <a:gd name="adj" fmla="val 12500"/>
            </a:avLst>
          </a:prstGeom>
          <a:solidFill>
            <a:srgbClr val="74B1C2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7"/>
              <a:buFont typeface="Calibri"/>
              <a:buNone/>
            </a:pPr>
            <a:endParaRPr sz="897" b="0" i="0" u="none" strike="noStrike" cap="none">
              <a:solidFill>
                <a:srgbClr val="FEF8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 txBox="1"/>
          <p:nvPr/>
        </p:nvSpPr>
        <p:spPr>
          <a:xfrm>
            <a:off x="2992070" y="3113992"/>
            <a:ext cx="7929359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1000"/>
              <a:buFont typeface="Arial"/>
              <a:buNone/>
            </a:pPr>
            <a:r>
              <a:rPr lang="en-US" sz="11000" b="1" i="0" u="none" strike="noStrike" cap="none" dirty="0" err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0" b="1" i="0" u="none" strike="noStrike" cap="none" dirty="0" err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lang="en-US" sz="1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0" b="1" i="0" u="none" strike="noStrike" cap="none" dirty="0" err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chính</a:t>
            </a:r>
            <a:r>
              <a:rPr lang="en-US" sz="1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0" b="1" i="0" u="none" strike="noStrike" cap="none" dirty="0" err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tả</a:t>
            </a:r>
            <a:endParaRPr sz="11000" b="1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/>
          <p:nvPr/>
        </p:nvSpPr>
        <p:spPr>
          <a:xfrm>
            <a:off x="905368" y="597032"/>
            <a:ext cx="10993924" cy="6335219"/>
          </a:xfrm>
          <a:custGeom>
            <a:avLst/>
            <a:gdLst/>
            <a:ahLst/>
            <a:cxnLst/>
            <a:rect l="l" t="t" r="r" b="b"/>
            <a:pathLst>
              <a:path w="9967624" h="5629275" extrusionOk="0">
                <a:moveTo>
                  <a:pt x="0" y="860444"/>
                </a:moveTo>
                <a:cubicBezTo>
                  <a:pt x="0" y="348410"/>
                  <a:pt x="748460" y="0"/>
                  <a:pt x="1260494" y="0"/>
                </a:cubicBezTo>
                <a:lnTo>
                  <a:pt x="9076894" y="63530"/>
                </a:lnTo>
                <a:cubicBezTo>
                  <a:pt x="9588928" y="63530"/>
                  <a:pt x="9967624" y="348410"/>
                  <a:pt x="9967624" y="860444"/>
                </a:cubicBezTo>
                <a:lnTo>
                  <a:pt x="9853324" y="3121006"/>
                </a:lnTo>
                <a:cubicBezTo>
                  <a:pt x="9853324" y="3633040"/>
                  <a:pt x="9628739" y="5629275"/>
                  <a:pt x="9116705" y="5629275"/>
                </a:cubicBezTo>
                <a:lnTo>
                  <a:pt x="698519" y="5314950"/>
                </a:lnTo>
                <a:cubicBezTo>
                  <a:pt x="186485" y="5314950"/>
                  <a:pt x="0" y="5080840"/>
                  <a:pt x="0" y="4568806"/>
                </a:cubicBezTo>
                <a:lnTo>
                  <a:pt x="0" y="860444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rgbClr val="073F4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9"/>
          <p:cNvSpPr/>
          <p:nvPr/>
        </p:nvSpPr>
        <p:spPr>
          <a:xfrm>
            <a:off x="1336746" y="530309"/>
            <a:ext cx="10795578" cy="73211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 vào tranh, viết từ ngữ có tiếng bắt đầu bằng g hoặc gh</a:t>
            </a:r>
            <a:endParaRPr sz="35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0" name="Google Shape;280;p9"/>
          <p:cNvGrpSpPr/>
          <p:nvPr/>
        </p:nvGrpSpPr>
        <p:grpSpPr>
          <a:xfrm>
            <a:off x="-8186" y="-5738"/>
            <a:ext cx="1643038" cy="1343261"/>
            <a:chOff x="-642953" y="-675092"/>
            <a:chExt cx="1643038" cy="1343261"/>
          </a:xfrm>
        </p:grpSpPr>
        <p:grpSp>
          <p:nvGrpSpPr>
            <p:cNvPr id="281" name="Google Shape;281;p9"/>
            <p:cNvGrpSpPr/>
            <p:nvPr/>
          </p:nvGrpSpPr>
          <p:grpSpPr>
            <a:xfrm>
              <a:off x="-642953" y="-665487"/>
              <a:ext cx="1643038" cy="1333656"/>
              <a:chOff x="2985255" y="-452743"/>
              <a:chExt cx="3147725" cy="2989017"/>
            </a:xfrm>
          </p:grpSpPr>
          <p:sp>
            <p:nvSpPr>
              <p:cNvPr id="282" name="Google Shape;282;p9"/>
              <p:cNvSpPr/>
              <p:nvPr/>
            </p:nvSpPr>
            <p:spPr>
              <a:xfrm>
                <a:off x="2985255" y="-452743"/>
                <a:ext cx="2955877" cy="2952692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855" extrusionOk="0">
                    <a:moveTo>
                      <a:pt x="929" y="0"/>
                    </a:moveTo>
                    <a:lnTo>
                      <a:pt x="1857" y="928"/>
                    </a:lnTo>
                    <a:lnTo>
                      <a:pt x="929" y="1855"/>
                    </a:lnTo>
                    <a:lnTo>
                      <a:pt x="0" y="928"/>
                    </a:lnTo>
                    <a:lnTo>
                      <a:pt x="929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95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9"/>
              <p:cNvSpPr/>
              <p:nvPr/>
            </p:nvSpPr>
            <p:spPr>
              <a:xfrm>
                <a:off x="3177105" y="-416417"/>
                <a:ext cx="2955875" cy="2952691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855" extrusionOk="0">
                    <a:moveTo>
                      <a:pt x="929" y="0"/>
                    </a:moveTo>
                    <a:lnTo>
                      <a:pt x="1857" y="928"/>
                    </a:lnTo>
                    <a:lnTo>
                      <a:pt x="929" y="1855"/>
                    </a:lnTo>
                    <a:lnTo>
                      <a:pt x="0" y="928"/>
                    </a:lnTo>
                    <a:lnTo>
                      <a:pt x="929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95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4" name="Google Shape;284;p9"/>
            <p:cNvSpPr txBox="1"/>
            <p:nvPr/>
          </p:nvSpPr>
          <p:spPr>
            <a:xfrm>
              <a:off x="-285458" y="-675092"/>
              <a:ext cx="107489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</a:t>
              </a:r>
              <a:endParaRPr/>
            </a:p>
          </p:txBody>
        </p:sp>
      </p:grpSp>
      <p:pic>
        <p:nvPicPr>
          <p:cNvPr id="285" name="Google Shape;285;p9"/>
          <p:cNvPicPr preferRelativeResize="0"/>
          <p:nvPr/>
        </p:nvPicPr>
        <p:blipFill rotWithShape="1">
          <a:blip r:embed="rId3">
            <a:alphaModFix/>
          </a:blip>
          <a:srcRect l="20553"/>
          <a:stretch/>
        </p:blipFill>
        <p:spPr>
          <a:xfrm flipH="1">
            <a:off x="10930762" y="5085067"/>
            <a:ext cx="1261238" cy="174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0600" y="54293"/>
            <a:ext cx="386410" cy="39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56543" y="6313428"/>
            <a:ext cx="441984" cy="39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9"/>
          <p:cNvPicPr preferRelativeResize="0"/>
          <p:nvPr/>
        </p:nvPicPr>
        <p:blipFill rotWithShape="1">
          <a:blip r:embed="rId6">
            <a:alphaModFix/>
          </a:blip>
          <a:srcRect t="62543"/>
          <a:stretch/>
        </p:blipFill>
        <p:spPr>
          <a:xfrm>
            <a:off x="10930762" y="0"/>
            <a:ext cx="1261238" cy="448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9"/>
          <p:cNvPicPr preferRelativeResize="0"/>
          <p:nvPr/>
        </p:nvPicPr>
        <p:blipFill rotWithShape="1">
          <a:blip r:embed="rId7">
            <a:alphaModFix/>
          </a:blip>
          <a:srcRect t="77951" r="26611"/>
          <a:stretch/>
        </p:blipFill>
        <p:spPr>
          <a:xfrm rot="10800000" flipH="1">
            <a:off x="0" y="6327794"/>
            <a:ext cx="2414677" cy="530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9"/>
          <p:cNvPicPr preferRelativeResize="0"/>
          <p:nvPr/>
        </p:nvPicPr>
        <p:blipFill rotWithShape="1">
          <a:blip r:embed="rId8">
            <a:alphaModFix/>
          </a:blip>
          <a:srcRect b="63433"/>
          <a:stretch/>
        </p:blipFill>
        <p:spPr>
          <a:xfrm>
            <a:off x="9927735" y="6199610"/>
            <a:ext cx="1975098" cy="658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 rotWithShape="1">
          <a:blip r:embed="rId9">
            <a:alphaModFix/>
          </a:blip>
          <a:srcRect t="32717" r="76998"/>
          <a:stretch/>
        </p:blipFill>
        <p:spPr>
          <a:xfrm rot="5400000">
            <a:off x="10888108" y="5554107"/>
            <a:ext cx="658390" cy="194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71792" y="5792639"/>
            <a:ext cx="1319462" cy="658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9"/>
          <p:cNvPicPr preferRelativeResize="0"/>
          <p:nvPr/>
        </p:nvPicPr>
        <p:blipFill rotWithShape="1">
          <a:blip r:embed="rId11">
            <a:alphaModFix/>
          </a:blip>
          <a:srcRect t="75507"/>
          <a:stretch/>
        </p:blipFill>
        <p:spPr>
          <a:xfrm flipH="1">
            <a:off x="8854661" y="0"/>
            <a:ext cx="2060623" cy="42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8062" y="6007315"/>
            <a:ext cx="611823" cy="640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69808" y="1790957"/>
            <a:ext cx="9151185" cy="284606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9"/>
          <p:cNvSpPr/>
          <p:nvPr/>
        </p:nvSpPr>
        <p:spPr>
          <a:xfrm>
            <a:off x="1669807" y="4642776"/>
            <a:ext cx="2147945" cy="1066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ghế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4670502" y="4677832"/>
            <a:ext cx="2132419" cy="1074000"/>
          </a:xfrm>
          <a:prstGeom prst="roundRect">
            <a:avLst>
              <a:gd name="adj" fmla="val 16667"/>
            </a:avLst>
          </a:prstGeom>
          <a:solidFill>
            <a:srgbClr val="E7351D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Kẹp ghim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7546399" y="4625107"/>
            <a:ext cx="3018114" cy="1074000"/>
          </a:xfrm>
          <a:prstGeom prst="roundRect">
            <a:avLst>
              <a:gd name="adj" fmla="val 16667"/>
            </a:avLst>
          </a:prstGeom>
          <a:solidFill>
            <a:srgbClr val="A47F03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Gà mẹ, gà con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"/>
          <p:cNvSpPr/>
          <p:nvPr/>
        </p:nvSpPr>
        <p:spPr>
          <a:xfrm rot="10800000">
            <a:off x="1681554" y="20924"/>
            <a:ext cx="8773080" cy="183001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 w="12700" cap="flat" cmpd="sng">
            <a:solidFill>
              <a:srgbClr val="0F5B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91955" y="20075"/>
            <a:ext cx="1542897" cy="1317448"/>
          </a:xfrm>
          <a:custGeom>
            <a:avLst/>
            <a:gdLst/>
            <a:ahLst/>
            <a:cxnLst/>
            <a:rect l="l" t="t" r="r" b="b"/>
            <a:pathLst>
              <a:path w="1857" h="1855" extrusionOk="0">
                <a:moveTo>
                  <a:pt x="929" y="0"/>
                </a:moveTo>
                <a:lnTo>
                  <a:pt x="1857" y="928"/>
                </a:lnTo>
                <a:lnTo>
                  <a:pt x="929" y="1855"/>
                </a:lnTo>
                <a:lnTo>
                  <a:pt x="0" y="928"/>
                </a:lnTo>
                <a:lnTo>
                  <a:pt x="929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0"/>
          <p:cNvSpPr/>
          <p:nvPr/>
        </p:nvSpPr>
        <p:spPr>
          <a:xfrm>
            <a:off x="4327096" y="1794510"/>
            <a:ext cx="7907676" cy="4256969"/>
          </a:xfrm>
          <a:custGeom>
            <a:avLst/>
            <a:gdLst/>
            <a:ahLst/>
            <a:cxnLst/>
            <a:rect l="l" t="t" r="r" b="b"/>
            <a:pathLst>
              <a:path w="9981528" h="5309236" extrusionOk="0">
                <a:moveTo>
                  <a:pt x="125" y="125622"/>
                </a:moveTo>
                <a:cubicBezTo>
                  <a:pt x="107369" y="-150956"/>
                  <a:pt x="303917" y="107545"/>
                  <a:pt x="1116515" y="161503"/>
                </a:cubicBezTo>
                <a:cubicBezTo>
                  <a:pt x="1929113" y="215461"/>
                  <a:pt x="3617004" y="443726"/>
                  <a:pt x="4875715" y="449370"/>
                </a:cubicBezTo>
                <a:cubicBezTo>
                  <a:pt x="6140070" y="364703"/>
                  <a:pt x="7404426" y="178437"/>
                  <a:pt x="8668781" y="93770"/>
                </a:cubicBezTo>
                <a:lnTo>
                  <a:pt x="9295315" y="127636"/>
                </a:lnTo>
                <a:lnTo>
                  <a:pt x="9981528" y="125622"/>
                </a:lnTo>
                <a:cubicBezTo>
                  <a:pt x="9978568" y="685093"/>
                  <a:pt x="9857075" y="1210699"/>
                  <a:pt x="9854115" y="1770170"/>
                </a:cubicBezTo>
                <a:lnTo>
                  <a:pt x="9981528" y="4990462"/>
                </a:lnTo>
                <a:cubicBezTo>
                  <a:pt x="9645684" y="5549262"/>
                  <a:pt x="8864995" y="5188374"/>
                  <a:pt x="7923715" y="5241503"/>
                </a:cubicBezTo>
                <a:cubicBezTo>
                  <a:pt x="6982435" y="5294632"/>
                  <a:pt x="5284937" y="5283836"/>
                  <a:pt x="4333848" y="5309236"/>
                </a:cubicBezTo>
                <a:cubicBezTo>
                  <a:pt x="3628292" y="5258436"/>
                  <a:pt x="2838071" y="5326170"/>
                  <a:pt x="2132515" y="5275370"/>
                </a:cubicBezTo>
                <a:lnTo>
                  <a:pt x="125" y="4990462"/>
                </a:lnTo>
                <a:cubicBezTo>
                  <a:pt x="-5923" y="3905742"/>
                  <a:pt x="208163" y="2854890"/>
                  <a:pt x="202115" y="1770170"/>
                </a:cubicBezTo>
                <a:lnTo>
                  <a:pt x="125" y="125622"/>
                </a:lnTo>
                <a:close/>
              </a:path>
            </a:pathLst>
          </a:custGeom>
          <a:solidFill>
            <a:schemeClr val="accent2"/>
          </a:solidFill>
          <a:ln w="34925" cap="flat" cmpd="sng">
            <a:solidFill>
              <a:srgbClr val="7E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288000" bIns="45700" anchor="ctr" anchorCtr="0">
            <a:noAutofit/>
          </a:bodyPr>
          <a:lstStyle/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F5B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0"/>
          <p:cNvSpPr txBox="1"/>
          <p:nvPr/>
        </p:nvSpPr>
        <p:spPr>
          <a:xfrm>
            <a:off x="1681554" y="40883"/>
            <a:ext cx="1054294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</a:pPr>
            <a:r>
              <a:rPr lang="en-US" sz="6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Chọn a hoặc b</a:t>
            </a:r>
            <a:br>
              <a:rPr lang="en-US" sz="6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6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10"/>
          <p:cNvSpPr/>
          <p:nvPr/>
        </p:nvSpPr>
        <p:spPr>
          <a:xfrm>
            <a:off x="1892206" y="674741"/>
            <a:ext cx="1054294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Chọn x hoặc s thay cho ô vuông</a:t>
            </a:r>
            <a:endParaRPr sz="4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10"/>
          <p:cNvSpPr txBox="1"/>
          <p:nvPr/>
        </p:nvSpPr>
        <p:spPr>
          <a:xfrm>
            <a:off x="4537743" y="2096354"/>
            <a:ext cx="8313091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Times New Roman"/>
              <a:buNone/>
            </a:pPr>
            <a:r>
              <a:rPr lang="en-US" sz="5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Giữa đám lá mượt </a:t>
            </a:r>
            <a:r>
              <a:rPr lang="en-US" sz="52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5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endParaRPr sz="5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Times New Roman"/>
              <a:buNone/>
            </a:pPr>
            <a:r>
              <a:rPr lang="en-US" sz="5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Treo từng chùm chuông nhỏ</a:t>
            </a:r>
            <a:endParaRPr sz="5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Times New Roman"/>
              <a:buNone/>
            </a:pPr>
            <a:r>
              <a:rPr lang="en-US" sz="5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Trắng </a:t>
            </a:r>
            <a:r>
              <a:rPr lang="en-US" sz="52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5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 và hồng đỏ</a:t>
            </a:r>
            <a:endParaRPr sz="5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Times New Roman"/>
              <a:buNone/>
            </a:pPr>
            <a:r>
              <a:rPr lang="en-US" sz="5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Bừng </a:t>
            </a:r>
            <a:r>
              <a:rPr lang="en-US" sz="52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5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áng cả vườn quê.</a:t>
            </a:r>
            <a:endParaRPr/>
          </a:p>
        </p:txBody>
      </p:sp>
      <p:sp>
        <p:nvSpPr>
          <p:cNvPr id="309" name="Google Shape;309;p10"/>
          <p:cNvSpPr txBox="1"/>
          <p:nvPr/>
        </p:nvSpPr>
        <p:spPr>
          <a:xfrm>
            <a:off x="349309" y="-5738"/>
            <a:ext cx="107489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/>
          </a:p>
        </p:txBody>
      </p:sp>
      <p:pic>
        <p:nvPicPr>
          <p:cNvPr id="310" name="Google Shape;31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342" y="1710826"/>
            <a:ext cx="4210644" cy="381796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11" name="Google Shape;311;p10"/>
          <p:cNvSpPr/>
          <p:nvPr/>
        </p:nvSpPr>
        <p:spPr>
          <a:xfrm>
            <a:off x="9524144" y="2373331"/>
            <a:ext cx="431514" cy="45206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99FA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0"/>
          <p:cNvSpPr/>
          <p:nvPr/>
        </p:nvSpPr>
        <p:spPr>
          <a:xfrm>
            <a:off x="6255249" y="3931731"/>
            <a:ext cx="431514" cy="45206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99FA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0"/>
          <p:cNvSpPr/>
          <p:nvPr/>
        </p:nvSpPr>
        <p:spPr>
          <a:xfrm>
            <a:off x="6102850" y="4707626"/>
            <a:ext cx="427580" cy="50016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99FA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0"/>
          <p:cNvSpPr/>
          <p:nvPr/>
        </p:nvSpPr>
        <p:spPr>
          <a:xfrm>
            <a:off x="8861577" y="5247677"/>
            <a:ext cx="280717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(Là quả gì?)</a:t>
            </a:r>
            <a:endParaRPr/>
          </a:p>
        </p:txBody>
      </p:sp>
      <p:sp>
        <p:nvSpPr>
          <p:cNvPr id="315" name="Google Shape;315;p10"/>
          <p:cNvSpPr/>
          <p:nvPr/>
        </p:nvSpPr>
        <p:spPr>
          <a:xfrm>
            <a:off x="6503751" y="5207789"/>
            <a:ext cx="47468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40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40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/>
          <p:nvPr/>
        </p:nvSpPr>
        <p:spPr>
          <a:xfrm>
            <a:off x="746240" y="464234"/>
            <a:ext cx="10699519" cy="5691983"/>
          </a:xfrm>
          <a:custGeom>
            <a:avLst/>
            <a:gdLst/>
            <a:ahLst/>
            <a:cxnLst/>
            <a:rect l="l" t="t" r="r" b="b"/>
            <a:pathLst>
              <a:path w="9981528" h="5309236" extrusionOk="0">
                <a:moveTo>
                  <a:pt x="125" y="125622"/>
                </a:moveTo>
                <a:cubicBezTo>
                  <a:pt x="107369" y="-150956"/>
                  <a:pt x="303917" y="107545"/>
                  <a:pt x="1116515" y="161503"/>
                </a:cubicBezTo>
                <a:cubicBezTo>
                  <a:pt x="1929113" y="215461"/>
                  <a:pt x="3617004" y="443726"/>
                  <a:pt x="4875715" y="449370"/>
                </a:cubicBezTo>
                <a:cubicBezTo>
                  <a:pt x="6140070" y="364703"/>
                  <a:pt x="7404426" y="178437"/>
                  <a:pt x="8668781" y="93770"/>
                </a:cubicBezTo>
                <a:lnTo>
                  <a:pt x="9295315" y="127636"/>
                </a:lnTo>
                <a:lnTo>
                  <a:pt x="9981528" y="125622"/>
                </a:lnTo>
                <a:cubicBezTo>
                  <a:pt x="9978568" y="685093"/>
                  <a:pt x="9857075" y="1210699"/>
                  <a:pt x="9854115" y="1770170"/>
                </a:cubicBezTo>
                <a:lnTo>
                  <a:pt x="9981528" y="4990462"/>
                </a:lnTo>
                <a:cubicBezTo>
                  <a:pt x="9645684" y="5549262"/>
                  <a:pt x="8864995" y="5188374"/>
                  <a:pt x="7923715" y="5241503"/>
                </a:cubicBezTo>
                <a:cubicBezTo>
                  <a:pt x="6982435" y="5294632"/>
                  <a:pt x="5284937" y="5283836"/>
                  <a:pt x="4333848" y="5309236"/>
                </a:cubicBezTo>
                <a:cubicBezTo>
                  <a:pt x="3628292" y="5258436"/>
                  <a:pt x="2838071" y="5326170"/>
                  <a:pt x="2132515" y="5275370"/>
                </a:cubicBezTo>
                <a:lnTo>
                  <a:pt x="125" y="4990462"/>
                </a:lnTo>
                <a:cubicBezTo>
                  <a:pt x="-5923" y="3905742"/>
                  <a:pt x="208163" y="2854890"/>
                  <a:pt x="202115" y="1770170"/>
                </a:cubicBezTo>
                <a:lnTo>
                  <a:pt x="125" y="125622"/>
                </a:lnTo>
                <a:close/>
              </a:path>
            </a:pathLst>
          </a:custGeom>
          <a:solidFill>
            <a:schemeClr val="lt2"/>
          </a:solidFill>
          <a:ln w="34925" cap="flat" cmpd="sng">
            <a:solidFill>
              <a:srgbClr val="7E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288000" bIns="45700" anchor="ctr" anchorCtr="0">
            <a:noAutofit/>
          </a:bodyPr>
          <a:lstStyle/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F5B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2A87B8-A453-9499-3EA5-80C7741C9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31151" cy="2873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4B743D-F915-6287-218D-EDFE3DD15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51" y="0"/>
            <a:ext cx="3831151" cy="28738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30EC6-F6EB-551E-0BBE-C75D9A306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302" y="-1"/>
            <a:ext cx="4529697" cy="2873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ACE907-E6CB-D4CF-0817-295EA4BF7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73829"/>
            <a:ext cx="3831151" cy="3984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71606F-82A0-5633-DA6B-7332391360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03" y="2873829"/>
            <a:ext cx="4529700" cy="3984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296158-2E10-B1FD-E793-0BAB1205DA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1151" y="2873828"/>
            <a:ext cx="3831151" cy="39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/>
          <p:nvPr/>
        </p:nvSpPr>
        <p:spPr>
          <a:xfrm>
            <a:off x="746240" y="856034"/>
            <a:ext cx="10699519" cy="5300183"/>
          </a:xfrm>
          <a:custGeom>
            <a:avLst/>
            <a:gdLst/>
            <a:ahLst/>
            <a:cxnLst/>
            <a:rect l="l" t="t" r="r" b="b"/>
            <a:pathLst>
              <a:path w="9981528" h="5309236" extrusionOk="0">
                <a:moveTo>
                  <a:pt x="125" y="125622"/>
                </a:moveTo>
                <a:cubicBezTo>
                  <a:pt x="107369" y="-150956"/>
                  <a:pt x="303917" y="107545"/>
                  <a:pt x="1116515" y="161503"/>
                </a:cubicBezTo>
                <a:cubicBezTo>
                  <a:pt x="1929113" y="215461"/>
                  <a:pt x="3617004" y="443726"/>
                  <a:pt x="4875715" y="449370"/>
                </a:cubicBezTo>
                <a:cubicBezTo>
                  <a:pt x="6140070" y="364703"/>
                  <a:pt x="7404426" y="178437"/>
                  <a:pt x="8668781" y="93770"/>
                </a:cubicBezTo>
                <a:lnTo>
                  <a:pt x="9295315" y="127636"/>
                </a:lnTo>
                <a:lnTo>
                  <a:pt x="9981528" y="125622"/>
                </a:lnTo>
                <a:cubicBezTo>
                  <a:pt x="9978568" y="685093"/>
                  <a:pt x="9857075" y="1210699"/>
                  <a:pt x="9854115" y="1770170"/>
                </a:cubicBezTo>
                <a:lnTo>
                  <a:pt x="9981528" y="4990462"/>
                </a:lnTo>
                <a:cubicBezTo>
                  <a:pt x="9645684" y="5549262"/>
                  <a:pt x="8864995" y="5188374"/>
                  <a:pt x="7923715" y="5241503"/>
                </a:cubicBezTo>
                <a:cubicBezTo>
                  <a:pt x="6982435" y="5294632"/>
                  <a:pt x="5284937" y="5283836"/>
                  <a:pt x="4333848" y="5309236"/>
                </a:cubicBezTo>
                <a:cubicBezTo>
                  <a:pt x="3628292" y="5258436"/>
                  <a:pt x="2838071" y="5326170"/>
                  <a:pt x="2132515" y="5275370"/>
                </a:cubicBezTo>
                <a:lnTo>
                  <a:pt x="125" y="4990462"/>
                </a:lnTo>
                <a:cubicBezTo>
                  <a:pt x="-5923" y="3905742"/>
                  <a:pt x="208163" y="2854890"/>
                  <a:pt x="202115" y="1770170"/>
                </a:cubicBezTo>
                <a:lnTo>
                  <a:pt x="125" y="125622"/>
                </a:lnTo>
                <a:close/>
              </a:path>
            </a:pathLst>
          </a:custGeom>
          <a:solidFill>
            <a:schemeClr val="lt2"/>
          </a:solidFill>
          <a:ln w="34925" cap="flat" cmpd="sng">
            <a:solidFill>
              <a:srgbClr val="7E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288000" bIns="45700" anchor="ctr" anchorCtr="0">
            <a:noAutofit/>
          </a:bodyPr>
          <a:lstStyle/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F5B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1"/>
          <p:cNvSpPr txBox="1"/>
          <p:nvPr/>
        </p:nvSpPr>
        <p:spPr>
          <a:xfrm>
            <a:off x="1574965" y="3524914"/>
            <a:ext cx="1051814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mbria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40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Cầu gì không bắc ngang  </a:t>
            </a:r>
            <a:r>
              <a:rPr lang="en-US" sz="4000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-US" sz="40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ông</a:t>
            </a: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Không trèo qua  </a:t>
            </a:r>
            <a:r>
              <a:rPr lang="en-US" sz="4000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-US" sz="40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uối mà chồng lên mây.</a:t>
            </a:r>
            <a:endParaRPr sz="40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22" name="Google Shape;322;p11"/>
          <p:cNvPicPr preferRelativeResize="0"/>
          <p:nvPr/>
        </p:nvPicPr>
        <p:blipFill rotWithShape="1">
          <a:blip r:embed="rId3">
            <a:alphaModFix/>
          </a:blip>
          <a:srcRect l="41320" t="55289"/>
          <a:stretch/>
        </p:blipFill>
        <p:spPr>
          <a:xfrm>
            <a:off x="3131387" y="982843"/>
            <a:ext cx="5758697" cy="26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1"/>
          <p:cNvSpPr/>
          <p:nvPr/>
        </p:nvSpPr>
        <p:spPr>
          <a:xfrm>
            <a:off x="7235774" y="3715501"/>
            <a:ext cx="459253" cy="49637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99FA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1"/>
          <p:cNvSpPr/>
          <p:nvPr/>
        </p:nvSpPr>
        <p:spPr>
          <a:xfrm>
            <a:off x="5026415" y="4306361"/>
            <a:ext cx="431514" cy="45206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99FA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1"/>
          <p:cNvSpPr/>
          <p:nvPr/>
        </p:nvSpPr>
        <p:spPr>
          <a:xfrm>
            <a:off x="7581027" y="5008021"/>
            <a:ext cx="18806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(Là gì?)</a:t>
            </a: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7123813" y="5059002"/>
            <a:ext cx="29338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cầu vồng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"/>
          <p:cNvSpPr/>
          <p:nvPr/>
        </p:nvSpPr>
        <p:spPr>
          <a:xfrm>
            <a:off x="27130" y="20859"/>
            <a:ext cx="12192000" cy="4938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7">
              <a:solidFill>
                <a:srgbClr val="FEF8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3" descr="Heart"/>
          <p:cNvSpPr/>
          <p:nvPr/>
        </p:nvSpPr>
        <p:spPr>
          <a:xfrm rot="386817">
            <a:off x="11068959" y="4121273"/>
            <a:ext cx="229749" cy="217687"/>
          </a:xfrm>
          <a:custGeom>
            <a:avLst/>
            <a:gdLst/>
            <a:ahLst/>
            <a:cxnLst/>
            <a:rect l="l" t="t" r="r" b="b"/>
            <a:pathLst>
              <a:path w="647700" h="613696" extrusionOk="0">
                <a:moveTo>
                  <a:pt x="323850" y="127922"/>
                </a:moveTo>
                <a:cubicBezTo>
                  <a:pt x="203835" y="-110203"/>
                  <a:pt x="0" y="32672"/>
                  <a:pt x="0" y="166022"/>
                </a:cubicBezTo>
                <a:cubicBezTo>
                  <a:pt x="0" y="366047"/>
                  <a:pt x="323850" y="613697"/>
                  <a:pt x="323850" y="613697"/>
                </a:cubicBezTo>
                <a:cubicBezTo>
                  <a:pt x="323850" y="613697"/>
                  <a:pt x="647700" y="366047"/>
                  <a:pt x="647700" y="166022"/>
                </a:cubicBezTo>
                <a:cubicBezTo>
                  <a:pt x="647700" y="32672"/>
                  <a:pt x="443865" y="-110203"/>
                  <a:pt x="323850" y="127922"/>
                </a:cubicBezTo>
                <a:close/>
              </a:path>
            </a:pathLst>
          </a:custGeom>
          <a:solidFill>
            <a:schemeClr val="accent3"/>
          </a:solidFill>
          <a:ln w="571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1E1E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3"/>
          <p:cNvSpPr/>
          <p:nvPr/>
        </p:nvSpPr>
        <p:spPr>
          <a:xfrm>
            <a:off x="9994479" y="1192030"/>
            <a:ext cx="239026" cy="239026"/>
          </a:xfrm>
          <a:prstGeom prst="star4">
            <a:avLst>
              <a:gd name="adj" fmla="val 12500"/>
            </a:avLst>
          </a:prstGeom>
          <a:solidFill>
            <a:srgbClr val="74B1C2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7">
              <a:solidFill>
                <a:srgbClr val="FEF8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3"/>
          <p:cNvSpPr/>
          <p:nvPr/>
        </p:nvSpPr>
        <p:spPr>
          <a:xfrm>
            <a:off x="4705283" y="1298114"/>
            <a:ext cx="239026" cy="239026"/>
          </a:xfrm>
          <a:prstGeom prst="star4">
            <a:avLst>
              <a:gd name="adj" fmla="val 12500"/>
            </a:avLst>
          </a:prstGeom>
          <a:solidFill>
            <a:srgbClr val="74B1C2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7">
              <a:solidFill>
                <a:srgbClr val="FEF8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3" descr="Shell"/>
          <p:cNvSpPr/>
          <p:nvPr/>
        </p:nvSpPr>
        <p:spPr>
          <a:xfrm rot="-1654783">
            <a:off x="862580" y="1299873"/>
            <a:ext cx="379992" cy="322115"/>
          </a:xfrm>
          <a:custGeom>
            <a:avLst/>
            <a:gdLst/>
            <a:ahLst/>
            <a:cxnLst/>
            <a:rect l="l" t="t" r="r" b="b"/>
            <a:pathLst>
              <a:path w="762952" h="646747" extrusionOk="0">
                <a:moveTo>
                  <a:pt x="662940" y="268605"/>
                </a:moveTo>
                <a:lnTo>
                  <a:pt x="580073" y="329565"/>
                </a:lnTo>
                <a:cubicBezTo>
                  <a:pt x="571500" y="333375"/>
                  <a:pt x="561975" y="331470"/>
                  <a:pt x="556260" y="323850"/>
                </a:cubicBezTo>
                <a:cubicBezTo>
                  <a:pt x="550545" y="316230"/>
                  <a:pt x="551498" y="306705"/>
                  <a:pt x="557213" y="300038"/>
                </a:cubicBezTo>
                <a:lnTo>
                  <a:pt x="641033" y="239077"/>
                </a:lnTo>
                <a:cubicBezTo>
                  <a:pt x="649605" y="236220"/>
                  <a:pt x="658178" y="239077"/>
                  <a:pt x="663893" y="245745"/>
                </a:cubicBezTo>
                <a:cubicBezTo>
                  <a:pt x="668655" y="252413"/>
                  <a:pt x="667703" y="261938"/>
                  <a:pt x="662940" y="268605"/>
                </a:cubicBezTo>
                <a:lnTo>
                  <a:pt x="662940" y="268605"/>
                </a:lnTo>
                <a:close/>
                <a:moveTo>
                  <a:pt x="481013" y="274320"/>
                </a:moveTo>
                <a:cubicBezTo>
                  <a:pt x="480060" y="274320"/>
                  <a:pt x="479108" y="273368"/>
                  <a:pt x="478155" y="273368"/>
                </a:cubicBezTo>
                <a:cubicBezTo>
                  <a:pt x="469583" y="268605"/>
                  <a:pt x="465773" y="257175"/>
                  <a:pt x="470535" y="248602"/>
                </a:cubicBezTo>
                <a:lnTo>
                  <a:pt x="539115" y="113348"/>
                </a:lnTo>
                <a:cubicBezTo>
                  <a:pt x="544830" y="106680"/>
                  <a:pt x="554355" y="104775"/>
                  <a:pt x="562928" y="108585"/>
                </a:cubicBezTo>
                <a:cubicBezTo>
                  <a:pt x="570548" y="112395"/>
                  <a:pt x="575310" y="121920"/>
                  <a:pt x="572453" y="130493"/>
                </a:cubicBezTo>
                <a:lnTo>
                  <a:pt x="503873" y="264795"/>
                </a:lnTo>
                <a:cubicBezTo>
                  <a:pt x="499110" y="273368"/>
                  <a:pt x="488633" y="277178"/>
                  <a:pt x="481013" y="274320"/>
                </a:cubicBezTo>
                <a:lnTo>
                  <a:pt x="481013" y="274320"/>
                </a:lnTo>
                <a:close/>
                <a:moveTo>
                  <a:pt x="392430" y="254318"/>
                </a:moveTo>
                <a:cubicBezTo>
                  <a:pt x="385763" y="258127"/>
                  <a:pt x="378143" y="258127"/>
                  <a:pt x="371475" y="254318"/>
                </a:cubicBezTo>
                <a:cubicBezTo>
                  <a:pt x="364808" y="251460"/>
                  <a:pt x="360998" y="243840"/>
                  <a:pt x="361950" y="237173"/>
                </a:cubicBezTo>
                <a:lnTo>
                  <a:pt x="361950" y="86678"/>
                </a:lnTo>
                <a:cubicBezTo>
                  <a:pt x="360998" y="80010"/>
                  <a:pt x="363855" y="72390"/>
                  <a:pt x="370523" y="69532"/>
                </a:cubicBezTo>
                <a:cubicBezTo>
                  <a:pt x="377190" y="65723"/>
                  <a:pt x="384810" y="65723"/>
                  <a:pt x="391478" y="69532"/>
                </a:cubicBezTo>
                <a:cubicBezTo>
                  <a:pt x="398145" y="72390"/>
                  <a:pt x="401955" y="80010"/>
                  <a:pt x="400050" y="86678"/>
                </a:cubicBezTo>
                <a:lnTo>
                  <a:pt x="400050" y="236220"/>
                </a:lnTo>
                <a:cubicBezTo>
                  <a:pt x="401003" y="243840"/>
                  <a:pt x="398145" y="250508"/>
                  <a:pt x="392430" y="254318"/>
                </a:cubicBezTo>
                <a:lnTo>
                  <a:pt x="392430" y="254318"/>
                </a:lnTo>
                <a:close/>
                <a:moveTo>
                  <a:pt x="285750" y="273368"/>
                </a:moveTo>
                <a:cubicBezTo>
                  <a:pt x="284798" y="273368"/>
                  <a:pt x="283845" y="274320"/>
                  <a:pt x="282893" y="274320"/>
                </a:cubicBezTo>
                <a:cubicBezTo>
                  <a:pt x="274320" y="277178"/>
                  <a:pt x="264795" y="273368"/>
                  <a:pt x="260033" y="264795"/>
                </a:cubicBezTo>
                <a:lnTo>
                  <a:pt x="191453" y="130493"/>
                </a:lnTo>
                <a:cubicBezTo>
                  <a:pt x="189548" y="121920"/>
                  <a:pt x="193358" y="112395"/>
                  <a:pt x="200978" y="108585"/>
                </a:cubicBezTo>
                <a:cubicBezTo>
                  <a:pt x="208598" y="104775"/>
                  <a:pt x="219075" y="106680"/>
                  <a:pt x="224790" y="113348"/>
                </a:cubicBezTo>
                <a:lnTo>
                  <a:pt x="293370" y="248602"/>
                </a:lnTo>
                <a:cubicBezTo>
                  <a:pt x="298133" y="258127"/>
                  <a:pt x="294323" y="268605"/>
                  <a:pt x="285750" y="273368"/>
                </a:cubicBezTo>
                <a:lnTo>
                  <a:pt x="285750" y="273368"/>
                </a:lnTo>
                <a:close/>
                <a:moveTo>
                  <a:pt x="209550" y="325755"/>
                </a:moveTo>
                <a:cubicBezTo>
                  <a:pt x="202883" y="334328"/>
                  <a:pt x="191453" y="336233"/>
                  <a:pt x="182880" y="329565"/>
                </a:cubicBezTo>
                <a:lnTo>
                  <a:pt x="100013" y="268605"/>
                </a:lnTo>
                <a:cubicBezTo>
                  <a:pt x="93345" y="261938"/>
                  <a:pt x="93345" y="251460"/>
                  <a:pt x="98107" y="243840"/>
                </a:cubicBezTo>
                <a:cubicBezTo>
                  <a:pt x="103823" y="236220"/>
                  <a:pt x="113348" y="234315"/>
                  <a:pt x="121920" y="238125"/>
                </a:cubicBezTo>
                <a:lnTo>
                  <a:pt x="205740" y="299085"/>
                </a:lnTo>
                <a:cubicBezTo>
                  <a:pt x="213360" y="305753"/>
                  <a:pt x="215265" y="317183"/>
                  <a:pt x="209550" y="325755"/>
                </a:cubicBezTo>
                <a:close/>
                <a:moveTo>
                  <a:pt x="740093" y="314325"/>
                </a:moveTo>
                <a:cubicBezTo>
                  <a:pt x="743903" y="305753"/>
                  <a:pt x="745808" y="296228"/>
                  <a:pt x="745808" y="286703"/>
                </a:cubicBezTo>
                <a:cubicBezTo>
                  <a:pt x="745808" y="259080"/>
                  <a:pt x="729615" y="233363"/>
                  <a:pt x="703898" y="220980"/>
                </a:cubicBezTo>
                <a:cubicBezTo>
                  <a:pt x="704850" y="217170"/>
                  <a:pt x="704850" y="212408"/>
                  <a:pt x="704850" y="208598"/>
                </a:cubicBezTo>
                <a:cubicBezTo>
                  <a:pt x="704850" y="172402"/>
                  <a:pt x="679133" y="141923"/>
                  <a:pt x="643890" y="136208"/>
                </a:cubicBezTo>
                <a:cubicBezTo>
                  <a:pt x="639128" y="100965"/>
                  <a:pt x="610553" y="74295"/>
                  <a:pt x="574358" y="72390"/>
                </a:cubicBezTo>
                <a:cubicBezTo>
                  <a:pt x="563880" y="43815"/>
                  <a:pt x="536258" y="24765"/>
                  <a:pt x="505778" y="24765"/>
                </a:cubicBezTo>
                <a:cubicBezTo>
                  <a:pt x="498158" y="24765"/>
                  <a:pt x="490538" y="25718"/>
                  <a:pt x="483870" y="28575"/>
                </a:cubicBezTo>
                <a:cubicBezTo>
                  <a:pt x="459105" y="-2858"/>
                  <a:pt x="413385" y="-9525"/>
                  <a:pt x="381953" y="15240"/>
                </a:cubicBezTo>
                <a:cubicBezTo>
                  <a:pt x="369570" y="5715"/>
                  <a:pt x="353378" y="0"/>
                  <a:pt x="338138" y="0"/>
                </a:cubicBezTo>
                <a:cubicBezTo>
                  <a:pt x="315278" y="0"/>
                  <a:pt x="294323" y="10478"/>
                  <a:pt x="280035" y="28575"/>
                </a:cubicBezTo>
                <a:cubicBezTo>
                  <a:pt x="272415" y="26670"/>
                  <a:pt x="265748" y="24765"/>
                  <a:pt x="258127" y="24765"/>
                </a:cubicBezTo>
                <a:cubicBezTo>
                  <a:pt x="227648" y="24765"/>
                  <a:pt x="200025" y="43815"/>
                  <a:pt x="189548" y="72390"/>
                </a:cubicBezTo>
                <a:cubicBezTo>
                  <a:pt x="154305" y="74295"/>
                  <a:pt x="124778" y="100965"/>
                  <a:pt x="120015" y="136208"/>
                </a:cubicBezTo>
                <a:cubicBezTo>
                  <a:pt x="84773" y="141923"/>
                  <a:pt x="59055" y="172402"/>
                  <a:pt x="58103" y="208598"/>
                </a:cubicBezTo>
                <a:cubicBezTo>
                  <a:pt x="58103" y="213360"/>
                  <a:pt x="58103" y="217170"/>
                  <a:pt x="59055" y="221933"/>
                </a:cubicBezTo>
                <a:cubicBezTo>
                  <a:pt x="33338" y="234315"/>
                  <a:pt x="18097" y="260033"/>
                  <a:pt x="17145" y="287655"/>
                </a:cubicBezTo>
                <a:cubicBezTo>
                  <a:pt x="17145" y="297180"/>
                  <a:pt x="19050" y="306705"/>
                  <a:pt x="22860" y="315278"/>
                </a:cubicBezTo>
                <a:cubicBezTo>
                  <a:pt x="7620" y="328613"/>
                  <a:pt x="0" y="347663"/>
                  <a:pt x="0" y="366713"/>
                </a:cubicBezTo>
                <a:cubicBezTo>
                  <a:pt x="0" y="409575"/>
                  <a:pt x="41910" y="436245"/>
                  <a:pt x="64770" y="450533"/>
                </a:cubicBezTo>
                <a:lnTo>
                  <a:pt x="151448" y="505778"/>
                </a:lnTo>
                <a:lnTo>
                  <a:pt x="151448" y="550545"/>
                </a:lnTo>
                <a:cubicBezTo>
                  <a:pt x="151448" y="581025"/>
                  <a:pt x="176213" y="599123"/>
                  <a:pt x="207645" y="599123"/>
                </a:cubicBezTo>
                <a:lnTo>
                  <a:pt x="301943" y="599123"/>
                </a:lnTo>
                <a:cubicBezTo>
                  <a:pt x="320993" y="627698"/>
                  <a:pt x="355283" y="646748"/>
                  <a:pt x="381953" y="646748"/>
                </a:cubicBezTo>
                <a:cubicBezTo>
                  <a:pt x="408623" y="646748"/>
                  <a:pt x="441008" y="627698"/>
                  <a:pt x="461010" y="599123"/>
                </a:cubicBezTo>
                <a:lnTo>
                  <a:pt x="556260" y="599123"/>
                </a:lnTo>
                <a:cubicBezTo>
                  <a:pt x="586740" y="599123"/>
                  <a:pt x="612458" y="581025"/>
                  <a:pt x="612458" y="550545"/>
                </a:cubicBezTo>
                <a:lnTo>
                  <a:pt x="612458" y="505778"/>
                </a:lnTo>
                <a:lnTo>
                  <a:pt x="699135" y="450533"/>
                </a:lnTo>
                <a:cubicBezTo>
                  <a:pt x="721043" y="436245"/>
                  <a:pt x="762953" y="408623"/>
                  <a:pt x="762953" y="365760"/>
                </a:cubicBezTo>
                <a:cubicBezTo>
                  <a:pt x="762000" y="346710"/>
                  <a:pt x="754380" y="327660"/>
                  <a:pt x="740093" y="314325"/>
                </a:cubicBezTo>
                <a:close/>
              </a:path>
            </a:pathLst>
          </a:custGeom>
          <a:solidFill>
            <a:srgbClr val="74B1C2"/>
          </a:solidFill>
          <a:ln w="381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7">
              <a:solidFill>
                <a:srgbClr val="1E1E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3"/>
          <p:cNvSpPr/>
          <p:nvPr/>
        </p:nvSpPr>
        <p:spPr>
          <a:xfrm>
            <a:off x="2182705" y="5918646"/>
            <a:ext cx="432874" cy="432874"/>
          </a:xfrm>
          <a:prstGeom prst="star4">
            <a:avLst>
              <a:gd name="adj" fmla="val 12500"/>
            </a:avLst>
          </a:prstGeom>
          <a:solidFill>
            <a:srgbClr val="74B1C2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7">
              <a:solidFill>
                <a:srgbClr val="FEF8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0552" y="1"/>
            <a:ext cx="7181396" cy="6837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73B8B5-E29C-7718-ACD5-61DFE8A360B0}"/>
              </a:ext>
            </a:extLst>
          </p:cNvPr>
          <p:cNvSpPr txBox="1"/>
          <p:nvPr/>
        </p:nvSpPr>
        <p:spPr>
          <a:xfrm>
            <a:off x="1147662" y="1311543"/>
            <a:ext cx="816428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3200" b="1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Mưa rào vừa tạnh,</a:t>
            </a:r>
            <a:b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 cái cầu vồng</a:t>
            </a:r>
            <a:b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vẽ cong cong</a:t>
            </a:r>
            <a:b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 màu rực rỡ:</a:t>
            </a:r>
            <a:endParaRPr lang="en-US" sz="32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Tím, xanh, vàng, đỏ,…</a:t>
            </a:r>
            <a:b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Ồ! Hai cái cơ:</a:t>
            </a:r>
            <a:b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 rõ, cái mờ</a:t>
            </a:r>
            <a:b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tài thế nhỉ?</a:t>
            </a:r>
          </a:p>
          <a:p>
            <a:pPr algn="ctr"/>
            <a:r>
              <a:rPr lang="en-US" sz="3200" b="1" i="1" dirty="0">
                <a:solidFill>
                  <a:srgbClr val="7030A0"/>
                </a:solidFill>
                <a:effectLst/>
                <a:latin typeface="inherit"/>
              </a:rPr>
              <a:t>                     </a:t>
            </a:r>
            <a:r>
              <a:rPr lang="vi-VN" sz="3200" b="1" i="1" dirty="0">
                <a:solidFill>
                  <a:srgbClr val="7030A0"/>
                </a:solidFill>
                <a:effectLst/>
                <a:latin typeface="inherit"/>
              </a:rPr>
              <a:t>Nhược Thủy</a:t>
            </a:r>
            <a:endParaRPr lang="vi-VN" sz="3200" b="1" i="0" dirty="0">
              <a:solidFill>
                <a:srgbClr val="7030A0"/>
              </a:solidFill>
              <a:effectLst/>
              <a:latin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14"/>
          <p:cNvGrpSpPr/>
          <p:nvPr/>
        </p:nvGrpSpPr>
        <p:grpSpPr>
          <a:xfrm>
            <a:off x="865675" y="226032"/>
            <a:ext cx="10808012" cy="6104940"/>
            <a:chOff x="865675" y="226032"/>
            <a:chExt cx="10808012" cy="6104940"/>
          </a:xfrm>
        </p:grpSpPr>
        <p:pic>
          <p:nvPicPr>
            <p:cNvPr id="365" name="Google Shape;365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5675" y="226032"/>
              <a:ext cx="10668465" cy="6104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Google Shape;366;p14"/>
            <p:cNvSpPr txBox="1"/>
            <p:nvPr/>
          </p:nvSpPr>
          <p:spPr>
            <a:xfrm rot="175910">
              <a:off x="924008" y="2245090"/>
              <a:ext cx="10691346" cy="2554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>
                  <a:solidFill>
                    <a:srgbClr val="745305"/>
                  </a:solidFill>
                  <a:latin typeface="Arial"/>
                  <a:ea typeface="Arial"/>
                  <a:cs typeface="Arial"/>
                  <a:sym typeface="Arial"/>
                </a:rPr>
                <a:t>Cảm ơn quý thầy cô và các em học sinh!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"/>
          <p:cNvSpPr/>
          <p:nvPr/>
        </p:nvSpPr>
        <p:spPr>
          <a:xfrm>
            <a:off x="817574" y="3597145"/>
            <a:ext cx="10907510" cy="3154710"/>
          </a:xfrm>
          <a:custGeom>
            <a:avLst/>
            <a:gdLst/>
            <a:ahLst/>
            <a:cxnLst/>
            <a:rect l="l" t="t" r="r" b="b"/>
            <a:pathLst>
              <a:path w="12323780" h="3425281" extrusionOk="0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lt1">
              <a:alpha val="96862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1764"/>
              </a:srgbClr>
            </a:outerShdw>
          </a:effectLst>
        </p:spPr>
        <p:txBody>
          <a:bodyPr spcFirstLastPara="1" wrap="square" lIns="365750" tIns="640075" rIns="0" bIns="7315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1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15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Ở</a:t>
            </a:r>
            <a:r>
              <a:rPr lang="en-US" sz="1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15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Đ</a:t>
            </a:r>
            <a:r>
              <a:rPr lang="en-US" sz="115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Ộ</a:t>
            </a:r>
            <a:r>
              <a:rPr lang="en-US" sz="115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5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8D438B08-95FF-7F59-698D-81BE4CD7ACA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09800" y="228600"/>
            <a:ext cx="7772400" cy="1676400"/>
          </a:xfrm>
        </p:spPr>
        <p:txBody>
          <a:bodyPr>
            <a:normAutofit/>
          </a:bodyPr>
          <a:lstStyle/>
          <a:p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Ong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115" name="Picture 22" descr="con-ong-dong">
            <a:extLst>
              <a:ext uri="{FF2B5EF4-FFF2-40B4-BE49-F238E27FC236}">
                <a16:creationId xmlns:a16="http://schemas.microsoft.com/office/drawing/2014/main" id="{5BEDBA8C-5728-70D3-841A-7853DA0C90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5" y="449943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24" descr="con-ong-dong">
            <a:extLst>
              <a:ext uri="{FF2B5EF4-FFF2-40B4-BE49-F238E27FC236}">
                <a16:creationId xmlns:a16="http://schemas.microsoft.com/office/drawing/2014/main" id="{0EF0C18E-3FE3-BD71-2A4A-DA98B61C44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175" y="9525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Hexagon 9">
            <a:hlinkClick r:id="" action="ppaction://noaction"/>
            <a:extLst>
              <a:ext uri="{FF2B5EF4-FFF2-40B4-BE49-F238E27FC236}">
                <a16:creationId xmlns:a16="http://schemas.microsoft.com/office/drawing/2014/main" id="{7DC362FD-8FCF-E8E1-0861-6F64A6AAE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61028"/>
            <a:ext cx="11786054" cy="2557235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5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vi-V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vi-V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vi-VN" sz="5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tr</a:t>
            </a:r>
            <a:r>
              <a:rPr lang="en-US" altLang="vi-V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vi-V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vi-V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vi-V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5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vi-V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90122" name="Picture 32" descr="con-ong-dong">
            <a:extLst>
              <a:ext uri="{FF2B5EF4-FFF2-40B4-BE49-F238E27FC236}">
                <a16:creationId xmlns:a16="http://schemas.microsoft.com/office/drawing/2014/main" id="{85C2F66A-0F40-8648-C30F-44B8447B92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7" y="403860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33" descr="con-ong-dong">
            <a:extLst>
              <a:ext uri="{FF2B5EF4-FFF2-40B4-BE49-F238E27FC236}">
                <a16:creationId xmlns:a16="http://schemas.microsoft.com/office/drawing/2014/main" id="{15F23396-EB18-D7DC-0A67-4B58E2533B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4263571"/>
            <a:ext cx="1447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5303-4077-E978-8DFE-7CD743EE2F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2E8C96-2850-1238-7EB3-6DDD1F9FBF88}"/>
              </a:ext>
            </a:extLst>
          </p:cNvPr>
          <p:cNvSpPr/>
          <p:nvPr/>
        </p:nvSpPr>
        <p:spPr>
          <a:xfrm>
            <a:off x="1676400" y="1295400"/>
            <a:ext cx="8763000" cy="35814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…a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Thái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 tr</a:t>
            </a:r>
          </a:p>
        </p:txBody>
      </p:sp>
      <p:sp>
        <p:nvSpPr>
          <p:cNvPr id="7" name="Curved Up Arrow 6">
            <a:hlinkClick r:id="" action="ppaction://noaction"/>
            <a:extLst>
              <a:ext uri="{FF2B5EF4-FFF2-40B4-BE49-F238E27FC236}">
                <a16:creationId xmlns:a16="http://schemas.microsoft.com/office/drawing/2014/main" id="{8D680DC8-E9F0-8404-D18D-71E037B5C8AE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92166" name="Picture 8" descr="con-ong-dong">
            <a:extLst>
              <a:ext uri="{FF2B5EF4-FFF2-40B4-BE49-F238E27FC236}">
                <a16:creationId xmlns:a16="http://schemas.microsoft.com/office/drawing/2014/main" id="{B8593F6E-B6BA-14AA-3EDF-0D75C4007A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5240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C5F27D-4D47-6BD9-B930-880B96DA88A3}"/>
              </a:ext>
            </a:extLst>
          </p:cNvPr>
          <p:cNvSpPr/>
          <p:nvPr/>
        </p:nvSpPr>
        <p:spPr>
          <a:xfrm>
            <a:off x="1676400" y="4927598"/>
            <a:ext cx="8763000" cy="158205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7">
            <a:extLst>
              <a:ext uri="{FF2B5EF4-FFF2-40B4-BE49-F238E27FC236}">
                <a16:creationId xmlns:a16="http://schemas.microsoft.com/office/drawing/2014/main" id="{9FC48534-AA58-CB3F-6672-7F2162A1D8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flipH="1" flipV="1">
            <a:off x="10074275" y="5085184"/>
            <a:ext cx="250825" cy="936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7200" kern="10" spc="-72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</a:rPr>
              <a:t>!!!!!!!!!!!!!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DC08-B854-255B-6161-26B9A36530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02F4B-C322-6626-63D1-D9C7A70FEDFA}"/>
              </a:ext>
            </a:extLst>
          </p:cNvPr>
          <p:cNvSpPr/>
          <p:nvPr/>
        </p:nvSpPr>
        <p:spPr>
          <a:xfrm>
            <a:off x="566057" y="1480455"/>
            <a:ext cx="10943772" cy="3061381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e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tr</a:t>
            </a:r>
          </a:p>
        </p:txBody>
      </p:sp>
      <p:sp>
        <p:nvSpPr>
          <p:cNvPr id="7" name="Curved Up Arrow 6">
            <a:hlinkClick r:id="" action="ppaction://noaction"/>
            <a:extLst>
              <a:ext uri="{FF2B5EF4-FFF2-40B4-BE49-F238E27FC236}">
                <a16:creationId xmlns:a16="http://schemas.microsoft.com/office/drawing/2014/main" id="{ADBF00B7-1E2E-5C75-98E4-B2FBB7CB5F8C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93190" name="Picture 8" descr="con-ong-dong">
            <a:extLst>
              <a:ext uri="{FF2B5EF4-FFF2-40B4-BE49-F238E27FC236}">
                <a16:creationId xmlns:a16="http://schemas.microsoft.com/office/drawing/2014/main" id="{C8452A31-4DE9-BA30-813A-6A46437900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7" y="-155122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089FA4-78DD-592A-AFFE-72D3AD91B45F}"/>
              </a:ext>
            </a:extLst>
          </p:cNvPr>
          <p:cNvSpPr/>
          <p:nvPr/>
        </p:nvSpPr>
        <p:spPr>
          <a:xfrm>
            <a:off x="4036783" y="4770437"/>
            <a:ext cx="4904015" cy="1140505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tr</a:t>
            </a:r>
          </a:p>
        </p:txBody>
      </p:sp>
      <p:sp>
        <p:nvSpPr>
          <p:cNvPr id="4" name="WordArt 7">
            <a:extLst>
              <a:ext uri="{FF2B5EF4-FFF2-40B4-BE49-F238E27FC236}">
                <a16:creationId xmlns:a16="http://schemas.microsoft.com/office/drawing/2014/main" id="{D3A61B69-F32D-64DF-77D3-487D0F93A8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flipH="1" flipV="1">
            <a:off x="10074275" y="5085184"/>
            <a:ext cx="250825" cy="936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7200" kern="10" spc="-72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</a:rPr>
              <a:t>!!!!!!!!!!!!!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8D5C-4233-5DB8-34E1-6C2E63733E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79DD0A-88E2-BC1C-1E3D-C2DCD45BFE35}"/>
              </a:ext>
            </a:extLst>
          </p:cNvPr>
          <p:cNvSpPr/>
          <p:nvPr/>
        </p:nvSpPr>
        <p:spPr>
          <a:xfrm>
            <a:off x="2362201" y="1505857"/>
            <a:ext cx="7696200" cy="35052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b="1" dirty="0">
                <a:solidFill>
                  <a:schemeClr val="tx1"/>
                </a:solidFill>
              </a:rPr>
              <a:t>…</a:t>
            </a:r>
            <a:r>
              <a:rPr lang="en-US" sz="5400" b="1" dirty="0" err="1">
                <a:solidFill>
                  <a:schemeClr val="tx1"/>
                </a:solidFill>
              </a:rPr>
              <a:t>ia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ngọt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sẻ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bùi</a:t>
            </a:r>
            <a:r>
              <a:rPr lang="en-US" sz="5400" b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</a:rPr>
              <a:t>a. tr</a:t>
            </a:r>
          </a:p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</a:rPr>
              <a:t>b. </a:t>
            </a:r>
            <a:r>
              <a:rPr lang="en-US" sz="5400" b="1" dirty="0" err="1">
                <a:solidFill>
                  <a:srgbClr val="FF0000"/>
                </a:solidFill>
              </a:rPr>
              <a:t>ch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Curved Up Arrow 6">
            <a:hlinkClick r:id="" action="ppaction://noaction"/>
            <a:extLst>
              <a:ext uri="{FF2B5EF4-FFF2-40B4-BE49-F238E27FC236}">
                <a16:creationId xmlns:a16="http://schemas.microsoft.com/office/drawing/2014/main" id="{824BE13A-602C-9ED7-355B-F1BE58A47838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94214" name="Picture 8" descr="con-ong-dong">
            <a:extLst>
              <a:ext uri="{FF2B5EF4-FFF2-40B4-BE49-F238E27FC236}">
                <a16:creationId xmlns:a16="http://schemas.microsoft.com/office/drawing/2014/main" id="{4B89AEC4-2226-AE7D-6763-5815FE7CC7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8E1ED6-BE5D-630A-ABB6-7BB86B26069E}"/>
              </a:ext>
            </a:extLst>
          </p:cNvPr>
          <p:cNvSpPr/>
          <p:nvPr/>
        </p:nvSpPr>
        <p:spPr>
          <a:xfrm>
            <a:off x="2362201" y="5071381"/>
            <a:ext cx="7696200" cy="1511981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</a:rPr>
              <a:t>b. </a:t>
            </a:r>
            <a:r>
              <a:rPr lang="en-US" sz="5400" b="1" dirty="0" err="1">
                <a:solidFill>
                  <a:schemeClr val="tx1"/>
                </a:solidFill>
              </a:rPr>
              <a:t>ch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WordArt 7">
            <a:extLst>
              <a:ext uri="{FF2B5EF4-FFF2-40B4-BE49-F238E27FC236}">
                <a16:creationId xmlns:a16="http://schemas.microsoft.com/office/drawing/2014/main" id="{33536468-E1DD-8776-A5E8-0B6E01A14A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flipH="1" flipV="1">
            <a:off x="10074275" y="5085184"/>
            <a:ext cx="250825" cy="936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7200" kern="10" spc="-72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</a:rPr>
              <a:t>!!!!!!!!!!!!!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E24C-B9B2-66FF-8910-140E9A038F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D03BA1-A2C7-D153-D254-35A823FEDC8E}"/>
              </a:ext>
            </a:extLst>
          </p:cNvPr>
          <p:cNvSpPr/>
          <p:nvPr/>
        </p:nvSpPr>
        <p:spPr>
          <a:xfrm>
            <a:off x="885371" y="1596571"/>
            <a:ext cx="10537372" cy="3643085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</a:rPr>
              <a:t>Cha ...</a:t>
            </a:r>
            <a:r>
              <a:rPr lang="en-US" sz="4000" b="1" dirty="0" err="1">
                <a:solidFill>
                  <a:schemeClr val="tx1"/>
                </a:solidFill>
              </a:rPr>
              <a:t>uyền</a:t>
            </a:r>
            <a:r>
              <a:rPr lang="en-US" sz="4000" b="1" dirty="0">
                <a:solidFill>
                  <a:schemeClr val="tx1"/>
                </a:solidFill>
              </a:rPr>
              <a:t> con </a:t>
            </a:r>
            <a:r>
              <a:rPr lang="en-US" sz="4000" b="1" dirty="0" err="1">
                <a:solidFill>
                  <a:schemeClr val="tx1"/>
                </a:solidFill>
              </a:rPr>
              <a:t>nối</a:t>
            </a:r>
            <a:r>
              <a:rPr lang="en-US" sz="4000" b="1" dirty="0">
                <a:solidFill>
                  <a:schemeClr val="tx1"/>
                </a:solidFill>
              </a:rPr>
              <a:t>?</a:t>
            </a:r>
          </a:p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</a:rPr>
              <a:t>a. </a:t>
            </a:r>
            <a:r>
              <a:rPr lang="en-US" sz="4000" b="1" dirty="0" err="1">
                <a:solidFill>
                  <a:srgbClr val="FF0000"/>
                </a:solidFill>
              </a:rPr>
              <a:t>ch</a:t>
            </a:r>
            <a:endParaRPr lang="en-US" sz="4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</a:rPr>
              <a:t>b. tr</a:t>
            </a:r>
          </a:p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Curved Up Arrow 6">
            <a:hlinkClick r:id="" action="ppaction://noaction"/>
            <a:extLst>
              <a:ext uri="{FF2B5EF4-FFF2-40B4-BE49-F238E27FC236}">
                <a16:creationId xmlns:a16="http://schemas.microsoft.com/office/drawing/2014/main" id="{189E31D6-F0F9-1776-12AB-D374D257CDF5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95238" name="Picture 8" descr="con-ong-dong">
            <a:extLst>
              <a:ext uri="{FF2B5EF4-FFF2-40B4-BE49-F238E27FC236}">
                <a16:creationId xmlns:a16="http://schemas.microsoft.com/office/drawing/2014/main" id="{15241A2D-FA77-B295-0907-FCD155A0B7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94C5D1-B5C8-6489-A600-F34CFDFA898F}"/>
              </a:ext>
            </a:extLst>
          </p:cNvPr>
          <p:cNvSpPr/>
          <p:nvPr/>
        </p:nvSpPr>
        <p:spPr>
          <a:xfrm>
            <a:off x="3824514" y="5600703"/>
            <a:ext cx="4542972" cy="9144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b. tr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WordArt 7">
            <a:extLst>
              <a:ext uri="{FF2B5EF4-FFF2-40B4-BE49-F238E27FC236}">
                <a16:creationId xmlns:a16="http://schemas.microsoft.com/office/drawing/2014/main" id="{8F5DDCA4-2073-131A-ACD0-830B346454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flipH="1" flipV="1">
            <a:off x="10074275" y="5085184"/>
            <a:ext cx="250825" cy="936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7200" kern="10" spc="-72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</a:rPr>
              <a:t>!!!!!!!!!!!!!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BAC6-34C4-945A-D43B-7D5815E55D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72FE55-2DCA-2DC1-6515-2AAE6EC5B9FC}"/>
              </a:ext>
            </a:extLst>
          </p:cNvPr>
          <p:cNvSpPr/>
          <p:nvPr/>
        </p:nvSpPr>
        <p:spPr>
          <a:xfrm>
            <a:off x="2362200" y="1752600"/>
            <a:ext cx="7696200" cy="34290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… </a:t>
            </a:r>
            <a:r>
              <a:rPr lang="en-US" sz="4800" b="1" dirty="0" err="1">
                <a:solidFill>
                  <a:schemeClr val="tx1"/>
                </a:solidFill>
              </a:rPr>
              <a:t>ên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thuận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dưới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hòa</a:t>
            </a:r>
            <a:r>
              <a:rPr lang="en-US" sz="4800" b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</a:rPr>
              <a:t>a. tr</a:t>
            </a:r>
          </a:p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</a:rPr>
              <a:t>b. </a:t>
            </a:r>
            <a:r>
              <a:rPr lang="en-US" sz="4800" b="1" dirty="0" err="1">
                <a:solidFill>
                  <a:srgbClr val="FF0000"/>
                </a:solidFill>
              </a:rPr>
              <a:t>ch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Curved Up Arrow 6">
            <a:hlinkClick r:id="" action="ppaction://noaction"/>
            <a:extLst>
              <a:ext uri="{FF2B5EF4-FFF2-40B4-BE49-F238E27FC236}">
                <a16:creationId xmlns:a16="http://schemas.microsoft.com/office/drawing/2014/main" id="{E92F99C8-B3F0-3E1F-3D1F-D0B845EC75EF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96262" name="Picture 8" descr="con-ong-dong">
            <a:extLst>
              <a:ext uri="{FF2B5EF4-FFF2-40B4-BE49-F238E27FC236}">
                <a16:creationId xmlns:a16="http://schemas.microsoft.com/office/drawing/2014/main" id="{A2942E5D-6170-8FA7-C104-0CC26CF418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144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A6971A-8635-8A3A-F120-7D27FA391487}"/>
              </a:ext>
            </a:extLst>
          </p:cNvPr>
          <p:cNvSpPr/>
          <p:nvPr/>
        </p:nvSpPr>
        <p:spPr>
          <a:xfrm>
            <a:off x="5174343" y="5401129"/>
            <a:ext cx="2329543" cy="1533071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</a:rPr>
              <a:t>a. tr</a:t>
            </a:r>
          </a:p>
        </p:txBody>
      </p:sp>
      <p:sp>
        <p:nvSpPr>
          <p:cNvPr id="3" name="WordArt 7">
            <a:extLst>
              <a:ext uri="{FF2B5EF4-FFF2-40B4-BE49-F238E27FC236}">
                <a16:creationId xmlns:a16="http://schemas.microsoft.com/office/drawing/2014/main" id="{2123FC5F-F351-20E1-5279-AB385E76CC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flipH="1" flipV="1">
            <a:off x="10074275" y="5085184"/>
            <a:ext cx="250825" cy="936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7200" kern="10" spc="-72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</a:rPr>
              <a:t>!!!!!!!!!!!!!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/>
          <p:nvPr/>
        </p:nvSpPr>
        <p:spPr>
          <a:xfrm>
            <a:off x="672138" y="797256"/>
            <a:ext cx="11192081" cy="6060744"/>
          </a:xfrm>
          <a:custGeom>
            <a:avLst/>
            <a:gdLst/>
            <a:ahLst/>
            <a:cxnLst/>
            <a:rect l="l" t="t" r="r" b="b"/>
            <a:pathLst>
              <a:path w="9967624" h="5629275" extrusionOk="0">
                <a:moveTo>
                  <a:pt x="0" y="860444"/>
                </a:moveTo>
                <a:cubicBezTo>
                  <a:pt x="0" y="348410"/>
                  <a:pt x="748460" y="0"/>
                  <a:pt x="1260494" y="0"/>
                </a:cubicBezTo>
                <a:lnTo>
                  <a:pt x="9076894" y="63530"/>
                </a:lnTo>
                <a:cubicBezTo>
                  <a:pt x="9588928" y="63530"/>
                  <a:pt x="9967624" y="348410"/>
                  <a:pt x="9967624" y="860444"/>
                </a:cubicBezTo>
                <a:lnTo>
                  <a:pt x="9853324" y="3121006"/>
                </a:lnTo>
                <a:cubicBezTo>
                  <a:pt x="9853324" y="3633040"/>
                  <a:pt x="9628739" y="5629275"/>
                  <a:pt x="9116705" y="5629275"/>
                </a:cubicBezTo>
                <a:lnTo>
                  <a:pt x="698519" y="5314950"/>
                </a:lnTo>
                <a:cubicBezTo>
                  <a:pt x="186485" y="5314950"/>
                  <a:pt x="0" y="5080840"/>
                  <a:pt x="0" y="4568806"/>
                </a:cubicBezTo>
                <a:lnTo>
                  <a:pt x="0" y="860444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rgbClr val="38562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"/>
          <p:cNvSpPr/>
          <p:nvPr/>
        </p:nvSpPr>
        <p:spPr>
          <a:xfrm>
            <a:off x="1391864" y="797256"/>
            <a:ext cx="1137919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</a:rPr>
              <a:t>Thứ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Ba </a:t>
            </a:r>
            <a:r>
              <a:rPr lang="en-US" sz="4400" b="1" dirty="0" err="1">
                <a:solidFill>
                  <a:srgbClr val="0070C0"/>
                </a:solidFill>
              </a:rPr>
              <a:t>ngày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14 </a:t>
            </a:r>
            <a:r>
              <a:rPr lang="en-US" sz="4400" b="1" dirty="0" err="1">
                <a:solidFill>
                  <a:srgbClr val="0070C0"/>
                </a:solidFill>
              </a:rPr>
              <a:t>tháng</a:t>
            </a:r>
            <a:r>
              <a:rPr lang="en-US" sz="4400" b="1" dirty="0">
                <a:solidFill>
                  <a:srgbClr val="0070C0"/>
                </a:solidFill>
              </a:rPr>
              <a:t> 10 </a:t>
            </a:r>
            <a:r>
              <a:rPr lang="en-US" sz="4400" b="1" dirty="0" err="1">
                <a:solidFill>
                  <a:srgbClr val="0070C0"/>
                </a:solidFill>
              </a:rPr>
              <a:t>năm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2025</a:t>
            </a:r>
            <a:endParaRPr sz="4400" b="1" dirty="0">
              <a:solidFill>
                <a:srgbClr val="0070C0"/>
              </a:solidFill>
              <a:sym typeface="Arial"/>
            </a:endParaRPr>
          </a:p>
        </p:txBody>
      </p:sp>
      <p:sp>
        <p:nvSpPr>
          <p:cNvPr id="4" name="Google Shape;205;p1">
            <a:extLst>
              <a:ext uri="{FF2B5EF4-FFF2-40B4-BE49-F238E27FC236}">
                <a16:creationId xmlns:a16="http://schemas.microsoft.com/office/drawing/2014/main" id="{5D1410F0-F952-02B0-8F47-97BC926B5350}"/>
              </a:ext>
            </a:extLst>
          </p:cNvPr>
          <p:cNvSpPr/>
          <p:nvPr/>
        </p:nvSpPr>
        <p:spPr>
          <a:xfrm>
            <a:off x="4294721" y="1544739"/>
            <a:ext cx="29624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sng" dirty="0" err="1">
                <a:solidFill>
                  <a:srgbClr val="FF0000"/>
                </a:solidFill>
              </a:rPr>
              <a:t>Tiếng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Việt</a:t>
            </a:r>
            <a:endParaRPr sz="4400" b="1" u="sng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5" name="Google Shape;205;p1">
            <a:extLst>
              <a:ext uri="{FF2B5EF4-FFF2-40B4-BE49-F238E27FC236}">
                <a16:creationId xmlns:a16="http://schemas.microsoft.com/office/drawing/2014/main" id="{F7C8A23C-7059-282D-09F1-6007451B1799}"/>
              </a:ext>
            </a:extLst>
          </p:cNvPr>
          <p:cNvSpPr/>
          <p:nvPr/>
        </p:nvSpPr>
        <p:spPr>
          <a:xfrm>
            <a:off x="672138" y="2435235"/>
            <a:ext cx="1136020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0000"/>
                </a:solidFill>
              </a:rPr>
              <a:t>Bài</a:t>
            </a:r>
            <a:r>
              <a:rPr lang="en-US" sz="4400" b="1" dirty="0">
                <a:solidFill>
                  <a:srgbClr val="FF0000"/>
                </a:solidFill>
              </a:rPr>
              <a:t> 12: </a:t>
            </a:r>
            <a:r>
              <a:rPr lang="en-US" sz="4400" b="1" smtClean="0">
                <a:solidFill>
                  <a:srgbClr val="FF0000"/>
                </a:solidFill>
              </a:rPr>
              <a:t>Viết: </a:t>
            </a:r>
            <a:r>
              <a:rPr lang="en-US" sz="4400" b="1" dirty="0" err="1">
                <a:solidFill>
                  <a:srgbClr val="FF0000"/>
                </a:solidFill>
              </a:rPr>
              <a:t>Cái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trống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trường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em</a:t>
            </a:r>
            <a:r>
              <a:rPr lang="en-US" sz="4400" b="1" dirty="0">
                <a:solidFill>
                  <a:srgbClr val="FF0000"/>
                </a:solidFill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</a:rPr>
              <a:t>( </a:t>
            </a:r>
            <a:r>
              <a:rPr lang="en-US" sz="4400" b="1" dirty="0" err="1">
                <a:solidFill>
                  <a:srgbClr val="FF0000"/>
                </a:solidFill>
              </a:rPr>
              <a:t>tiết</a:t>
            </a:r>
            <a:r>
              <a:rPr lang="en-US" sz="4400" b="1" dirty="0">
                <a:solidFill>
                  <a:srgbClr val="FF0000"/>
                </a:solidFill>
              </a:rPr>
              <a:t> 3)</a:t>
            </a:r>
            <a:endParaRPr sz="4400" b="1" dirty="0">
              <a:solidFill>
                <a:srgbClr val="FF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514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Naver">
      <a:dk1>
        <a:srgbClr val="1E1E1C"/>
      </a:dk1>
      <a:lt1>
        <a:srgbClr val="FEF8EA"/>
      </a:lt1>
      <a:dk2>
        <a:srgbClr val="C57C45"/>
      </a:dk2>
      <a:lt2>
        <a:srgbClr val="F5E7CC"/>
      </a:lt2>
      <a:accent1>
        <a:srgbClr val="BDDAE2"/>
      </a:accent1>
      <a:accent2>
        <a:srgbClr val="E0D2B5"/>
      </a:accent2>
      <a:accent3>
        <a:srgbClr val="F07C6D"/>
      </a:accent3>
      <a:accent4>
        <a:srgbClr val="FBD556"/>
      </a:accent4>
      <a:accent5>
        <a:srgbClr val="003744"/>
      </a:accent5>
      <a:accent6>
        <a:srgbClr val="107F92"/>
      </a:accent6>
      <a:hlink>
        <a:srgbClr val="EDBCA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331</Words>
  <Application>Microsoft Office PowerPoint</Application>
  <PresentationFormat>Widescreen</PresentationFormat>
  <Paragraphs>84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</vt:lpstr>
      <vt:lpstr>inherit</vt:lpstr>
      <vt:lpstr>Roboto</vt:lpstr>
      <vt:lpstr>Times New Roman</vt:lpstr>
      <vt:lpstr>Office Theme</vt:lpstr>
      <vt:lpstr>1_Office Theme</vt:lpstr>
      <vt:lpstr>PowerPoint Presentation</vt:lpstr>
      <vt:lpstr>PowerPoint Presentation</vt:lpstr>
      <vt:lpstr>Trò chơi: Ong Tìm Chữ  </vt:lpstr>
      <vt:lpstr>Câu 1: </vt:lpstr>
      <vt:lpstr>Câu 2</vt:lpstr>
      <vt:lpstr>Câu 3</vt:lpstr>
      <vt:lpstr>Câu 4</vt:lpstr>
      <vt:lpstr>Câu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lastModifiedBy>Admin</cp:lastModifiedBy>
  <cp:revision>36</cp:revision>
  <dcterms:created xsi:type="dcterms:W3CDTF">2022-07-19T03:58:14Z</dcterms:created>
  <dcterms:modified xsi:type="dcterms:W3CDTF">2025-10-13T09:07:16Z</dcterms:modified>
</cp:coreProperties>
</file>