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83" r:id="rId12"/>
    <p:sldId id="323" r:id="rId13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50" d="100"/>
          <a:sy n="150" d="100"/>
        </p:scale>
        <p:origin x="-2406" y="-28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microsoft.com/office/2007/relationships/hdphoto" Target="../media/image13.wdp"/><Relationship Id="rId7" Type="http://schemas.openxmlformats.org/officeDocument/2006/relationships/image" Target="../media/image12.pn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microsoft.com/office/2007/relationships/hdphoto" Target="../media/image7.wdp"/><Relationship Id="rId10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7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  <a:endParaRPr lang="en-US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  <a:endParaRPr lang="en-US" sz="48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72197" y="223582"/>
            <a:ext cx="2256156" cy="980661"/>
            <a:chOff x="1458593" y="0"/>
            <a:chExt cx="2256156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458593" y="207010"/>
              <a:ext cx="2191385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89361" y="1938255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/>
                <a:gridCol w="1291935"/>
                <a:gridCol w="1308100"/>
                <a:gridCol w="1155700"/>
                <a:gridCol w="1224973"/>
                <a:gridCol w="1163782"/>
                <a:gridCol w="1191490"/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682">
                <a:tc vMerge="1"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5346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3845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13798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13024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83792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en-US" sz="4000" b="1" dirty="0"/>
          </a:p>
        </p:txBody>
      </p:sp>
      <p:pic>
        <p:nvPicPr>
          <p:cNvPr id="5122" name="Picture 2" descr="Free Kid Writing Clip Art with No Background - ClipartKe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9" y="3849411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591185" y="703580"/>
            <a:ext cx="100069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rgbClr val="FFC000"/>
                </a:solidFill>
              </a:rPr>
              <a:t>CẢM ƠN QUÝ THẦY CÔ ĐÃ LẮNG NGHE </a:t>
            </a:r>
            <a:endParaRPr lang="vi-VN" altLang="en-US" sz="4000">
              <a:solidFill>
                <a:srgbClr val="FFC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173730" y="3298190"/>
            <a:ext cx="5608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000">
                <a:solidFill>
                  <a:schemeClr val="accent2">
                    <a:lumMod val="75000"/>
                  </a:schemeClr>
                </a:solidFill>
              </a:rPr>
              <a:t>LỚP 2A1 THÂN YÊU</a:t>
            </a:r>
            <a:endParaRPr lang="vi-VN" altLang="en-US" sz="400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528560" y="319976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5077"/>
          <a:stretch>
            <a:fillRect/>
          </a:stretch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8307" t="64577" r="-157" b="7179"/>
          <a:stretch>
            <a:fillRect/>
          </a:stretch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l="10627" b="2252"/>
            <a:stretch>
              <a:fillRect/>
            </a:stretch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b="3633"/>
            <a:stretch>
              <a:fillRect/>
            </a:stretch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>
              <a:fillRect/>
            </a:stretch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>
            <a:fillRect/>
          </a:stretch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  <a:endParaRPr lang="en-US" sz="24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  <a:endParaRPr lang="en-US" sz="40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2" name="TextBox 1"/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  <a:endParaRPr lang="en-US" sz="24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  <a:endParaRPr lang="en-US" sz="24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  <a:endParaRPr lang="en-US" sz="2400" dirty="0"/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  <a:endParaRPr lang="en-US" sz="2400" dirty="0"/>
            </a:p>
          </p:txBody>
        </p:sp>
        <p:sp>
          <p:nvSpPr>
            <p:cNvPr id="4" name="Rectangle: Rounded Corners 3"/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6" name="Group 5"/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  <a:endParaRPr lang="en-US" sz="2400" dirty="0"/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: Rounded Corners 8"/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education online, student girl with stack books and computer cartoon  1830171 Vector Art at Vecteezy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/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  <a:endParaRPr lang="en-US" sz="2800" dirty="0"/>
          </a:p>
        </p:txBody>
      </p:sp>
      <p:sp>
        <p:nvSpPr>
          <p:cNvPr id="38" name="Oval 37"/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  <a:endParaRPr lang="en-US" sz="40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/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/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/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/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/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/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12 – 4 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12 = 10 + 2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4 = </a:t>
                </a:r>
                <a:endParaRPr 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+ 2 =  </a:t>
                </a:r>
                <a:endParaRPr lang="en-US" sz="2400" dirty="0"/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Rectangle: Rounded Corners 25"/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/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13 – 6 </a:t>
                  </a:r>
                  <a:endParaRPr lang="en-US" sz="2400" dirty="0"/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13 = 10 + </a:t>
                  </a:r>
                  <a:endParaRPr lang="en-US" sz="2400" dirty="0"/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  <a:endParaRPr lang="en-US" sz="2400" dirty="0"/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  <a:endParaRPr lang="en-US" sz="2400" dirty="0"/>
                </a:p>
              </p:txBody>
            </p:sp>
            <p:sp>
              <p:nvSpPr>
                <p:cNvPr id="8" name="Rectangle: Rounded Corners 7"/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Rectangle: Rounded Corners 8"/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: Rounded Corners 9"/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: Rounded Corners 10"/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: Rounded Corners 28"/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/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  <a:endParaRPr lang="en-US" sz="4000" b="1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12 – 4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6 = 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: Rounded Corners 18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: Rounded Corners 19"/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3 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ctangle: Rounded Corners 5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7=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4 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: Rounded Corners 11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 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Rectangle: Rounded Corners 14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5 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9 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6 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tangle: Rounded Corners 23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= </a:t>
              </a: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: Rounded Corners 26"/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: Rounded Corners 28"/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artoon Hand Painted Boy With Pencil Writing | Art drawings for kids,  Writing cartoons, Student cartoon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964585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_PERSONNUM" val="100"/>
  <p:tag name="ARS_PPT_DBNAME" val="Bai11.Pheptru(Qua10)trongphamvi20[20210606084854840].mdb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WPS Spreadsheets</Application>
  <PresentationFormat>Widescreen</PresentationFormat>
  <Paragraphs>289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Arial</vt:lpstr>
      <vt:lpstr>UTM Cookies</vt:lpstr>
      <vt:lpstr>苹方-简</vt:lpstr>
      <vt:lpstr>Microsoft YaHei</vt:lpstr>
      <vt:lpstr>汉仪旗黑</vt:lpstr>
      <vt:lpstr>Arial Unicode MS</vt:lpstr>
      <vt:lpstr>Calibri</vt:lpstr>
      <vt:lpstr>Helvetica Neue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daothu</cp:lastModifiedBy>
  <cp:revision>218</cp:revision>
  <dcterms:created xsi:type="dcterms:W3CDTF">2025-10-14T02:33:45Z</dcterms:created>
  <dcterms:modified xsi:type="dcterms:W3CDTF">2025-10-14T02:33:45Z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1033-5.6.0.8082</vt:lpwstr>
  </property>
</Properties>
</file>