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12"/>
  </p:notesMasterIdLst>
  <p:sldIdLst>
    <p:sldId id="263" r:id="rId3"/>
    <p:sldId id="324" r:id="rId4"/>
    <p:sldId id="317" r:id="rId5"/>
    <p:sldId id="267" r:id="rId6"/>
    <p:sldId id="295" r:id="rId7"/>
    <p:sldId id="269" r:id="rId8"/>
    <p:sldId id="322" r:id="rId9"/>
    <p:sldId id="323" r:id="rId10"/>
    <p:sldId id="281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FF99"/>
    <a:srgbClr val="00CC66"/>
    <a:srgbClr val="33CC33"/>
    <a:srgbClr val="FFCC00"/>
    <a:srgbClr val="FFFFFF"/>
    <a:srgbClr val="99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65" autoAdjust="0"/>
    <p:restoredTop sz="94660"/>
  </p:normalViewPr>
  <p:slideViewPr>
    <p:cSldViewPr>
      <p:cViewPr varScale="1">
        <p:scale>
          <a:sx n="110" d="100"/>
          <a:sy n="110" d="100"/>
        </p:scale>
        <p:origin x="91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7A76-28AF-4AC9-AFF6-BA85265BBA8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7580-43EC-4F57-8473-666B49C49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B5AA703-8745-46EC-8565-CA513EBC657C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20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37580-43EC-4F57-8473-666B49C49D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7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486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15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7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1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74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5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74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03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3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8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88040-106B-442A-9C8E-F54D74503AF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AAE6F-9407-4DB1-858F-4AE1D08F3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8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ctrTitle"/>
          </p:nvPr>
        </p:nvSpPr>
        <p:spPr>
          <a:xfrm flipH="1">
            <a:off x="685800" y="342900"/>
            <a:ext cx="76200" cy="57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1</a:t>
            </a:r>
          </a:p>
        </p:txBody>
      </p:sp>
      <p:pic>
        <p:nvPicPr>
          <p:cNvPr id="2051" name="Picture 89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"/>
            <a:ext cx="9144000" cy="51387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" y="400050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 THĂM LỚP</a:t>
            </a:r>
            <a:endParaRPr lang="vi-VN" sz="3600" b="1" dirty="0">
              <a:ln w="1016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495551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2A4</a:t>
            </a:r>
          </a:p>
          <a:p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25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1633-0AA6-4E4D-9432-A4BEEA80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é ngăn nắp, gọn gàng - Bài hát nhạc thiếu nhi dạy bé gọn gàng, ngăn nắp hay nhất">
            <a:hlinkClick r:id="" action="ppaction://media"/>
            <a:extLst>
              <a:ext uri="{FF2B5EF4-FFF2-40B4-BE49-F238E27FC236}">
                <a16:creationId xmlns:a16="http://schemas.microsoft.com/office/drawing/2014/main" id="{BF17937B-1D7F-4479-A89C-573D8E81624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064" y="285749"/>
            <a:ext cx="7659735" cy="4308475"/>
          </a:xfrm>
        </p:spPr>
      </p:pic>
    </p:spTree>
    <p:extLst>
      <p:ext uri="{BB962C8B-B14F-4D97-AF65-F5344CB8AC3E}">
        <p14:creationId xmlns:p14="http://schemas.microsoft.com/office/powerpoint/2010/main" val="32045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4" name="Picture 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8032" y="4454192"/>
            <a:ext cx="4800600" cy="7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10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7" y="4323613"/>
            <a:ext cx="6286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11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9223" y="4268908"/>
            <a:ext cx="609600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574" y="857010"/>
            <a:ext cx="6096851" cy="34294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24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819150"/>
            <a:ext cx="9067800" cy="14478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512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91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Phương hướng tuần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r>
              <a:rPr lang="vi-VN" sz="2400" b="1" dirty="0">
                <a:latin typeface="+mj-lt"/>
              </a:rPr>
              <a:t>1. Nề nếp:</a:t>
            </a:r>
          </a:p>
          <a:p>
            <a:r>
              <a:rPr lang="vi-VN" sz="2400" dirty="0">
                <a:latin typeface="+mj-lt"/>
              </a:rPr>
              <a:t>- Mặc đồng phục đúng quy định.</a:t>
            </a:r>
          </a:p>
          <a:p>
            <a:r>
              <a:rPr lang="vi-VN" sz="24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Thực hiện xếp hàng khi ra về và vào lớp theo hàng.</a:t>
            </a:r>
          </a:p>
          <a:p>
            <a:r>
              <a:rPr lang="vi-VN" sz="2400" dirty="0">
                <a:latin typeface="+mj-lt"/>
              </a:rPr>
              <a:t>- Giữ gìn vệ sinh cá nhân, giữ gìn vệ sinh trường lớp: xanh - sạch - đẹp.</a:t>
            </a:r>
          </a:p>
          <a:p>
            <a:r>
              <a:rPr lang="vi-VN" sz="2400" b="1" dirty="0">
                <a:latin typeface="+mj-lt"/>
              </a:rPr>
              <a:t>2. Học tập:</a:t>
            </a:r>
          </a:p>
          <a:p>
            <a:r>
              <a:rPr lang="vi-VN" sz="2400" dirty="0">
                <a:latin typeface="+mj-lt"/>
              </a:rPr>
              <a:t>- Chuẩn bị đầy đủ sách vở, đồ dùng học tập trước khi đến lớp.</a:t>
            </a:r>
          </a:p>
          <a:p>
            <a:r>
              <a:rPr lang="vi-VN" sz="2400" dirty="0">
                <a:latin typeface="+mj-lt"/>
              </a:rPr>
              <a:t>- Tích cực học tập để nâng cao chất lượng. </a:t>
            </a:r>
          </a:p>
          <a:p>
            <a:r>
              <a:rPr lang="vi-VN" sz="2400" dirty="0">
                <a:latin typeface="+mj-lt"/>
              </a:rPr>
              <a:t>- Tự tin, sáng tạo và tích cực chia sẻ nhóm.</a:t>
            </a:r>
          </a:p>
          <a:p>
            <a:r>
              <a:rPr lang="vi-VN" sz="2400" b="1" dirty="0">
                <a:latin typeface="+mj-lt"/>
              </a:rPr>
              <a:t>3. Các hoạt động khác:</a:t>
            </a:r>
          </a:p>
          <a:p>
            <a:r>
              <a:rPr lang="vi-VN" sz="2400" dirty="0">
                <a:latin typeface="+mj-lt"/>
              </a:rPr>
              <a:t>- Thực hiện tốt quy định An toàn giao thông</a:t>
            </a:r>
          </a:p>
          <a:p>
            <a:r>
              <a:rPr lang="vi-VN" sz="2400" dirty="0">
                <a:latin typeface="+mj-lt"/>
              </a:rPr>
              <a:t>- Thi đua lập thành tích chào mừng ngày Phụ nữ Việt Nam 20/10</a:t>
            </a:r>
          </a:p>
        </p:txBody>
      </p:sp>
    </p:spTree>
    <p:extLst>
      <p:ext uri="{BB962C8B-B14F-4D97-AF65-F5344CB8AC3E}">
        <p14:creationId xmlns:p14="http://schemas.microsoft.com/office/powerpoint/2010/main" val="401472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590549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chủ 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85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FDD8-2A47-40E5-8135-1772BBB3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03A65-B290-4124-B5A5-F08209E1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00151"/>
            <a:ext cx="89154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95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CCE4-0F20-4378-ACCD-0C50ABD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0A74-3B26-4E94-B7E4-9ADE70C8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76351"/>
            <a:ext cx="76962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</a:p>
        </p:txBody>
      </p:sp>
    </p:spTree>
    <p:extLst>
      <p:ext uri="{BB962C8B-B14F-4D97-AF65-F5344CB8AC3E}">
        <p14:creationId xmlns:p14="http://schemas.microsoft.com/office/powerpoint/2010/main" val="152349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39595"/>
            <a:ext cx="1600200" cy="1584756"/>
          </a:xfrm>
          <a:prstGeom prst="rect">
            <a:avLst/>
          </a:prstGeom>
        </p:spPr>
      </p:pic>
      <p:grpSp>
        <p:nvGrpSpPr>
          <p:cNvPr id="8" name="Đúng"/>
          <p:cNvGrpSpPr/>
          <p:nvPr/>
        </p:nvGrpSpPr>
        <p:grpSpPr>
          <a:xfrm>
            <a:off x="5791200" y="2642186"/>
            <a:ext cx="1789239" cy="1779985"/>
            <a:chOff x="2982190" y="1219200"/>
            <a:chExt cx="2732809" cy="3962400"/>
          </a:xfrm>
        </p:grpSpPr>
        <p:sp>
          <p:nvSpPr>
            <p:cNvPr id="9" name="Rectangle 8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lowchart: Or 9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D:\background\water\animated-bubble-clipart-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2" y="2326034"/>
            <a:ext cx="1042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2187" y="2334113"/>
            <a:ext cx="2389909" cy="2396133"/>
            <a:chOff x="2334491" y="533400"/>
            <a:chExt cx="3990109" cy="5334000"/>
          </a:xfrm>
        </p:grpSpPr>
        <p:sp>
          <p:nvSpPr>
            <p:cNvPr id="5" name="Snip4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Snip 6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3319" y="2326034"/>
            <a:ext cx="2389909" cy="2396133"/>
            <a:chOff x="2334491" y="533400"/>
            <a:chExt cx="3990109" cy="5334000"/>
          </a:xfrm>
        </p:grpSpPr>
        <p:sp>
          <p:nvSpPr>
            <p:cNvPr id="12" name="Snip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Sai"/>
          <p:cNvGrpSpPr/>
          <p:nvPr/>
        </p:nvGrpSpPr>
        <p:grpSpPr>
          <a:xfrm>
            <a:off x="1958152" y="2634111"/>
            <a:ext cx="1636839" cy="1779985"/>
            <a:chOff x="2982190" y="1219200"/>
            <a:chExt cx="2732809" cy="3962400"/>
          </a:xfrm>
        </p:grpSpPr>
        <p:sp>
          <p:nvSpPr>
            <p:cNvPr id="16" name="Rectangle 15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lowchart: Or 16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No"/>
          <p:cNvSpPr txBox="1">
            <a:spLocks/>
          </p:cNvSpPr>
          <p:nvPr/>
        </p:nvSpPr>
        <p:spPr>
          <a:xfrm>
            <a:off x="1573319" y="1777456"/>
            <a:ext cx="2389909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A. </a:t>
            </a:r>
          </a:p>
        </p:txBody>
      </p:sp>
      <p:pic>
        <p:nvPicPr>
          <p:cNvPr id="5123" name="Picture 3" descr="D:\background\water\sddfffdg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551699"/>
            <a:ext cx="903909" cy="9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ground\water\20j0 (26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266" y="3558331"/>
            <a:ext cx="4891087" cy="13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YEs"/>
          <p:cNvSpPr txBox="1">
            <a:spLocks/>
          </p:cNvSpPr>
          <p:nvPr/>
        </p:nvSpPr>
        <p:spPr>
          <a:xfrm>
            <a:off x="5548778" y="1785534"/>
            <a:ext cx="2356714" cy="54858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B. </a:t>
            </a:r>
          </a:p>
        </p:txBody>
      </p:sp>
      <p:pic>
        <p:nvPicPr>
          <p:cNvPr id="31" name="Picture 6" descr="C:\Users\TOSHIBA\Desktop\z2751773001743_dcc2d8d694cca8f7907db5dd71750c3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32" y="4"/>
            <a:ext cx="2066925" cy="173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Arrow Connector 31"/>
          <p:cNvCxnSpPr/>
          <p:nvPr/>
        </p:nvCxnSpPr>
        <p:spPr>
          <a:xfrm>
            <a:off x="6934200" y="9034"/>
            <a:ext cx="0" cy="1722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943600" y="5364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…cm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107254" y="127660"/>
            <a:ext cx="56839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quyển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085"/>
            <a:ext cx="9144000" cy="5154930"/>
          </a:xfrm>
          <a:prstGeom prst="rect">
            <a:avLst/>
          </a:prstGeom>
        </p:spPr>
      </p:pic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1056134" y="1182788"/>
            <a:ext cx="7245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SỨC KHỎE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566" y="2197756"/>
            <a:ext cx="8518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3581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28.4|6.6|6.8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2.3|2.6|3.2|7.5|2.8|2.9|14.9|91.9|2.3|1.5|0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45|2.1|1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4839</TotalTime>
  <Words>250</Words>
  <Application>Microsoft Office PowerPoint</Application>
  <PresentationFormat>On-screen Show (16:9)</PresentationFormat>
  <Paragraphs>31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1</vt:lpstr>
      <vt:lpstr>PowerPoint Presentation</vt:lpstr>
      <vt:lpstr>PowerPoint Presentation</vt:lpstr>
      <vt:lpstr>1. Tổng kết các hoạt động tuần 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404</cp:revision>
  <dcterms:created xsi:type="dcterms:W3CDTF">2018-03-05T05:17:16Z</dcterms:created>
  <dcterms:modified xsi:type="dcterms:W3CDTF">2025-10-16T06:56:04Z</dcterms:modified>
</cp:coreProperties>
</file>