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7.xml" ContentType="application/vnd.openxmlformats-officedocument.theme+xml"/>
  <Override PartName="/ppt/tags/tag9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2"/>
  </p:notesMasterIdLst>
  <p:sldIdLst>
    <p:sldId id="293" r:id="rId7"/>
    <p:sldId id="285" r:id="rId8"/>
    <p:sldId id="279" r:id="rId9"/>
    <p:sldId id="280" r:id="rId10"/>
    <p:sldId id="281" r:id="rId11"/>
    <p:sldId id="282" r:id="rId12"/>
    <p:sldId id="283" r:id="rId13"/>
    <p:sldId id="284" r:id="rId14"/>
    <p:sldId id="266" r:id="rId15"/>
    <p:sldId id="325" r:id="rId16"/>
    <p:sldId id="287" r:id="rId17"/>
    <p:sldId id="288" r:id="rId18"/>
    <p:sldId id="289" r:id="rId19"/>
    <p:sldId id="290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8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2257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67680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27890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216453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19011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67850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565971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077285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89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735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5006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4878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800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6488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307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349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8153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3455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74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2262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0991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4811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7618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5624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53273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00023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396006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6016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46337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78126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tags" Target="../tags/tag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tags" Target="../tags/tag4.xml"/><Relationship Id="rId8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文本占位符 2"/>
          <p:cNvSpPr>
            <a:spLocks noGrp="1"/>
          </p:cNvSpPr>
          <p:nvPr>
            <p:custDataLst>
              <p:tags r:id="rId35"/>
            </p:custDataLst>
          </p:nvPr>
        </p:nvSpPr>
        <p:spPr>
          <a:xfrm>
            <a:off x="608400" y="1555805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285645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Bà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ổi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14 - 6 = 8 (</a:t>
            </a:r>
            <a:r>
              <a:rPr lang="en-US" sz="4000" dirty="0" err="1"/>
              <a:t>quả</a:t>
            </a:r>
            <a:r>
              <a:rPr lang="en-US" sz="4000" dirty="0"/>
              <a:t>)</a:t>
            </a:r>
          </a:p>
          <a:p>
            <a:pPr algn="ctr"/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: 8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ổi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 flipH="1" flipV="1">
            <a:off x="12191999" y="6691800"/>
            <a:ext cx="1100919" cy="166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348</Words>
  <Application>Microsoft Office PowerPoint</Application>
  <PresentationFormat>Widescreen</PresentationFormat>
  <Paragraphs>132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.VnBlack</vt:lpstr>
      <vt:lpstr>Aptos Narrow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4_Office 主题</vt:lpstr>
      <vt:lpstr>1_Tema de Office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7</cp:revision>
  <dcterms:created xsi:type="dcterms:W3CDTF">2021-05-12T04:19:00Z</dcterms:created>
  <dcterms:modified xsi:type="dcterms:W3CDTF">2025-10-16T04:38:36Z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