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10" r:id="rId4"/>
  </p:sldMasterIdLst>
  <p:notesMasterIdLst>
    <p:notesMasterId r:id="rId21"/>
  </p:notesMasterIdLst>
  <p:sldIdLst>
    <p:sldId id="500" r:id="rId5"/>
    <p:sldId id="257" r:id="rId6"/>
    <p:sldId id="279" r:id="rId7"/>
    <p:sldId id="258" r:id="rId8"/>
    <p:sldId id="259" r:id="rId9"/>
    <p:sldId id="260" r:id="rId10"/>
    <p:sldId id="261" r:id="rId11"/>
    <p:sldId id="265" r:id="rId12"/>
    <p:sldId id="497" r:id="rId13"/>
    <p:sldId id="256" r:id="rId14"/>
    <p:sldId id="498" r:id="rId15"/>
    <p:sldId id="266" r:id="rId16"/>
    <p:sldId id="499" r:id="rId17"/>
    <p:sldId id="278" r:id="rId18"/>
    <p:sldId id="269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48233-B52C-492E-A551-3ACA4B8FFCB9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CB6CA-BE65-4DA3-A6EB-21D1E1231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86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217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51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848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88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linh động</a:t>
            </a:r>
            <a:r>
              <a:rPr lang="en-US" baseline="0" dirty="0"/>
              <a:t> tổ chức phù hợp với </a:t>
            </a:r>
            <a:r>
              <a:rPr lang="en-US" baseline="0" dirty="0" err="1"/>
              <a:t>hs</a:t>
            </a:r>
            <a:r>
              <a:rPr lang="en-US" baseline="0" dirty="0"/>
              <a:t> của lớp mình dạy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27F2F9-3BB7-4309-94B4-2B10FFD2C3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586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96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27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68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70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973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3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490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888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993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794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993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39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805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01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2056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586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50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9324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142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765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851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26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793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1313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026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945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757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5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49658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55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9009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2187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201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652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167398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33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3687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2372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77732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5165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317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22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35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7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97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6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6D2C4-F5B2-4BAF-AAAA-E5719FEE0C0C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2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768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69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7936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7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1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gif"/><Relationship Id="rId5" Type="http://schemas.microsoft.com/office/2007/relationships/hdphoto" Target="../media/hdphoto12.wdp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18" Type="http://schemas.microsoft.com/office/2007/relationships/hdphoto" Target="../media/hdphoto5.wdp"/><Relationship Id="rId3" Type="http://schemas.openxmlformats.org/officeDocument/2006/relationships/slideLayout" Target="../slideLayouts/slideLayout2.xml"/><Relationship Id="rId21" Type="http://schemas.microsoft.com/office/2007/relationships/hdphoto" Target="../media/hdphoto6.wdp"/><Relationship Id="rId7" Type="http://schemas.openxmlformats.org/officeDocument/2006/relationships/image" Target="../media/image6.png"/><Relationship Id="rId12" Type="http://schemas.openxmlformats.org/officeDocument/2006/relationships/slide" Target="slide10.xml"/><Relationship Id="rId17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slide" Target="slide4.xml"/><Relationship Id="rId11" Type="http://schemas.microsoft.com/office/2007/relationships/hdphoto" Target="../media/hdphoto2.wdp"/><Relationship Id="rId5" Type="http://schemas.openxmlformats.org/officeDocument/2006/relationships/image" Target="../media/image5.jpg"/><Relationship Id="rId15" Type="http://schemas.openxmlformats.org/officeDocument/2006/relationships/image" Target="../media/image10.png"/><Relationship Id="rId10" Type="http://schemas.openxmlformats.org/officeDocument/2006/relationships/image" Target="../media/image8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5.jpg"/><Relationship Id="rId7" Type="http://schemas.microsoft.com/office/2007/relationships/hdphoto" Target="../media/hdphoto8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7.wdp"/><Relationship Id="rId10" Type="http://schemas.microsoft.com/office/2007/relationships/hdphoto" Target="../media/hdphoto9.wdp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5.xml"/><Relationship Id="rId18" Type="http://schemas.microsoft.com/office/2007/relationships/hdphoto" Target="../media/hdphoto6.wdp"/><Relationship Id="rId3" Type="http://schemas.openxmlformats.org/officeDocument/2006/relationships/image" Target="../media/image16.png"/><Relationship Id="rId7" Type="http://schemas.openxmlformats.org/officeDocument/2006/relationships/slide" Target="slide6.xml"/><Relationship Id="rId12" Type="http://schemas.microsoft.com/office/2007/relationships/hdphoto" Target="../media/hdphoto10.wdp"/><Relationship Id="rId17" Type="http://schemas.openxmlformats.org/officeDocument/2006/relationships/image" Target="../media/image13.png"/><Relationship Id="rId2" Type="http://schemas.openxmlformats.org/officeDocument/2006/relationships/image" Target="../media/image19.jpg"/><Relationship Id="rId16" Type="http://schemas.openxmlformats.org/officeDocument/2006/relationships/image" Target="../media/image21.gif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20.png"/><Relationship Id="rId5" Type="http://schemas.openxmlformats.org/officeDocument/2006/relationships/image" Target="../media/image8.png"/><Relationship Id="rId15" Type="http://schemas.microsoft.com/office/2007/relationships/hdphoto" Target="../media/hdphoto9.wdp"/><Relationship Id="rId10" Type="http://schemas.openxmlformats.org/officeDocument/2006/relationships/slide" Target="slide7.xml"/><Relationship Id="rId4" Type="http://schemas.microsoft.com/office/2007/relationships/hdphoto" Target="../media/hdphoto7.wdp"/><Relationship Id="rId9" Type="http://schemas.microsoft.com/office/2007/relationships/hdphoto" Target="../media/hdphoto4.wdp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6.wdp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slide" Target="slide4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6.wdp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slide" Target="slide4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6.wdp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slide" Target="slide4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4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1782" y="1266665"/>
            <a:ext cx="11346873" cy="4580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341313" algn="l"/>
              </a:tabLst>
              <a:defRPr/>
            </a:pPr>
            <a:r>
              <a:rPr lang="en-US" sz="4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lvl="0" algn="ctr">
              <a:tabLst>
                <a:tab pos="341313" algn="l"/>
              </a:tabLst>
              <a:defRPr/>
            </a:pPr>
            <a:r>
              <a:rPr lang="en-US" sz="4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  <a:p>
            <a:pPr lvl="0" algn="ctr">
              <a:spcBef>
                <a:spcPts val="1349"/>
              </a:spcBef>
              <a:tabLst>
                <a:tab pos="341313" algn="l"/>
              </a:tabLst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Tiếng Việt - lớp 2</a:t>
            </a:r>
          </a:p>
          <a:p>
            <a:pPr lvl="0" algn="ctr">
              <a:spcBef>
                <a:spcPts val="1349"/>
              </a:spcBef>
              <a:tabLst>
                <a:tab pos="341313" algn="l"/>
              </a:tabLst>
              <a:defRPr/>
            </a:pP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Danh sách học sinh (Tiết 1+2)</a:t>
            </a:r>
            <a:endParaRPr lang="en-US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just">
              <a:defRPr/>
            </a:pPr>
            <a:endParaRPr lang="en-US" altLang="en-US" b="1" i="1">
              <a:solidFill>
                <a:srgbClr val="FF0066"/>
              </a:solidFill>
              <a:latin typeface="Times New Roman" pitchFamily="18" charset="0"/>
            </a:endParaRPr>
          </a:p>
          <a:p>
            <a:pPr lvl="0">
              <a:defRPr/>
            </a:pPr>
            <a:r>
              <a:rPr lang="en-US" altLang="en-US" b="1" i="1">
                <a:solidFill>
                  <a:srgbClr val="FF0066"/>
                </a:solidFill>
                <a:latin typeface="Times New Roman" pitchFamily="18" charset="0"/>
              </a:rPr>
              <a:t>			</a:t>
            </a:r>
            <a:r>
              <a:rPr lang="en-US" altLang="en-US" sz="3200" b="1" i="1">
                <a:solidFill>
                  <a:srgbClr val="FF0066"/>
                </a:solidFill>
                <a:latin typeface="Times New Roman" pitchFamily="18" charset="0"/>
              </a:rPr>
              <a:t>Giáo viên: Đào Thị Hằng</a:t>
            </a:r>
          </a:p>
          <a:p>
            <a:pPr lvl="0">
              <a:defRPr/>
            </a:pPr>
            <a:r>
              <a:rPr lang="en-US" altLang="en-US" sz="3200" b="1" i="1">
                <a:solidFill>
                  <a:srgbClr val="FF0066"/>
                </a:solidFill>
                <a:latin typeface="Times New Roman" pitchFamily="18" charset="0"/>
              </a:rPr>
              <a:t>			Lớp:  2A5</a:t>
            </a:r>
          </a:p>
          <a:p>
            <a:pPr lvl="0">
              <a:defRPr/>
            </a:pPr>
            <a:r>
              <a:rPr lang="en-US" altLang="en-US" sz="3200" b="1" i="1">
                <a:solidFill>
                  <a:srgbClr val="FF0066"/>
                </a:solidFill>
                <a:latin typeface="Times New Roman" pitchFamily="18" charset="0"/>
              </a:rPr>
              <a:t>			Trường : Tiểu học Hưng Đạo</a:t>
            </a:r>
            <a:endParaRPr lang="en-US" altLang="en-US" sz="3200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305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2" y="0"/>
            <a:ext cx="12192000" cy="68580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5" name="Rounded Rectangle 4"/>
          <p:cNvSpPr/>
          <p:nvPr/>
        </p:nvSpPr>
        <p:spPr>
          <a:xfrm>
            <a:off x="4953740" y="2140328"/>
            <a:ext cx="3613212" cy="19950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033" y="4073238"/>
            <a:ext cx="3188719" cy="26711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353" y="0"/>
            <a:ext cx="1108149" cy="11028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DF34DC-A339-4A2F-980D-EDD9D510B432}"/>
              </a:ext>
            </a:extLst>
          </p:cNvPr>
          <p:cNvSpPr txBox="1"/>
          <p:nvPr/>
        </p:nvSpPr>
        <p:spPr>
          <a:xfrm>
            <a:off x="3847586" y="2288787"/>
            <a:ext cx="5492476" cy="156961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3" name="18">
            <a:extLst>
              <a:ext uri="{FF2B5EF4-FFF2-40B4-BE49-F238E27FC236}">
                <a16:creationId xmlns:a16="http://schemas.microsoft.com/office/drawing/2014/main" id="{7471B212-3887-4450-A526-5C12A40355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421834" y="3659519"/>
            <a:ext cx="2263295" cy="3624043"/>
          </a:xfrm>
          <a:prstGeom prst="rect">
            <a:avLst/>
          </a:prstGeom>
        </p:spPr>
      </p:pic>
      <p:grpSp>
        <p:nvGrpSpPr>
          <p:cNvPr id="14" name="139">
            <a:extLst>
              <a:ext uri="{FF2B5EF4-FFF2-40B4-BE49-F238E27FC236}">
                <a16:creationId xmlns:a16="http://schemas.microsoft.com/office/drawing/2014/main" id="{42E09C6A-DED2-4A33-8616-BFF4CBC7B5A3}"/>
              </a:ext>
            </a:extLst>
          </p:cNvPr>
          <p:cNvGrpSpPr/>
          <p:nvPr/>
        </p:nvGrpSpPr>
        <p:grpSpPr>
          <a:xfrm>
            <a:off x="2870444" y="444672"/>
            <a:ext cx="1213285" cy="1061298"/>
            <a:chOff x="1353570" y="1860082"/>
            <a:chExt cx="1425587" cy="1247005"/>
          </a:xfrm>
        </p:grpSpPr>
        <p:sp>
          <p:nvSpPr>
            <p:cNvPr id="15" name="16">
              <a:extLst>
                <a:ext uri="{FF2B5EF4-FFF2-40B4-BE49-F238E27FC236}">
                  <a16:creationId xmlns:a16="http://schemas.microsoft.com/office/drawing/2014/main" id="{3AC1A847-6249-4746-A4C6-216A735BD16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6" name="24">
              <a:extLst>
                <a:ext uri="{FF2B5EF4-FFF2-40B4-BE49-F238E27FC236}">
                  <a16:creationId xmlns:a16="http://schemas.microsoft.com/office/drawing/2014/main" id="{0B7F098C-4BC6-4983-9D39-167E99C1123B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7" name="AutoShape 3">
              <a:extLst>
                <a:ext uri="{FF2B5EF4-FFF2-40B4-BE49-F238E27FC236}">
                  <a16:creationId xmlns:a16="http://schemas.microsoft.com/office/drawing/2014/main" id="{AD2E582E-EDE5-492C-AA86-6868CCC7D3F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602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98DF8-D012-4B5E-AA8B-7482DCECA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4DEA2-11E8-4C2B-8393-386220C87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ED0A27-0D03-4380-920A-8497E50D8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699" y="846138"/>
            <a:ext cx="8866208" cy="24439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291C88-7CA3-4493-BBC8-790CE1007116}"/>
              </a:ext>
            </a:extLst>
          </p:cNvPr>
          <p:cNvSpPr txBox="1"/>
          <p:nvPr/>
        </p:nvSpPr>
        <p:spPr>
          <a:xfrm>
            <a:off x="988828" y="4412512"/>
            <a:ext cx="104199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EC6384-A8EC-43A9-B736-0DF4348CCC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353" y="0"/>
            <a:ext cx="1108149" cy="110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8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67100" y="0"/>
            <a:ext cx="4953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9452371" y="6127731"/>
            <a:ext cx="2658556" cy="730269"/>
          </a:xfrm>
          <a:prstGeom prst="cloud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AA41EF-2D20-4396-A900-CC99E57B340B}"/>
              </a:ext>
            </a:extLst>
          </p:cNvPr>
          <p:cNvSpPr txBox="1"/>
          <p:nvPr/>
        </p:nvSpPr>
        <p:spPr>
          <a:xfrm>
            <a:off x="988828" y="639680"/>
            <a:ext cx="10483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sở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4F23F4-AA80-4226-A6FE-10A423C2558D}"/>
              </a:ext>
            </a:extLst>
          </p:cNvPr>
          <p:cNvSpPr txBox="1"/>
          <p:nvPr/>
        </p:nvSpPr>
        <p:spPr>
          <a:xfrm>
            <a:off x="2636874" y="1470677"/>
            <a:ext cx="8835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2C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6" name="Table 16">
            <a:extLst>
              <a:ext uri="{FF2B5EF4-FFF2-40B4-BE49-F238E27FC236}">
                <a16:creationId xmlns:a16="http://schemas.microsoft.com/office/drawing/2014/main" id="{82CAEA1E-50F9-4A53-AADE-F555629B6B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1282479"/>
              </p:ext>
            </p:extLst>
          </p:nvPr>
        </p:nvGraphicFramePr>
        <p:xfrm>
          <a:off x="1878420" y="1927747"/>
          <a:ext cx="7676706" cy="3840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58902">
                  <a:extLst>
                    <a:ext uri="{9D8B030D-6E8A-4147-A177-3AD203B41FA5}">
                      <a16:colId xmlns:a16="http://schemas.microsoft.com/office/drawing/2014/main" val="428416597"/>
                    </a:ext>
                  </a:extLst>
                </a:gridCol>
                <a:gridCol w="2558902">
                  <a:extLst>
                    <a:ext uri="{9D8B030D-6E8A-4147-A177-3AD203B41FA5}">
                      <a16:colId xmlns:a16="http://schemas.microsoft.com/office/drawing/2014/main" val="2838097540"/>
                    </a:ext>
                  </a:extLst>
                </a:gridCol>
                <a:gridCol w="2558902">
                  <a:extLst>
                    <a:ext uri="{9D8B030D-6E8A-4147-A177-3AD203B41FA5}">
                      <a16:colId xmlns:a16="http://schemas.microsoft.com/office/drawing/2014/main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Truyện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Trần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Ngọc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Bảo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Đỗ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Duy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Bắc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Bình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Thị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Cúc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Gia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Hân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Phùng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Minh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Khánh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91524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6E2DC3FD-7B23-403D-96A6-9D4DB2F7C0F8}"/>
              </a:ext>
            </a:extLst>
          </p:cNvPr>
          <p:cNvSpPr txBox="1"/>
          <p:nvPr/>
        </p:nvSpPr>
        <p:spPr>
          <a:xfrm>
            <a:off x="871870" y="5768227"/>
            <a:ext cx="8835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738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 animBg="1"/>
      <p:bldP spid="3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67100" y="0"/>
            <a:ext cx="4953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9888306" y="6127731"/>
            <a:ext cx="2658556" cy="730269"/>
          </a:xfrm>
          <a:prstGeom prst="cloud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AA41EF-2D20-4396-A900-CC99E57B340B}"/>
              </a:ext>
            </a:extLst>
          </p:cNvPr>
          <p:cNvSpPr txBox="1"/>
          <p:nvPr/>
        </p:nvSpPr>
        <p:spPr>
          <a:xfrm>
            <a:off x="988828" y="639680"/>
            <a:ext cx="10483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4F23F4-AA80-4226-A6FE-10A423C2558D}"/>
              </a:ext>
            </a:extLst>
          </p:cNvPr>
          <p:cNvSpPr txBox="1"/>
          <p:nvPr/>
        </p:nvSpPr>
        <p:spPr>
          <a:xfrm>
            <a:off x="2636874" y="1470677"/>
            <a:ext cx="8835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2C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6" name="Table 16">
            <a:extLst>
              <a:ext uri="{FF2B5EF4-FFF2-40B4-BE49-F238E27FC236}">
                <a16:creationId xmlns:a16="http://schemas.microsoft.com/office/drawing/2014/main" id="{82CAEA1E-50F9-4A53-AADE-F555629B6B0B}"/>
              </a:ext>
            </a:extLst>
          </p:cNvPr>
          <p:cNvGraphicFramePr>
            <a:graphicFrameLocks noGrp="1"/>
          </p:cNvGraphicFramePr>
          <p:nvPr/>
        </p:nvGraphicFramePr>
        <p:xfrm>
          <a:off x="1878420" y="1927747"/>
          <a:ext cx="7676706" cy="3840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58902">
                  <a:extLst>
                    <a:ext uri="{9D8B030D-6E8A-4147-A177-3AD203B41FA5}">
                      <a16:colId xmlns:a16="http://schemas.microsoft.com/office/drawing/2014/main" val="428416597"/>
                    </a:ext>
                  </a:extLst>
                </a:gridCol>
                <a:gridCol w="2558902">
                  <a:extLst>
                    <a:ext uri="{9D8B030D-6E8A-4147-A177-3AD203B41FA5}">
                      <a16:colId xmlns:a16="http://schemas.microsoft.com/office/drawing/2014/main" val="2838097540"/>
                    </a:ext>
                  </a:extLst>
                </a:gridCol>
                <a:gridCol w="2558902">
                  <a:extLst>
                    <a:ext uri="{9D8B030D-6E8A-4147-A177-3AD203B41FA5}">
                      <a16:colId xmlns:a16="http://schemas.microsoft.com/office/drawing/2014/main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Truyện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Trần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Ngọc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Bảo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Đỗ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Duy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Bắc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Bình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Thị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Cúc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Gia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Hân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Phùng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Minh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Khánh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91524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6E2DC3FD-7B23-403D-96A6-9D4DB2F7C0F8}"/>
              </a:ext>
            </a:extLst>
          </p:cNvPr>
          <p:cNvSpPr txBox="1"/>
          <p:nvPr/>
        </p:nvSpPr>
        <p:spPr>
          <a:xfrm>
            <a:off x="858693" y="5916183"/>
            <a:ext cx="8835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44D4CC67-2DBC-4E3A-A59B-9EAD858C7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64" y="268394"/>
            <a:ext cx="527050" cy="132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701367B2-D8A6-450E-8CCF-542C11230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03" y="723014"/>
            <a:ext cx="527050" cy="433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870C6C4B-7A57-4A50-9740-79D314EAC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06" y="5144432"/>
            <a:ext cx="527050" cy="132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46688B-2405-4311-ABA3-D00FB91AB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8" y="509165"/>
            <a:ext cx="603556" cy="646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B31D6C-3984-41FF-9C16-58BEA82A4D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658" y="2503682"/>
            <a:ext cx="710212" cy="6462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52A0F3F-979A-463C-85CB-293712EB2C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9170" y="5599897"/>
            <a:ext cx="658425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3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51576" y="436565"/>
            <a:ext cx="6096000" cy="584739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02" y="277378"/>
            <a:ext cx="2153327" cy="157207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00" b="96385" l="10000" r="90000">
                        <a14:foregroundMark x1="37846" y1="28692" x2="36462" y2="36538"/>
                        <a14:foregroundMark x1="35846" y1="31308" x2="35077" y2="37385"/>
                        <a14:foregroundMark x1="53000" y1="25692" x2="51231" y2="33538"/>
                        <a14:foregroundMark x1="77846" y1="41846" x2="86385" y2="3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24" y="2960623"/>
            <a:ext cx="2509976" cy="311333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5553094"/>
            <a:ext cx="969152" cy="130490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248" y="4921056"/>
            <a:ext cx="969152" cy="19812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533" y="5553094"/>
            <a:ext cx="969152" cy="1349162"/>
          </a:xfrm>
          <a:prstGeom prst="rect">
            <a:avLst/>
          </a:prstGeom>
        </p:spPr>
      </p:pic>
      <p:graphicFrame>
        <p:nvGraphicFramePr>
          <p:cNvPr id="26" name="Table 16">
            <a:extLst>
              <a:ext uri="{FF2B5EF4-FFF2-40B4-BE49-F238E27FC236}">
                <a16:creationId xmlns:a16="http://schemas.microsoft.com/office/drawing/2014/main" id="{8BF94FD1-EBE3-4C92-AAAF-84CA0673A3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900479"/>
              </p:ext>
            </p:extLst>
          </p:nvPr>
        </p:nvGraphicFramePr>
        <p:xfrm>
          <a:off x="2257647" y="1584960"/>
          <a:ext cx="7676706" cy="3840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58902">
                  <a:extLst>
                    <a:ext uri="{9D8B030D-6E8A-4147-A177-3AD203B41FA5}">
                      <a16:colId xmlns:a16="http://schemas.microsoft.com/office/drawing/2014/main" val="428416597"/>
                    </a:ext>
                  </a:extLst>
                </a:gridCol>
                <a:gridCol w="2558902">
                  <a:extLst>
                    <a:ext uri="{9D8B030D-6E8A-4147-A177-3AD203B41FA5}">
                      <a16:colId xmlns:a16="http://schemas.microsoft.com/office/drawing/2014/main" val="2838097540"/>
                    </a:ext>
                  </a:extLst>
                </a:gridCol>
                <a:gridCol w="2558902">
                  <a:extLst>
                    <a:ext uri="{9D8B030D-6E8A-4147-A177-3AD203B41FA5}">
                      <a16:colId xmlns:a16="http://schemas.microsoft.com/office/drawing/2014/main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Truyện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Trần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Ngọc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Bảo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Đỗ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Duy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Bắc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Bình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Thị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Cúc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Gia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Hân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Phùng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Minh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Khánh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915249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F594E5B7-1703-4442-AECE-C7604EEEA2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353" y="0"/>
            <a:ext cx="1108149" cy="110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9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华文楷体" panose="02010600040101010101" pitchFamily="2" charset="-122"/>
              <a:cs typeface="Arial-Rounded" panose="020B0500000000000000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t="50811"/>
          <a:stretch>
            <a:fillRect/>
          </a:stretch>
        </p:blipFill>
        <p:spPr>
          <a:xfrm>
            <a:off x="197963" y="0"/>
            <a:ext cx="3276542" cy="113150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135505" y="1044575"/>
            <a:ext cx="9594850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1.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Trong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bản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danh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sách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tổ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2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lớp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2C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bao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nhiêu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bạn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411412" y="1614626"/>
            <a:ext cx="10721975" cy="650531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8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bạn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505710" y="2346960"/>
            <a:ext cx="9425305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lvl="0" algn="ctr"/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2.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Bạn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đứng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ở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vị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trí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thứ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6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đăng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ký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đọc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truyện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gì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31465" y="2810510"/>
            <a:ext cx="9099550" cy="610649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600" dirty="0" err="1">
                <a:solidFill>
                  <a:sysClr val="windowText" lastClr="00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Ngày</a:t>
            </a:r>
            <a:r>
              <a:rPr lang="en-US" altLang="zh-CN" sz="2600" dirty="0">
                <a:solidFill>
                  <a:sysClr val="windowText" lastClr="00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altLang="zh-CN" sz="2600" dirty="0" err="1">
                <a:solidFill>
                  <a:sysClr val="windowText" lastClr="00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khai</a:t>
            </a:r>
            <a:r>
              <a:rPr lang="en-US" altLang="zh-CN" sz="2600" dirty="0">
                <a:solidFill>
                  <a:sysClr val="windowText" lastClr="00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altLang="zh-CN" sz="2600" dirty="0" err="1">
                <a:solidFill>
                  <a:sysClr val="windowText" lastClr="00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trường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24460" y="2141220"/>
            <a:ext cx="3204845" cy="2786380"/>
          </a:xfrm>
          <a:prstGeom prst="rect">
            <a:avLst/>
          </a:prstGeom>
        </p:spPr>
      </p:pic>
      <p:sp>
        <p:nvSpPr>
          <p:cNvPr id="2" name="矩形 10"/>
          <p:cNvSpPr/>
          <p:nvPr/>
        </p:nvSpPr>
        <p:spPr>
          <a:xfrm>
            <a:off x="2505710" y="3502025"/>
            <a:ext cx="9571990" cy="84201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3.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Những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bạn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nào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đăng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ký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đọc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truyện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với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bạn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ở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vị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trí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thứ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6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5" name="TextBox 12"/>
          <p:cNvSpPr txBox="1"/>
          <p:nvPr/>
        </p:nvSpPr>
        <p:spPr>
          <a:xfrm>
            <a:off x="3814445" y="4344035"/>
            <a:ext cx="7915910" cy="523252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Đỗ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Bắc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矩形 10"/>
          <p:cNvSpPr/>
          <p:nvPr/>
        </p:nvSpPr>
        <p:spPr>
          <a:xfrm>
            <a:off x="2830830" y="4984750"/>
            <a:ext cx="9210040" cy="79502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4.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Bạn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danh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sách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tác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dụng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gì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15" name="TextBox 12"/>
          <p:cNvSpPr txBox="1"/>
          <p:nvPr/>
        </p:nvSpPr>
        <p:spPr>
          <a:xfrm>
            <a:off x="814508" y="5694323"/>
            <a:ext cx="11036596" cy="1210813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Bản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danh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sách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giúp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thống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kê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các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bạn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đăng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ký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truyện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và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tên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truyện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các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bạn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đã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đăng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ký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5F4B7E2-804A-440F-AEC1-94B992C8DF3D}"/>
              </a:ext>
            </a:extLst>
          </p:cNvPr>
          <p:cNvSpPr/>
          <p:nvPr/>
        </p:nvSpPr>
        <p:spPr>
          <a:xfrm>
            <a:off x="4561367" y="116958"/>
            <a:ext cx="4072270" cy="62863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/>
      <p:bldP spid="11" grpId="0" bldLvl="0" animBg="1"/>
      <p:bldP spid="11" grpId="1" animBg="1"/>
      <p:bldP spid="12" grpId="0"/>
      <p:bldP spid="12" grpId="1"/>
      <p:bldP spid="2" grpId="0" bldLvl="0" animBg="1"/>
      <p:bldP spid="5" grpId="0"/>
      <p:bldP spid="5" grpId="1"/>
      <p:bldP spid="14" grpId="0" bldLvl="0" animBg="1"/>
      <p:bldP spid="14" grpId="1" animBg="1"/>
      <p:bldP spid="15" grpId="0"/>
      <p:bldP spid="1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76200" y="0"/>
            <a:ext cx="609600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" y="24873"/>
            <a:ext cx="10210800" cy="107717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sắp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xếp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graphicFrame>
        <p:nvGraphicFramePr>
          <p:cNvPr id="39" name="Table 16">
            <a:extLst>
              <a:ext uri="{FF2B5EF4-FFF2-40B4-BE49-F238E27FC236}">
                <a16:creationId xmlns:a16="http://schemas.microsoft.com/office/drawing/2014/main" id="{44D70DEA-B56B-43B0-BA9B-6CEFDAE17E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340754"/>
              </p:ext>
            </p:extLst>
          </p:nvPr>
        </p:nvGraphicFramePr>
        <p:xfrm>
          <a:off x="2257647" y="1584960"/>
          <a:ext cx="7676706" cy="3840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58902">
                  <a:extLst>
                    <a:ext uri="{9D8B030D-6E8A-4147-A177-3AD203B41FA5}">
                      <a16:colId xmlns:a16="http://schemas.microsoft.com/office/drawing/2014/main" val="428416597"/>
                    </a:ext>
                  </a:extLst>
                </a:gridCol>
                <a:gridCol w="2558902">
                  <a:extLst>
                    <a:ext uri="{9D8B030D-6E8A-4147-A177-3AD203B41FA5}">
                      <a16:colId xmlns:a16="http://schemas.microsoft.com/office/drawing/2014/main" val="2838097540"/>
                    </a:ext>
                  </a:extLst>
                </a:gridCol>
                <a:gridCol w="2558902">
                  <a:extLst>
                    <a:ext uri="{9D8B030D-6E8A-4147-A177-3AD203B41FA5}">
                      <a16:colId xmlns:a16="http://schemas.microsoft.com/office/drawing/2014/main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Truyện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Trần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Ngọc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Bảo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Đỗ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Duy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Bắc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Bình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Thị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Cúc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Gia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Hân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Phùng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Minh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Khánh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915249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F3477EC-9D40-4FA3-BB1E-D6534B39C01A}"/>
              </a:ext>
            </a:extLst>
          </p:cNvPr>
          <p:cNvSpPr/>
          <p:nvPr/>
        </p:nvSpPr>
        <p:spPr>
          <a:xfrm>
            <a:off x="3838353" y="5071730"/>
            <a:ext cx="4242391" cy="115894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3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0" y="0"/>
            <a:ext cx="5257800" cy="6858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nào!</a:t>
            </a:r>
          </a:p>
        </p:txBody>
      </p:sp>
      <p:pic>
        <p:nvPicPr>
          <p:cNvPr id="4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62600" y="6224702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536168" y="6163761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14800" y="6202516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899F05-9B4F-488E-A20A-D398E16D459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6055" cy="9913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235C35-7031-437A-9B17-9B25C76C7AB6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124200"/>
            <a:ext cx="3190729" cy="3890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5" b="898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36" t="12222" r="1036" b="13333"/>
          <a:stretch/>
        </p:blipFill>
        <p:spPr>
          <a:xfrm>
            <a:off x="8915400" y="4953000"/>
            <a:ext cx="2676671" cy="1524000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3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680" y="137160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4520046" y="228600"/>
            <a:ext cx="6071754" cy="2438400"/>
          </a:xfrm>
          <a:prstGeom prst="cloudCallout">
            <a:avLst>
              <a:gd name="adj1" fmla="val -47709"/>
              <a:gd name="adj2" fmla="val 795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Mai.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62801" y="5715000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6065 C -0.00364 -0.07917 0.00065 -0.09537 0.00534 -0.11319 C 0.01367 -0.1794 0.03125 -0.26157 0.00221 -0.31736 C -0.00091 -0.33079 -0.0069 -0.34028 -0.01289 -0.35162 C -0.01393 -0.35347 -0.01471 -0.35555 -0.01575 -0.35764 C -0.0168 -0.35972 -0.01888 -0.36366 -0.01888 -0.36342 C -0.0207 -0.37106 -0.02292 -0.37199 -0.02643 -0.37801 C -0.03216 -0.38773 -0.03646 -0.39792 -0.04167 -0.4081 C -0.04427 -0.41944 -0.05156 -0.42569 -0.05833 -0.43241 C -0.06628 -0.44861 -0.05508 -0.4287 -0.06732 -0.44051 C -0.0819 -0.45463 -0.06367 -0.44491 -0.07656 -0.45069 C -0.08607 -0.46042 -0.09622 -0.46782 -0.1069 -0.47477 C -0.11042 -0.48009 -0.11393 -0.48264 -0.11914 -0.48495 C -0.12708 -0.49583 -0.14687 -0.50417 -0.15833 -0.50717 C -0.16849 -0.51273 -0.17812 -0.51342 -0.18854 -0.51736 C -0.20664 -0.52407 -0.22435 -0.53217 -0.24323 -0.53542 C -0.25273 -0.54074 -0.26146 -0.54352 -0.27187 -0.5456 C -0.30221 -0.56134 -0.33437 -0.55046 -0.36732 -0.54954 C -0.37617 -0.54491 -0.38372 -0.53958 -0.3931 -0.5375 C -0.40312 -0.53102 -0.41133 -0.52014 -0.42187 -0.51528 C -0.42904 -0.50648 -0.4431 -0.49282 -0.45221 -0.48912 C -0.45729 -0.48217 -0.46185 -0.47592 -0.46888 -0.47292 C -0.4832 -0.45972 -0.4832 -0.44884 -0.49167 -0.43241 C -0.49544 -0.41597 -0.4901 -0.43565 -0.49622 -0.42245 C -0.50143 -0.41134 -0.4931 -0.42014 -0.50221 -0.41227 C -0.50612 -0.40463 -0.50768 -0.3956 -0.51133 -0.38796 C -0.51289 -0.38472 -0.51562 -0.38287 -0.51732 -0.37986 C -0.52656 -0.36319 -0.53659 -0.34282 -0.54167 -0.32338 C -0.54219 -0.31667 -0.5431 -0.30324 -0.5431 -0.30301 L -0.54167 -0.31736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29" y="-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02755 C 0.00278 -0.06736 0.00694 -0.11042 -0.00295 -0.14861 C -0.00469 -0.17708 -0.00833 -0.20394 -0.01771 -0.2294 C -0.02031 -0.23634 -0.02118 -0.24468 -0.02379 -0.25162 C -0.02448 -0.25347 -0.02604 -0.25417 -0.02691 -0.25579 C -0.02952 -0.26111 -0.0316 -0.26667 -0.0342 -0.27199 C -0.03976 -0.28357 -0.04445 -0.29514 -0.04774 -0.30833 C -0.04896 -0.31273 -0.05521 -0.31829 -0.05521 -0.31806 C -0.05712 -0.32732 -0.06077 -0.33426 -0.06563 -0.34051 C -0.0724 -0.3588 -0.08403 -0.36829 -0.09705 -0.37685 C -0.1033 -0.38588 -0.11146 -0.38773 -0.11945 -0.39306 C -0.13247 -0.40185 -0.1441 -0.40741 -0.15816 -0.41134 C -0.17882 -0.42477 -0.20191 -0.42755 -0.22396 -0.43357 C -0.29566 -0.43171 -0.28177 -0.44144 -0.31493 -0.42755 C -0.32066 -0.42199 -0.32587 -0.41551 -0.33125 -0.40926 C -0.33316 -0.40718 -0.33524 -0.40509 -0.33733 -0.40324 C -0.33924 -0.40162 -0.34167 -0.40093 -0.34323 -0.39908 C -0.34636 -0.39583 -0.35087 -0.3875 -0.35521 -0.38496 C -0.35903 -0.38287 -0.36337 -0.38241 -0.36719 -0.38102 C -0.37049 -0.37801 -0.37483 -0.37685 -0.37761 -0.37292 C -0.37865 -0.37153 -0.37813 -0.36875 -0.37899 -0.3669 C -0.37969 -0.36528 -0.3809 -0.36389 -0.38212 -0.36273 C -0.38681 -0.35764 -0.38906 -0.35695 -0.39254 -0.3507 C -0.39479 -0.34699 -0.39653 -0.34259 -0.39861 -0.33866 C -0.40052 -0.33472 -0.4059 -0.32847 -0.4059 -0.32824 C -0.40764 -0.32176 -0.41042 -0.31898 -0.41198 -0.31227 C -0.4125 -0.30093 -0.41215 -0.28935 -0.41337 -0.27801 C -0.41354 -0.27616 -0.4158 -0.2757 -0.41649 -0.27384 C -0.41875 -0.26759 -0.41927 -0.26042 -0.42101 -0.25371 C -0.42413 -0.24121 -0.42396 -0.25185 -0.42396 -0.2456 " pathEditMode="relative" rAng="0" ptsTypes="fffffffffffffffffffffffffffff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4267200" cy="2125313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11: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430000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7010400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667000" y="4909950"/>
            <a:ext cx="5029200" cy="1948050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11450782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-6927" y="3733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133600" y="3962400"/>
            <a:ext cx="4511750" cy="2895600"/>
          </a:xfrm>
          <a:prstGeom prst="cloudCallout">
            <a:avLst>
              <a:gd name="adj1" fmla="val -63957"/>
              <a:gd name="adj2" fmla="val -151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Tùng!Tùng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9857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17799" y="-14642"/>
            <a:ext cx="12209799" cy="207204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5BE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659635" y="-848744"/>
            <a:ext cx="2469633" cy="2296731"/>
            <a:chOff x="-2957976" y="-1125796"/>
            <a:chExt cx="2469633" cy="2296731"/>
          </a:xfrm>
        </p:grpSpPr>
        <p:sp>
          <p:nvSpPr>
            <p:cNvPr id="7" name="Oval 6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F5BE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2700" y="178394"/>
            <a:ext cx="1341530" cy="120028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12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200400" y="2971800"/>
            <a:ext cx="7538484" cy="1295400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156817" y="2822928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7" name="Oval 16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474941" y="3081159"/>
            <a:ext cx="6875154" cy="92328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47650" y="2933054"/>
            <a:ext cx="990600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12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6C589ED-1BD8-4D79-85DE-0E352F0E3B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6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59" y="1401445"/>
            <a:ext cx="5605308" cy="2875220"/>
            <a:chOff x="2118480" y="1316166"/>
            <a:chExt cx="1512168" cy="2156521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1916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B915B50-57F0-4FE6-B463-73CBB96548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775</Words>
  <Application>Microsoft Office PowerPoint</Application>
  <PresentationFormat>Widescreen</PresentationFormat>
  <Paragraphs>164</Paragraphs>
  <Slides>16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Microsoft YaHei</vt:lpstr>
      <vt:lpstr>SimSun</vt:lpstr>
      <vt:lpstr>Arial</vt:lpstr>
      <vt:lpstr>Arial Rounded MT Bold</vt:lpstr>
      <vt:lpstr>Arial-Rounded</vt:lpstr>
      <vt:lpstr>Calibri</vt:lpstr>
      <vt:lpstr>Calibri Light</vt:lpstr>
      <vt:lpstr>等线</vt:lpstr>
      <vt:lpstr>Franklin Gothic Book</vt:lpstr>
      <vt:lpstr>Franklin Gothic Medium</vt:lpstr>
      <vt:lpstr>华文楷体</vt:lpstr>
      <vt:lpstr>Times New Roman</vt:lpstr>
      <vt:lpstr>Wingdings 2</vt:lpstr>
      <vt:lpstr>汉仪黑荔枝体简</vt:lpstr>
      <vt:lpstr>1_Office Theme</vt:lpstr>
      <vt:lpstr>2_Office Theme</vt:lpstr>
      <vt:lpstr>5_Office Theme</vt:lpstr>
      <vt:lpstr>Trek</vt:lpstr>
      <vt:lpstr>PowerPoint Presentation</vt:lpstr>
      <vt:lpstr>1. Ôn và khởi động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Ôn và khởi động nào!</dc:title>
  <dc:creator>tran thao</dc:creator>
  <cp:lastModifiedBy>Admin</cp:lastModifiedBy>
  <cp:revision>10</cp:revision>
  <dcterms:created xsi:type="dcterms:W3CDTF">2021-05-23T13:34:17Z</dcterms:created>
  <dcterms:modified xsi:type="dcterms:W3CDTF">2025-10-17T13:05:04Z</dcterms:modified>
</cp:coreProperties>
</file>