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3106" r:id="rId3"/>
    <p:sldId id="260" r:id="rId4"/>
    <p:sldId id="293" r:id="rId5"/>
    <p:sldId id="294" r:id="rId6"/>
    <p:sldId id="320" r:id="rId7"/>
    <p:sldId id="295" r:id="rId8"/>
    <p:sldId id="296" r:id="rId9"/>
    <p:sldId id="297" r:id="rId10"/>
    <p:sldId id="298" r:id="rId11"/>
    <p:sldId id="282" r:id="rId12"/>
    <p:sldId id="321" r:id="rId13"/>
    <p:sldId id="300" r:id="rId14"/>
    <p:sldId id="283" r:id="rId15"/>
    <p:sldId id="323" r:id="rId16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0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6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4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15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7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5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630</Words>
  <Application>Microsoft Office PowerPoint</Application>
  <PresentationFormat>Widescreen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263</cp:revision>
  <dcterms:created xsi:type="dcterms:W3CDTF">2021-06-02T01:34:28Z</dcterms:created>
  <dcterms:modified xsi:type="dcterms:W3CDTF">2025-10-20T00:58:17Z</dcterms:modified>
</cp:coreProperties>
</file>