
<file path=[Content_Types].xml><?xml version="1.0" encoding="utf-8"?>
<Types xmlns="http://schemas.openxmlformats.org/package/2006/content-types">
  <Default Extension="png" ContentType="image/pn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72" r:id="rId2"/>
    <p:sldMasterId id="2147483765" r:id="rId3"/>
  </p:sldMasterIdLst>
  <p:notesMasterIdLst>
    <p:notesMasterId r:id="rId14"/>
  </p:notesMasterIdLst>
  <p:sldIdLst>
    <p:sldId id="2007577112" r:id="rId4"/>
    <p:sldId id="258" r:id="rId5"/>
    <p:sldId id="309" r:id="rId6"/>
    <p:sldId id="2007577114" r:id="rId7"/>
    <p:sldId id="2007577116" r:id="rId8"/>
    <p:sldId id="2007577119" r:id="rId9"/>
    <p:sldId id="2007577118" r:id="rId10"/>
    <p:sldId id="2007577121" r:id="rId11"/>
    <p:sldId id="2007577125" r:id="rId12"/>
    <p:sldId id="2007577126" r:id="rId1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6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5709" autoAdjust="0"/>
  </p:normalViewPr>
  <p:slideViewPr>
    <p:cSldViewPr snapToGrid="0">
      <p:cViewPr>
        <p:scale>
          <a:sx n="70" d="100"/>
          <a:sy n="70" d="100"/>
        </p:scale>
        <p:origin x="-41" y="55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tableStyles" Target="tableStyles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5" Type="http://schemas.openxmlformats.org/officeDocument/2006/relationships/slide" Target="slides/slide2.xml"/><Relationship Id="rId15" Type="http://schemas.openxmlformats.org/officeDocument/2006/relationships/presProps" Target="presProps.xml"/><Relationship Id="rId10" Type="http://schemas.openxmlformats.org/officeDocument/2006/relationships/slide" Target="slides/slide7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E5916C9-86C3-4D2F-8583-8DE783396E80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D185440-13B4-43C4-82F6-9C95372CE10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458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tags" Target="../tags/tag3.xml"/><Relationship Id="rId7" Type="http://schemas.openxmlformats.org/officeDocument/2006/relationships/image" Target="../media/image5.png"/><Relationship Id="rId2" Type="http://schemas.openxmlformats.org/officeDocument/2006/relationships/tags" Target="../tags/tag2.xml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3">
            <a:extLst>
              <a:ext uri="{FF2B5EF4-FFF2-40B4-BE49-F238E27FC236}">
                <a16:creationId xmlns:a16="http://schemas.microsoft.com/office/drawing/2014/main" xmlns="" id="{8AB6A34B-2D72-1F81-2097-08D42D1F51DF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0" y="0"/>
            <a:ext cx="12192001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843256"/>
      </p:ext>
    </p:extLst>
  </p:cSld>
  <p:clrMapOvr>
    <a:masterClrMapping/>
  </p:clrMapOvr>
  <p:transition spd="slow">
    <p:cover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93AE7BA-D3AE-A751-24A7-60075B8098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DE7AD82E-24C0-CE52-330C-C8534EE130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6947B04E-AD9D-764D-C72B-2CA30FB3AD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5057242-8A27-DABB-7B46-0A22D0F458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99763C-097D-F0C7-2523-647E5562BF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2025269"/>
      </p:ext>
    </p:extLst>
  </p:cSld>
  <p:clrMapOvr>
    <a:masterClrMapping/>
  </p:clrMapOvr>
  <p:transition spd="slow">
    <p:cover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xmlns="" id="{3BBE7D24-5754-A5EC-D748-B06DCE9BB52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xmlns="" id="{169F7589-86E3-3CDD-4097-53ECEC0CFA5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D9555149-7A0B-E7E9-16A9-210555AC6C2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3C5C55FE-10E4-1BD0-EC45-4EE7A6CC06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06F0A319-B488-C484-5F23-18D760A09F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8572148"/>
      </p:ext>
    </p:extLst>
  </p:cSld>
  <p:clrMapOvr>
    <a:masterClrMapping/>
  </p:clrMapOvr>
  <p:transition spd="slow">
    <p:cover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1_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E69B9EE9-F3BF-4B40-83E7-C9BC68FDDB0E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7F55963-6440-4C45-BA09-4E6A99D1BBE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78972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标题 6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8" name="副标题 7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grpSp>
        <p:nvGrpSpPr>
          <p:cNvPr id="296" name="组合 295"/>
          <p:cNvGrpSpPr/>
          <p:nvPr userDrawn="1"/>
        </p:nvGrpSpPr>
        <p:grpSpPr>
          <a:xfrm>
            <a:off x="829208" y="610871"/>
            <a:ext cx="10864952" cy="5647689"/>
            <a:chOff x="4071637" y="1979617"/>
            <a:chExt cx="4000935" cy="1323489"/>
          </a:xfrm>
        </p:grpSpPr>
        <p:sp>
          <p:nvSpPr>
            <p:cNvPr id="297" name="矩形: 圆角 296"/>
            <p:cNvSpPr/>
            <p:nvPr/>
          </p:nvSpPr>
          <p:spPr>
            <a:xfrm>
              <a:off x="4071674" y="1979617"/>
              <a:ext cx="4000898" cy="1323489"/>
            </a:xfrm>
            <a:prstGeom prst="roundRect">
              <a:avLst/>
            </a:prstGeom>
            <a:solidFill>
              <a:schemeClr val="bg1"/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298" name="矩形: 圆角 297"/>
            <p:cNvSpPr/>
            <p:nvPr/>
          </p:nvSpPr>
          <p:spPr>
            <a:xfrm>
              <a:off x="4071637" y="2009767"/>
              <a:ext cx="3958181" cy="1260510"/>
            </a:xfrm>
            <a:prstGeom prst="roundRect">
              <a:avLst/>
            </a:prstGeom>
            <a:solidFill>
              <a:schemeClr val="bg1"/>
            </a:solidFill>
            <a:ln w="371475">
              <a:solidFill>
                <a:srgbClr val="B5D5EE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</p:grpSp>
      <p:pic>
        <p:nvPicPr>
          <p:cNvPr id="300" name="PA_图片 3"/>
          <p:cNvPicPr>
            <a:picLocks noChangeAspect="1"/>
          </p:cNvPicPr>
          <p:nvPr userDrawn="1">
            <p:custDataLst>
              <p:tags r:id="rId1"/>
            </p:custDataLst>
          </p:nvPr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478" r="13030"/>
          <a:stretch>
            <a:fillRect/>
          </a:stretch>
        </p:blipFill>
        <p:spPr>
          <a:xfrm flipH="1" flipV="1">
            <a:off x="-21590" y="5063490"/>
            <a:ext cx="4765040" cy="1824990"/>
          </a:xfrm>
          <a:prstGeom prst="rect">
            <a:avLst/>
          </a:prstGeom>
        </p:spPr>
      </p:pic>
      <p:pic>
        <p:nvPicPr>
          <p:cNvPr id="301" name="PA_图片 9"/>
          <p:cNvPicPr>
            <a:picLocks noChangeAspect="1"/>
          </p:cNvPicPr>
          <p:nvPr userDrawn="1">
            <p:custDataLst>
              <p:tags r:id="rId2"/>
            </p:custDataLst>
          </p:nvPr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54831"/>
          <a:stretch>
            <a:fillRect/>
          </a:stretch>
        </p:blipFill>
        <p:spPr>
          <a:xfrm>
            <a:off x="7684770" y="5534660"/>
            <a:ext cx="3979545" cy="1353820"/>
          </a:xfrm>
          <a:prstGeom prst="rect">
            <a:avLst/>
          </a:prstGeom>
        </p:spPr>
      </p:pic>
      <p:pic>
        <p:nvPicPr>
          <p:cNvPr id="302" name="PA_图片 10"/>
          <p:cNvPicPr>
            <a:picLocks noChangeAspect="1"/>
          </p:cNvPicPr>
          <p:nvPr userDrawn="1">
            <p:custDataLst>
              <p:tags r:id="rId3"/>
            </p:custDataLst>
          </p:nvPr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043"/>
          <a:stretch>
            <a:fillRect/>
          </a:stretch>
        </p:blipFill>
        <p:spPr>
          <a:xfrm flipH="1">
            <a:off x="10704764" y="3364140"/>
            <a:ext cx="959641" cy="15673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6827741"/>
      </p:ext>
    </p:extLst>
  </p:cSld>
  <p:clrMapOvr>
    <a:masterClrMapping/>
  </p:clrMapOvr>
  <p:transition spd="slow">
    <p:cover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5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95959649"/>
      </p:ext>
    </p:extLst>
  </p:cSld>
  <p:clrMapOvr>
    <a:masterClrMapping/>
  </p:clrMapOvr>
  <p:transition spd="slow">
    <p:cover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0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Picture 6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C09289B6-8400-4EC1-9598-63B11754DB44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72115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1963001"/>
      </p:ext>
    </p:extLst>
  </p:cSld>
  <p:clrMapOvr>
    <a:masterClrMapping/>
  </p:clrMapOvr>
  <p:transition spd="slow">
    <p:cover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44674930"/>
      </p:ext>
    </p:extLst>
  </p:cSld>
  <p:clrMapOvr>
    <a:masterClrMapping/>
  </p:clrMapOvr>
  <p:transition spd="slow">
    <p:cover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70" y="1482090"/>
            <a:ext cx="5220970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0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5" y="1482090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5" y="2368550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80882179"/>
      </p:ext>
    </p:extLst>
  </p:cSld>
  <p:clrMapOvr>
    <a:masterClrMapping/>
  </p:clrMapOvr>
  <p:transition spd="slow">
    <p:cover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xmlns="" id="{6616ED27-CFED-4AE0-9651-0B971556E583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9068864"/>
      </p:ext>
    </p:extLst>
  </p:cSld>
  <p:clrMapOvr>
    <a:masterClrMapping/>
  </p:clrMapOvr>
  <p:transition spd="slow">
    <p:cover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700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5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0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94236224"/>
      </p:ext>
    </p:extLst>
  </p:cSld>
  <p:clrMapOvr>
    <a:masterClrMapping/>
  </p:clrMapOvr>
  <p:transition spd="slow">
    <p:cover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1276B0A7-942A-9BC6-F1F4-CE27EA96435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828F49D9-6BD9-92F0-D249-6C889FBD730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4FE3CE0-66C7-F8A9-BB90-80414F751A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D7D16F8C-83A2-9996-5682-8EE875C5AB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BBB46C6-89B6-F1B2-2B60-19A8BF89CB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2855813"/>
      </p:ext>
    </p:extLst>
  </p:cSld>
  <p:clrMapOvr>
    <a:masterClrMapping/>
  </p:clrMapOvr>
  <p:transition spd="slow">
    <p:cover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5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5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366089"/>
      </p:ext>
    </p:extLst>
  </p:cSld>
  <p:clrMapOvr>
    <a:masterClrMapping/>
  </p:clrMapOvr>
  <p:transition spd="slow">
    <p:cover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2936299389"/>
      </p:ext>
    </p:extLst>
  </p:cSld>
  <p:clrMapOvr>
    <a:masterClrMapping/>
  </p:clrMapOvr>
  <p:transition spd="slow">
    <p:cover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5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78033650"/>
      </p:ext>
    </p:extLst>
  </p:cSld>
  <p:clrMapOvr>
    <a:masterClrMapping/>
  </p:clrMapOvr>
  <p:transition spd="slow">
    <p:cover/>
  </p:transition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7234719"/>
      </p:ext>
    </p:extLst>
  </p:cSld>
  <p:clrMapOvr>
    <a:masterClrMapping/>
  </p:clrMapOvr>
  <p:transition spd="slow">
    <p:cover/>
  </p:transition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</p:spPr>
        <p:txBody>
          <a:bodyPr/>
          <a:lstStyle/>
          <a:p>
            <a:fld id="{0C11C5B0-AF7D-4B7C-8056-9C9A8894800C}" type="datetimeFigureOut">
              <a:rPr lang="zh-CN" altLang="en-US" smtClean="0"/>
              <a:t>2025/10/21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</p:spPr>
        <p:txBody>
          <a:bodyPr/>
          <a:lstStyle/>
          <a:p>
            <a:fld id="{7EEE68DF-98E6-4D9A-AA9A-9FB94A0D747A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12318749"/>
      </p:ext>
    </p:extLst>
  </p:cSld>
  <p:clrMapOvr>
    <a:masterClrMapping/>
  </p:clrMapOvr>
  <p:transition spd="slow">
    <p:cover/>
  </p:transition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609600" y="3699804"/>
            <a:ext cx="11074400" cy="1143000"/>
          </a:xfrm>
        </p:spPr>
        <p:txBody>
          <a:bodyPr>
            <a:noAutofit/>
          </a:bodyPr>
          <a:lstStyle>
            <a:lvl1pPr marL="0" indent="0" algn="ctr">
              <a:buNone/>
              <a:defRPr sz="2200" spc="100" baseline="0"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en-US" smtClean="0"/>
              <a:t>Click to edit Master subtitle style</a:t>
            </a:r>
            <a:endParaRPr kumimoji="0" lang="en-US"/>
          </a:p>
        </p:txBody>
      </p:sp>
      <p:sp>
        <p:nvSpPr>
          <p:cNvPr id="28" name="Title 27"/>
          <p:cNvSpPr>
            <a:spLocks noGrp="1"/>
          </p:cNvSpPr>
          <p:nvPr>
            <p:ph type="ctrTitle"/>
          </p:nvPr>
        </p:nvSpPr>
        <p:spPr>
          <a:xfrm>
            <a:off x="609600" y="1433732"/>
            <a:ext cx="11074400" cy="1981200"/>
          </a:xfrm>
          <a:ln w="6350" cap="rnd">
            <a:noFill/>
          </a:ln>
        </p:spPr>
        <p:txBody>
          <a:bodyPr anchor="b" anchorCtr="0">
            <a:noAutofit/>
          </a:bodyPr>
          <a:lstStyle>
            <a:lvl1pPr algn="ctr">
              <a:defRPr lang="en-US" sz="4800" b="0" dirty="0">
                <a:ln w="3200">
                  <a:solidFill>
                    <a:schemeClr val="bg2">
                      <a:shade val="7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50800" dist="25400" dir="13500000">
                    <a:srgbClr val="000000">
                      <a:alpha val="70000"/>
                    </a:srgb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1951501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6278099" y="3550126"/>
            <a:ext cx="3962400" cy="1588"/>
          </a:xfrm>
          <a:prstGeom prst="line">
            <a:avLst/>
          </a:prstGeom>
          <a:ln w="9525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Oval 13"/>
          <p:cNvSpPr/>
          <p:nvPr/>
        </p:nvSpPr>
        <p:spPr>
          <a:xfrm>
            <a:off x="6053797" y="3526302"/>
            <a:ext cx="60960" cy="45720"/>
          </a:xfrm>
          <a:prstGeom prst="ellipse">
            <a:avLst/>
          </a:prstGeom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2">
            <a:schemeClr val="accent2"/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5" name="Date Placeholder 1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16" name="Slide Number Placeholder 1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7" name="Footer Placeholder 16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Content Placeholder 8"/>
          <p:cNvSpPr>
            <a:spLocks noGrp="1"/>
          </p:cNvSpPr>
          <p:nvPr>
            <p:ph idx="1"/>
          </p:nvPr>
        </p:nvSpPr>
        <p:spPr>
          <a:xfrm>
            <a:off x="609600" y="1524000"/>
            <a:ext cx="10972800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15" name="Slide Number Placeholder 14"/>
          <p:cNvSpPr>
            <a:spLocks noGrp="1"/>
          </p:cNvSpPr>
          <p:nvPr>
            <p:ph type="sldNum" sz="quarter" idx="15"/>
          </p:nvPr>
        </p:nvSpPr>
        <p:spPr/>
        <p:txBody>
          <a:bodyPr/>
          <a:lstStyle>
            <a:lvl1pPr algn="ctr">
              <a:defRPr/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6" name="Footer Placeholder 15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7" name="Title 16"/>
          <p:cNvSpPr>
            <a:spLocks noGrp="1"/>
          </p:cNvSpPr>
          <p:nvPr>
            <p:ph type="title"/>
          </p:nvPr>
        </p:nvSpPr>
        <p:spPr/>
        <p:txBody>
          <a:bodyPr rtlCol="0" anchor="b" anchorCtr="0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3505200"/>
            <a:ext cx="10566400" cy="1371600"/>
          </a:xfrm>
        </p:spPr>
        <p:txBody>
          <a:bodyPr>
            <a:noAutofit/>
          </a:bodyPr>
          <a:lstStyle>
            <a:lvl1pPr algn="l" rtl="0">
              <a:spcBef>
                <a:spcPct val="0"/>
              </a:spcBef>
              <a:buNone/>
              <a:defRPr lang="en-US" sz="4800" b="0" dirty="0">
                <a:ln w="3200">
                  <a:solidFill>
                    <a:schemeClr val="bg2">
                      <a:shade val="25000"/>
                      <a:alpha val="25000"/>
                    </a:schemeClr>
                  </a:solidFill>
                  <a:prstDash val="solid"/>
                  <a:round/>
                </a:ln>
                <a:solidFill>
                  <a:srgbClr val="F9F9F9"/>
                </a:solidFill>
                <a:effectLst>
                  <a:innerShdw blurRad="38100" dist="25400" dir="13500000">
                    <a:prstClr val="black">
                      <a:alpha val="70000"/>
                    </a:prstClr>
                  </a:innerShdw>
                </a:effectLst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4958864"/>
            <a:ext cx="10566400" cy="984736"/>
          </a:xfrm>
        </p:spPr>
        <p:txBody>
          <a:bodyPr anchor="t"/>
          <a:lstStyle>
            <a:lvl1pPr marL="0" indent="0">
              <a:buNone/>
              <a:defRPr sz="2000" spc="100" baseline="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7" name="Straight Connector 6"/>
          <p:cNvCxnSpPr/>
          <p:nvPr/>
        </p:nvCxnSpPr>
        <p:spPr>
          <a:xfrm>
            <a:off x="914400" y="4916993"/>
            <a:ext cx="10566400" cy="4301"/>
          </a:xfrm>
          <a:prstGeom prst="line">
            <a:avLst/>
          </a:prstGeom>
          <a:noFill/>
          <a:ln w="9525" cap="flat" cmpd="sng" algn="ctr">
            <a:solidFill>
              <a:srgbClr val="E9E9E8"/>
            </a:solidFill>
            <a:prstDash val="solid"/>
          </a:ln>
          <a:effectLst>
            <a:outerShdw blurRad="31750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1" name="Content Placeholder 10"/>
          <p:cNvSpPr>
            <a:spLocks noGrp="1"/>
          </p:cNvSpPr>
          <p:nvPr>
            <p:ph sz="half" idx="1"/>
          </p:nvPr>
        </p:nvSpPr>
        <p:spPr>
          <a:xfrm>
            <a:off x="609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13" name="Content Placeholder 12"/>
          <p:cNvSpPr>
            <a:spLocks noGrp="1"/>
          </p:cNvSpPr>
          <p:nvPr>
            <p:ph sz="half" idx="2"/>
          </p:nvPr>
        </p:nvSpPr>
        <p:spPr>
          <a:xfrm>
            <a:off x="6197600" y="1524000"/>
            <a:ext cx="5413248" cy="4572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  <a:sp3d prstMaterial="flat"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2" name="Content Placeholder 31"/>
          <p:cNvSpPr>
            <a:spLocks noGrp="1"/>
          </p:cNvSpPr>
          <p:nvPr>
            <p:ph sz="half" idx="2"/>
          </p:nvPr>
        </p:nvSpPr>
        <p:spPr>
          <a:xfrm>
            <a:off x="609600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4" name="Content Placeholder 33"/>
          <p:cNvSpPr>
            <a:spLocks noGrp="1"/>
          </p:cNvSpPr>
          <p:nvPr>
            <p:ph sz="quarter" idx="4"/>
          </p:nvPr>
        </p:nvSpPr>
        <p:spPr>
          <a:xfrm>
            <a:off x="6199717" y="2201896"/>
            <a:ext cx="5384800" cy="3913632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155448"/>
            <a:ext cx="10972800" cy="1143000"/>
          </a:xfrm>
        </p:spPr>
        <p:txBody>
          <a:bodyPr anchor="b" anchorCtr="0"/>
          <a:lstStyle>
            <a:lvl1pPr>
              <a:defRPr/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12" name="Text Placeholder 11"/>
          <p:cNvSpPr>
            <a:spLocks noGrp="1"/>
          </p:cNvSpPr>
          <p:nvPr>
            <p:ph type="body" idx="3"/>
          </p:nvPr>
        </p:nvSpPr>
        <p:spPr>
          <a:xfrm>
            <a:off x="6197600" y="1399593"/>
            <a:ext cx="5386917" cy="762000"/>
          </a:xfrm>
          <a:noFill/>
          <a:ln w="25400" cap="rnd" cmpd="sng" algn="ctr">
            <a:noFill/>
            <a:prstDash val="solid"/>
          </a:ln>
          <a:effectLst>
            <a:softEdge rad="63500"/>
          </a:effectLst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lIns="91440" tIns="45720" rIns="91440" bIns="45720" anchor="b">
            <a:noAutofit/>
          </a:bodyPr>
          <a:lstStyle>
            <a:lvl1pPr marL="0" indent="0" algn="l">
              <a:spcBef>
                <a:spcPts val="0"/>
              </a:spcBef>
              <a:buNone/>
              <a:defRPr sz="2600" b="1" baseline="0">
                <a:solidFill>
                  <a:schemeClr val="tx2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cxnSp>
        <p:nvCxnSpPr>
          <p:cNvPr id="10" name="Straight Connector 9"/>
          <p:cNvCxnSpPr/>
          <p:nvPr/>
        </p:nvCxnSpPr>
        <p:spPr>
          <a:xfrm>
            <a:off x="750593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6339840" y="2180219"/>
            <a:ext cx="4998720" cy="1588"/>
          </a:xfrm>
          <a:prstGeom prst="line">
            <a:avLst/>
          </a:prstGeom>
          <a:noFill/>
          <a:ln w="12700" cap="flat" cmpd="sng" algn="ctr">
            <a:solidFill>
              <a:schemeClr val="bg2">
                <a:tint val="20000"/>
              </a:schemeClr>
            </a:solidFill>
            <a:prstDash val="solid"/>
          </a:ln>
          <a:effectLst>
            <a:outerShdw blurRad="34925" dir="2700000" algn="tl" rotWithShape="0">
              <a:srgbClr val="000000">
                <a:alpha val="55000"/>
              </a:srgbClr>
            </a:outerShdw>
          </a:effectLst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E215A9EE-DEC6-D542-4313-995A21DF703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DEE1B717-C74D-56C0-C596-F26780955FC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93D912B-41EF-1773-BEE5-D8BD792DC4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41E0A408-C767-5DBA-6E48-87CCC4C4A4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51A5A666-6E5D-42B0-42D0-A4C3911D8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6683363"/>
      </p:ext>
    </p:extLst>
  </p:cSld>
  <p:clrMapOvr>
    <a:masterClrMapping/>
  </p:clrMapOvr>
  <p:transition spd="slow">
    <p:cover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Content Placeholder 28"/>
          <p:cNvSpPr>
            <a:spLocks noGrp="1"/>
          </p:cNvSpPr>
          <p:nvPr>
            <p:ph sz="quarter" idx="1"/>
          </p:nvPr>
        </p:nvSpPr>
        <p:spPr>
          <a:xfrm>
            <a:off x="609600" y="457200"/>
            <a:ext cx="8331200" cy="5715000"/>
          </a:xfrm>
        </p:spPr>
        <p:txBody>
          <a:bodyPr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9042400" y="1600200"/>
            <a:ext cx="2645664" cy="3733800"/>
          </a:xfrm>
        </p:spPr>
        <p:txBody>
          <a:bodyPr tIns="45720" bIns="45720"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None/>
              <a:defRPr sz="1600">
                <a:solidFill>
                  <a:schemeClr val="tx2"/>
                </a:solidFill>
              </a:defRPr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31" name="Title 30"/>
          <p:cNvSpPr>
            <a:spLocks noGrp="1"/>
          </p:cNvSpPr>
          <p:nvPr>
            <p:ph type="title"/>
          </p:nvPr>
        </p:nvSpPr>
        <p:spPr>
          <a:xfrm>
            <a:off x="9042400" y="457200"/>
            <a:ext cx="26416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4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5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6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839200" y="457200"/>
            <a:ext cx="2743200" cy="1066800"/>
          </a:xfrm>
        </p:spPr>
        <p:txBody>
          <a:bodyPr lIns="91440" tIns="91440" anchor="b" anchorCtr="0"/>
          <a:lstStyle>
            <a:lvl1pPr algn="l">
              <a:buNone/>
              <a:defRPr sz="1800" b="1" spc="-50" baseline="0">
                <a:ln w="3175">
                  <a:noFill/>
                </a:ln>
                <a:solidFill>
                  <a:schemeClr val="tx2"/>
                </a:solidFill>
                <a:effectLst/>
                <a:latin typeface="+mn-lt"/>
                <a:ea typeface="+mn-ea"/>
                <a:cs typeface="+mn-cs"/>
              </a:defRPr>
            </a:lvl1pPr>
          </a:lstStyle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09600" y="457200"/>
            <a:ext cx="8026400" cy="5562600"/>
          </a:xfrm>
          <a:solidFill>
            <a:schemeClr val="tx2">
              <a:tint val="40000"/>
            </a:schemeClr>
          </a:solidFill>
          <a:effectLst>
            <a:outerShdw blurRad="88900" sx="103000" sy="103000" algn="ctr" rotWithShape="0">
              <a:prstClr val="black">
                <a:alpha val="32000"/>
              </a:prstClr>
            </a:outerShdw>
            <a:softEdge rad="127000"/>
          </a:effectLst>
        </p:spPr>
        <p:txBody>
          <a:bodyPr/>
          <a:lstStyle>
            <a:lvl1pPr marL="0" indent="0">
              <a:buNone/>
              <a:defRPr sz="3200">
                <a:solidFill>
                  <a:schemeClr val="bg1"/>
                </a:solidFill>
              </a:defRPr>
            </a:lvl1pPr>
          </a:lstStyle>
          <a:p>
            <a:r>
              <a:rPr kumimoji="0" lang="en-US" smtClean="0"/>
              <a:t>Click icon to add picture</a:t>
            </a:r>
            <a:endParaRPr kumimoji="0"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839200" y="1600200"/>
            <a:ext cx="2743200" cy="4419600"/>
          </a:xfrm>
        </p:spPr>
        <p:txBody>
          <a:bodyPr anchor="t" anchorCtr="0"/>
          <a:lstStyle>
            <a:lvl1pPr marL="0" indent="0">
              <a:lnSpc>
                <a:spcPct val="125000"/>
              </a:lnSpc>
              <a:spcAft>
                <a:spcPts val="1000"/>
              </a:spcAft>
              <a:buFontTx/>
              <a:buNone/>
              <a:defRPr sz="1600" b="0">
                <a:solidFill>
                  <a:schemeClr val="tx2"/>
                </a:solidFill>
              </a:defRPr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en-US" smtClean="0"/>
              <a:t>Click to edit Master text styles</a:t>
            </a:r>
          </a:p>
        </p:txBody>
      </p:sp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 eaLnBrk="1" latinLnBrk="0" hangingPunct="1"/>
            <a:r>
              <a:rPr lang="en-US" smtClean="0"/>
              <a:t>Click to edit Master text styles</a:t>
            </a:r>
          </a:p>
          <a:p>
            <a:pPr lvl="1" eaLnBrk="1" latinLnBrk="0" hangingPunct="1"/>
            <a:r>
              <a:rPr lang="en-US" smtClean="0"/>
              <a:t>Second level</a:t>
            </a:r>
          </a:p>
          <a:p>
            <a:pPr lvl="2" eaLnBrk="1" latinLnBrk="0" hangingPunct="1"/>
            <a:r>
              <a:rPr lang="en-US" smtClean="0"/>
              <a:t>Third level</a:t>
            </a:r>
          </a:p>
          <a:p>
            <a:pPr lvl="3" eaLnBrk="1" latinLnBrk="0" hangingPunct="1"/>
            <a:r>
              <a:rPr lang="en-US" smtClean="0"/>
              <a:t>Fourth level</a:t>
            </a:r>
          </a:p>
          <a:p>
            <a:pPr lvl="4" eaLnBrk="1" latinLnBrk="0" hangingPunct="1"/>
            <a:r>
              <a:rPr lang="en-US" smtClean="0"/>
              <a:t>Fifth level</a:t>
            </a:r>
            <a:endParaRPr kumimoji="0"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0E685AAD-CAAC-650E-242B-12C9893148A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C325929F-8A2E-6C39-C33D-CFD97ECD2BA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0523548E-23B4-DB28-9DB7-9F724ECF1D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85A0C58C-4A9C-936E-E25C-782EE78EAAF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4D81F649-1788-444B-F271-4FDF20DB50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7CF30056-FF60-3973-A03D-25C08643C0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0322996"/>
      </p:ext>
    </p:extLst>
  </p:cSld>
  <p:clrMapOvr>
    <a:masterClrMapping/>
  </p:clrMapOvr>
  <p:transition spd="slow">
    <p:cover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C3C77361-8897-7FA2-F7FF-6AC3CC6CB9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753C27EF-25F7-4BC9-F8A9-E5B57086FC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55451AA6-795C-CF27-CA42-E26696570F9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683BA224-AB09-922D-26EF-C813874CB32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xmlns="" id="{3746D65A-FF53-638E-5B4B-93908CAEBFD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xmlns="" id="{9B5FDBF8-3221-EA21-9CC1-04AC9DB7C18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xmlns="" id="{B96C18FA-094A-E15F-742C-72D06DBF7C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xmlns="" id="{20692F0C-B2B5-AFF8-E4C2-6CC377C5CD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139409"/>
      </p:ext>
    </p:extLst>
  </p:cSld>
  <p:clrMapOvr>
    <a:masterClrMapping/>
  </p:clrMapOvr>
  <p:transition spd="slow">
    <p:cover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A987ADC-4D48-B2F9-FAC9-27FB4A9638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C33E181-185E-259B-3759-418E6CC1FD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0C0B475F-E9C0-8ECD-BED0-299DEA196C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A picture containing text&#10;&#10;Description automatically generated">
            <a:extLst>
              <a:ext uri="{FF2B5EF4-FFF2-40B4-BE49-F238E27FC236}">
                <a16:creationId xmlns:a16="http://schemas.microsoft.com/office/drawing/2014/main" xmlns="" id="{A60954D4-8E71-65DB-7171-E78E6B086247}"/>
              </a:ext>
            </a:extLst>
          </p:cNvPr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7653"/>
            <a:ext cx="12192000" cy="740369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0116648"/>
      </p:ext>
    </p:extLst>
  </p:cSld>
  <p:clrMapOvr>
    <a:masterClrMapping/>
  </p:clrMapOvr>
  <p:transition spd="slow">
    <p:cover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xmlns="" id="{616FE3FA-3BAA-6FD1-DCBE-883DE09D54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xmlns="" id="{EE678017-7334-5D56-867A-3C2EDABED7B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xmlns="" id="{256A284E-421C-B8F2-629C-6F4C45D5B5A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3244182"/>
      </p:ext>
    </p:extLst>
  </p:cSld>
  <p:clrMapOvr>
    <a:masterClrMapping/>
  </p:clrMapOvr>
  <p:transition spd="slow">
    <p:cover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36430B5E-1E9B-B598-BA62-59BCE1731F5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109E9811-DCB3-C542-741C-374B251B8C9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E49C3F91-03FC-D08E-6A57-5170C4FC33A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FFC865B7-0AAE-99E0-554E-90E59E957A0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594BD3DF-420C-A853-6CDF-2BE44061FC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14D1902A-D0C6-F75E-45CF-716C4BDEB7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5903525"/>
      </p:ext>
    </p:extLst>
  </p:cSld>
  <p:clrMapOvr>
    <a:masterClrMapping/>
  </p:clrMapOvr>
  <p:transition spd="slow">
    <p:cover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D1526E1-AE18-96B0-C300-460BF6A6E63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xmlns="" id="{F64318A2-DBD0-CF29-FCBC-1ED6F3E297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xmlns="" id="{3FF5E84D-3280-E478-7633-801EF7D721B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C1B5B8E8-1503-0CE5-A794-A12630E445A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B4A6A72-1E61-4229-B982-FF8DCC04C140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764344CD-1C64-0B48-DD0A-7B6BF90DD84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59CCCF6C-446C-7CA6-39B6-43F0AB7B9B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9649037"/>
      </p:ext>
    </p:extLst>
  </p:cSld>
  <p:clrMapOvr>
    <a:masterClrMapping/>
  </p:clrMapOvr>
  <p:transition spd="slow">
    <p:cover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xmlns="" id="{F8B731CB-A984-64CA-14BE-7919B23068C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87AF9CF9-B33E-AC33-2CAF-F3AE8677E50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717DD651-8B57-9529-4BD5-4832371C362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4A6A72-1E61-4229-B982-FF8DCC04C140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504C2FAC-13D2-901A-542D-E1F937D23D1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6C82085C-3FBF-B52B-D73D-0D73C9D5E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96072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728" r:id="rId12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文本框 11"/>
          <p:cNvSpPr txBox="1"/>
          <p:nvPr userDrawn="1"/>
        </p:nvSpPr>
        <p:spPr>
          <a:xfrm>
            <a:off x="3878580" y="2419350"/>
            <a:ext cx="4730115" cy="147637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感谢您下载包图网平台上提供的</a:t>
            </a:r>
            <a:r>
              <a:rPr lang="en-US" altLang="zh-CN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PPT</a:t>
            </a:r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作品，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为了您和包图网以及原创作者的利益，请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勿复制、传播、销售，否则将承担法律责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任！包图网将对作品进行维权，按照传播</a:t>
            </a:r>
          </a:p>
          <a:p>
            <a:r>
              <a:rPr lang="zh-CN" altLang="en-US" dirty="0">
                <a:solidFill>
                  <a:schemeClr val="tx1">
                    <a:lumMod val="75000"/>
                    <a:lumOff val="25000"/>
                    <a:alpha val="0"/>
                  </a:schemeClr>
                </a:solidFill>
                <a:latin typeface="宋体" panose="02010600030101010101" pitchFamily="2" charset="-122"/>
                <a:ea typeface="宋体" panose="02010600030101010101" pitchFamily="2" charset="-122"/>
                <a:sym typeface="+mn-ea"/>
              </a:rPr>
              <a:t>下载次数进行十倍的索取赔偿！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10160" y="-40640"/>
            <a:ext cx="12213590" cy="6917055"/>
          </a:xfrm>
          <a:prstGeom prst="rect">
            <a:avLst/>
          </a:prstGeom>
          <a:solidFill>
            <a:srgbClr val="F3F8F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5743592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ransition spd="slow">
    <p:cover/>
  </p:transition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idx="1"/>
          </p:nvPr>
        </p:nvSpPr>
        <p:spPr>
          <a:xfrm>
            <a:off x="609600" y="1447800"/>
            <a:ext cx="10972800" cy="4678363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en-US" smtClean="0"/>
              <a:t>Click to edit Master text styles</a:t>
            </a:r>
          </a:p>
          <a:p>
            <a:pPr lvl="1" eaLnBrk="1" latinLnBrk="0" hangingPunct="1"/>
            <a:r>
              <a:rPr kumimoji="0" lang="en-US" smtClean="0"/>
              <a:t>Second level</a:t>
            </a:r>
          </a:p>
          <a:p>
            <a:pPr lvl="2" eaLnBrk="1" latinLnBrk="0" hangingPunct="1"/>
            <a:r>
              <a:rPr kumimoji="0" lang="en-US" smtClean="0"/>
              <a:t>Third level</a:t>
            </a:r>
          </a:p>
          <a:p>
            <a:pPr lvl="3" eaLnBrk="1" latinLnBrk="0" hangingPunct="1"/>
            <a:r>
              <a:rPr kumimoji="0" lang="en-US" smtClean="0"/>
              <a:t>Fourth level</a:t>
            </a:r>
          </a:p>
          <a:p>
            <a:pPr lvl="4" eaLnBrk="1" latinLnBrk="0" hangingPunct="1"/>
            <a:r>
              <a:rPr kumimoji="0" lang="en-US" smtClean="0"/>
              <a:t>Fifth level</a:t>
            </a:r>
            <a:endParaRPr kumimoji="0" lang="en-US"/>
          </a:p>
        </p:txBody>
      </p:sp>
      <p:sp>
        <p:nvSpPr>
          <p:cNvPr id="24" name="Date Placeholder 23"/>
          <p:cNvSpPr>
            <a:spLocks noGrp="1"/>
          </p:cNvSpPr>
          <p:nvPr>
            <p:ph type="dt" sz="half" idx="2"/>
          </p:nvPr>
        </p:nvSpPr>
        <p:spPr>
          <a:xfrm>
            <a:off x="7721600" y="6203667"/>
            <a:ext cx="3454400" cy="384048"/>
          </a:xfrm>
          <a:prstGeom prst="rect">
            <a:avLst/>
          </a:prstGeom>
        </p:spPr>
        <p:txBody>
          <a:bodyPr vert="horz" anchor="ctr" anchorCtr="0"/>
          <a:lstStyle>
            <a:lvl1pPr algn="l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fld id="{0B4A6A72-1E61-4229-B982-FF8DCC04C140}" type="datetimeFigureOut">
              <a:rPr lang="en-US" smtClean="0"/>
              <a:t>10/21/2025</a:t>
            </a:fld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3"/>
          </p:nvPr>
        </p:nvSpPr>
        <p:spPr>
          <a:xfrm>
            <a:off x="2844800" y="6203667"/>
            <a:ext cx="4775200" cy="384048"/>
          </a:xfrm>
          <a:prstGeom prst="rect">
            <a:avLst/>
          </a:prstGeom>
        </p:spPr>
        <p:txBody>
          <a:bodyPr vert="horz" anchor="ctr" anchorCtr="0"/>
          <a:lstStyle>
            <a:lvl1pPr algn="r" eaLnBrk="1" latinLnBrk="0" hangingPunct="1">
              <a:defRPr kumimoji="0" sz="1200">
                <a:solidFill>
                  <a:schemeClr val="tx2"/>
                </a:solidFill>
              </a:defRPr>
            </a:lvl1pPr>
          </a:lstStyle>
          <a:p>
            <a:endParaRPr lang="en-US"/>
          </a:p>
        </p:txBody>
      </p:sp>
      <p:sp>
        <p:nvSpPr>
          <p:cNvPr id="22" name="Slide Number Placeholder 21"/>
          <p:cNvSpPr>
            <a:spLocks noGrp="1"/>
          </p:cNvSpPr>
          <p:nvPr>
            <p:ph type="sldNum" sz="quarter" idx="4"/>
          </p:nvPr>
        </p:nvSpPr>
        <p:spPr>
          <a:xfrm>
            <a:off x="11214100" y="6181531"/>
            <a:ext cx="812800" cy="457200"/>
          </a:xfrm>
          <a:prstGeom prst="rect">
            <a:avLst/>
          </a:prstGeom>
          <a:noFill/>
        </p:spPr>
        <p:txBody>
          <a:bodyPr vert="horz" lIns="0" tIns="0" rIns="0" bIns="0" anchor="ctr" anchorCtr="0">
            <a:noAutofit/>
          </a:bodyPr>
          <a:lstStyle>
            <a:lvl1pPr algn="ctr" eaLnBrk="1" latinLnBrk="0" hangingPunct="1">
              <a:defRPr kumimoji="0" sz="1600" baseline="0">
                <a:solidFill>
                  <a:schemeClr val="tx2"/>
                </a:solidFill>
              </a:defRPr>
            </a:lvl1pPr>
          </a:lstStyle>
          <a:p>
            <a:fld id="{0B514F41-5932-4B73-B8DA-EFC4390B0B33}" type="slidenum">
              <a:rPr lang="en-US" smtClean="0"/>
              <a:t>‹#›</a:t>
            </a:fld>
            <a:endParaRPr lang="en-US"/>
          </a:p>
        </p:txBody>
      </p:sp>
      <p:sp>
        <p:nvSpPr>
          <p:cNvPr id="5" name="Title Placeholder 4"/>
          <p:cNvSpPr>
            <a:spLocks noGrp="1"/>
          </p:cNvSpPr>
          <p:nvPr>
            <p:ph type="title"/>
          </p:nvPr>
        </p:nvSpPr>
        <p:spPr>
          <a:xfrm>
            <a:off x="609600" y="152400"/>
            <a:ext cx="10972800" cy="1219200"/>
          </a:xfrm>
          <a:prstGeom prst="rect">
            <a:avLst/>
          </a:prstGeom>
          <a:ln w="6350" cap="rnd">
            <a:noFill/>
          </a:ln>
        </p:spPr>
        <p:txBody>
          <a:bodyPr vert="horz" anchor="b" anchorCtr="0">
            <a:normAutofit/>
          </a:bodyPr>
          <a:lstStyle/>
          <a:p>
            <a:r>
              <a:rPr kumimoji="0" lang="en-US" smtClean="0"/>
              <a:t>Click to edit Master title style</a:t>
            </a:r>
            <a:endParaRPr kumimoji="0"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766" r:id="rId1"/>
    <p:sldLayoutId id="2147483767" r:id="rId2"/>
    <p:sldLayoutId id="2147483768" r:id="rId3"/>
    <p:sldLayoutId id="2147483769" r:id="rId4"/>
    <p:sldLayoutId id="2147483770" r:id="rId5"/>
    <p:sldLayoutId id="2147483771" r:id="rId6"/>
    <p:sldLayoutId id="2147483772" r:id="rId7"/>
    <p:sldLayoutId id="2147483773" r:id="rId8"/>
    <p:sldLayoutId id="2147483774" r:id="rId9"/>
    <p:sldLayoutId id="2147483775" r:id="rId10"/>
    <p:sldLayoutId id="2147483776" r:id="rId11"/>
  </p:sldLayoutIdLst>
  <p:transition spd="slow">
    <p:cover/>
  </p:transition>
  <p:timing>
    <p:tnLst>
      <p:par>
        <p:cTn id="1" dur="indefinite" restart="never" nodeType="tmRoot"/>
      </p:par>
    </p:tnLst>
  </p:timing>
  <p:txStyles>
    <p:titleStyle>
      <a:lvl1pPr algn="l" rtl="0" eaLnBrk="1" latinLnBrk="0" hangingPunct="1">
        <a:spcBef>
          <a:spcPct val="0"/>
        </a:spcBef>
        <a:buNone/>
        <a:defRPr kumimoji="0" lang="en-US" sz="4200" b="0" kern="1200" spc="-100" baseline="0" dirty="0">
          <a:ln w="3200">
            <a:solidFill>
              <a:schemeClr val="bg2">
                <a:shade val="75000"/>
                <a:alpha val="25000"/>
              </a:schemeClr>
            </a:solidFill>
            <a:prstDash val="solid"/>
            <a:round/>
          </a:ln>
          <a:solidFill>
            <a:srgbClr val="F9F9F9"/>
          </a:solidFill>
          <a:effectLst>
            <a:innerShdw blurRad="50800" dist="25400" dir="13500000">
              <a:prstClr val="black">
                <a:alpha val="70000"/>
              </a:prstClr>
            </a:innerShdw>
          </a:effectLst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ts val="600"/>
        </a:spcBef>
        <a:buClr>
          <a:schemeClr val="accent2"/>
        </a:buClr>
        <a:buSzPct val="8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7432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/>
        <a:buChar char=""/>
        <a:defRPr kumimoji="0" sz="2400" kern="1200">
          <a:solidFill>
            <a:schemeClr val="tx2"/>
          </a:solidFill>
          <a:latin typeface="+mn-lt"/>
          <a:ea typeface="+mn-ea"/>
          <a:cs typeface="+mn-cs"/>
        </a:defRPr>
      </a:lvl2pPr>
      <a:lvl3pPr marL="1005840" indent="-228600" algn="l" rtl="0" eaLnBrk="1" latinLnBrk="0" hangingPunct="1">
        <a:spcBef>
          <a:spcPts val="300"/>
        </a:spcBef>
        <a:buClr>
          <a:schemeClr val="accent2">
            <a:shade val="50000"/>
          </a:schemeClr>
        </a:buClr>
        <a:buSzPct val="85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280160" indent="-228600" algn="l" rtl="0" eaLnBrk="1" latinLnBrk="0" hangingPunct="1">
        <a:spcBef>
          <a:spcPts val="30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55448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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1828800" indent="-22860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700" kern="1200">
          <a:solidFill>
            <a:schemeClr val="tx1"/>
          </a:solidFill>
          <a:latin typeface="+mn-lt"/>
          <a:ea typeface="+mn-ea"/>
          <a:cs typeface="+mn-cs"/>
        </a:defRPr>
      </a:lvl6pPr>
      <a:lvl7pPr marL="201168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28600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8pPr>
      <a:lvl9pPr marL="2560320" indent="-182880" algn="l" rtl="0" eaLnBrk="1" latinLnBrk="0" hangingPunct="1">
        <a:spcBef>
          <a:spcPts val="340"/>
        </a:spcBef>
        <a:buClr>
          <a:schemeClr val="accent2">
            <a:shade val="75000"/>
          </a:schemeClr>
        </a:buClr>
        <a:buSzPct val="85000"/>
        <a:buFont typeface="Wingdings 2" pitchFamily="18" charset="2"/>
        <a:buChar char="?"/>
        <a:defRPr kumimoji="0" sz="15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svg"/><Relationship Id="rId3" Type="http://schemas.openxmlformats.org/officeDocument/2006/relationships/image" Target="../media/image58.svg"/><Relationship Id="rId7" Type="http://schemas.openxmlformats.org/officeDocument/2006/relationships/image" Target="../media/image40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39.png"/><Relationship Id="rId5" Type="http://schemas.openxmlformats.org/officeDocument/2006/relationships/image" Target="../media/image60.svg"/><Relationship Id="rId10" Type="http://schemas.openxmlformats.org/officeDocument/2006/relationships/image" Target="../media/image42.png"/><Relationship Id="rId4" Type="http://schemas.openxmlformats.org/officeDocument/2006/relationships/image" Target="../media/image38.png"/><Relationship Id="rId9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png"/><Relationship Id="rId3" Type="http://schemas.openxmlformats.org/officeDocument/2006/relationships/image" Target="../media/image13.svg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svg"/><Relationship Id="rId5" Type="http://schemas.openxmlformats.org/officeDocument/2006/relationships/image" Target="../media/image13.png"/><Relationship Id="rId4" Type="http://schemas.openxmlformats.org/officeDocument/2006/relationships/image" Target="../media/image12.png"/><Relationship Id="rId9" Type="http://schemas.openxmlformats.org/officeDocument/2006/relationships/image" Target="../media/image16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image" Target="../media/image20.svg"/><Relationship Id="rId21" Type="http://schemas.openxmlformats.org/officeDocument/2006/relationships/slide" Target="slide4.xml"/><Relationship Id="rId7" Type="http://schemas.openxmlformats.org/officeDocument/2006/relationships/image" Target="../media/image24.sv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7.png"/><Relationship Id="rId16" Type="http://schemas.openxmlformats.org/officeDocument/2006/relationships/image" Target="../media/image26.png"/><Relationship Id="rId20" Type="http://schemas.openxmlformats.org/officeDocument/2006/relationships/image" Target="../media/image36.sv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9.png"/><Relationship Id="rId11" Type="http://schemas.openxmlformats.org/officeDocument/2006/relationships/image" Target="../media/image45.svg"/><Relationship Id="rId5" Type="http://schemas.openxmlformats.org/officeDocument/2006/relationships/image" Target="../media/image22.svg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26.svg"/><Relationship Id="rId14" Type="http://schemas.openxmlformats.org/officeDocument/2006/relationships/image" Target="../media/image24.png"/><Relationship Id="rId22" Type="http://schemas.openxmlformats.org/officeDocument/2006/relationships/image" Target="../media/image28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66.svg"/><Relationship Id="rId26" Type="http://schemas.openxmlformats.org/officeDocument/2006/relationships/image" Target="../media/image26.png"/><Relationship Id="rId3" Type="http://schemas.openxmlformats.org/officeDocument/2006/relationships/image" Target="../media/image61.svg"/><Relationship Id="rId21" Type="http://schemas.openxmlformats.org/officeDocument/2006/relationships/image" Target="../media/image31.png"/><Relationship Id="rId7" Type="http://schemas.openxmlformats.org/officeDocument/2006/relationships/image" Target="../media/image63.svg"/><Relationship Id="rId12" Type="http://schemas.openxmlformats.org/officeDocument/2006/relationships/image" Target="../media/image29.png"/><Relationship Id="rId25" Type="http://schemas.openxmlformats.org/officeDocument/2006/relationships/image" Target="../media/image25.png"/><Relationship Id="rId33" Type="http://schemas.openxmlformats.org/officeDocument/2006/relationships/image" Target="../media/image36.png"/><Relationship Id="rId2" Type="http://schemas.openxmlformats.org/officeDocument/2006/relationships/image" Target="../media/image17.png"/><Relationship Id="rId20" Type="http://schemas.openxmlformats.org/officeDocument/2006/relationships/image" Target="../media/image72.svg"/><Relationship Id="rId29" Type="http://schemas.openxmlformats.org/officeDocument/2006/relationships/image" Target="../media/image33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9.png"/><Relationship Id="rId11" Type="http://schemas.openxmlformats.org/officeDocument/2006/relationships/image" Target="../media/image23.png"/><Relationship Id="rId24" Type="http://schemas.openxmlformats.org/officeDocument/2006/relationships/image" Target="../media/image76.svg"/><Relationship Id="rId32" Type="http://schemas.openxmlformats.org/officeDocument/2006/relationships/image" Target="../media/image35.png"/><Relationship Id="rId5" Type="http://schemas.openxmlformats.org/officeDocument/2006/relationships/image" Target="../media/image62.svg"/><Relationship Id="rId15" Type="http://schemas.openxmlformats.org/officeDocument/2006/relationships/image" Target="../media/image30.png"/><Relationship Id="rId28" Type="http://schemas.openxmlformats.org/officeDocument/2006/relationships/image" Target="../media/image78.svg"/><Relationship Id="rId10" Type="http://schemas.openxmlformats.org/officeDocument/2006/relationships/image" Target="../media/image22.png"/><Relationship Id="rId31" Type="http://schemas.openxmlformats.org/officeDocument/2006/relationships/image" Target="../media/image34.png"/><Relationship Id="rId4" Type="http://schemas.openxmlformats.org/officeDocument/2006/relationships/image" Target="../media/image18.png"/><Relationship Id="rId9" Type="http://schemas.openxmlformats.org/officeDocument/2006/relationships/image" Target="../media/image64.svg"/><Relationship Id="rId14" Type="http://schemas.openxmlformats.org/officeDocument/2006/relationships/image" Target="../media/image24.png"/><Relationship Id="rId27" Type="http://schemas.openxmlformats.org/officeDocument/2006/relationships/image" Target="../media/image32.png"/><Relationship Id="rId30" Type="http://schemas.openxmlformats.org/officeDocument/2006/relationships/image" Target="../media/image80.sv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image" Target="../media/image20.svg"/><Relationship Id="rId21" Type="http://schemas.openxmlformats.org/officeDocument/2006/relationships/slide" Target="slide4.xml"/><Relationship Id="rId7" Type="http://schemas.openxmlformats.org/officeDocument/2006/relationships/image" Target="../media/image24.sv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7.png"/><Relationship Id="rId16" Type="http://schemas.openxmlformats.org/officeDocument/2006/relationships/image" Target="../media/image26.png"/><Relationship Id="rId20" Type="http://schemas.openxmlformats.org/officeDocument/2006/relationships/image" Target="../media/image36.sv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9.png"/><Relationship Id="rId11" Type="http://schemas.openxmlformats.org/officeDocument/2006/relationships/image" Target="../media/image45.svg"/><Relationship Id="rId5" Type="http://schemas.openxmlformats.org/officeDocument/2006/relationships/image" Target="../media/image22.svg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26.svg"/><Relationship Id="rId14" Type="http://schemas.openxmlformats.org/officeDocument/2006/relationships/image" Target="../media/image24.png"/><Relationship Id="rId22" Type="http://schemas.openxmlformats.org/officeDocument/2006/relationships/image" Target="../media/image28.gi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1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image" Target="../media/image20.svg"/><Relationship Id="rId21" Type="http://schemas.openxmlformats.org/officeDocument/2006/relationships/slide" Target="slide4.xml"/><Relationship Id="rId7" Type="http://schemas.openxmlformats.org/officeDocument/2006/relationships/image" Target="../media/image24.sv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7.png"/><Relationship Id="rId16" Type="http://schemas.openxmlformats.org/officeDocument/2006/relationships/image" Target="../media/image26.png"/><Relationship Id="rId20" Type="http://schemas.openxmlformats.org/officeDocument/2006/relationships/image" Target="../media/image36.sv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9.png"/><Relationship Id="rId11" Type="http://schemas.openxmlformats.org/officeDocument/2006/relationships/image" Target="../media/image45.svg"/><Relationship Id="rId5" Type="http://schemas.openxmlformats.org/officeDocument/2006/relationships/image" Target="../media/image22.svg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26.svg"/><Relationship Id="rId14" Type="http://schemas.openxmlformats.org/officeDocument/2006/relationships/image" Target="../media/image24.png"/><Relationship Id="rId22" Type="http://schemas.openxmlformats.org/officeDocument/2006/relationships/image" Target="../media/image28.gif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image" Target="../media/image20.svg"/><Relationship Id="rId21" Type="http://schemas.openxmlformats.org/officeDocument/2006/relationships/slide" Target="slide4.xml"/><Relationship Id="rId7" Type="http://schemas.openxmlformats.org/officeDocument/2006/relationships/image" Target="../media/image24.sv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7.png"/><Relationship Id="rId16" Type="http://schemas.openxmlformats.org/officeDocument/2006/relationships/image" Target="../media/image26.png"/><Relationship Id="rId20" Type="http://schemas.openxmlformats.org/officeDocument/2006/relationships/image" Target="../media/image36.sv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9.png"/><Relationship Id="rId11" Type="http://schemas.openxmlformats.org/officeDocument/2006/relationships/image" Target="../media/image45.svg"/><Relationship Id="rId5" Type="http://schemas.openxmlformats.org/officeDocument/2006/relationships/image" Target="../media/image22.svg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26.svg"/><Relationship Id="rId14" Type="http://schemas.openxmlformats.org/officeDocument/2006/relationships/image" Target="../media/image24.png"/><Relationship Id="rId22" Type="http://schemas.openxmlformats.org/officeDocument/2006/relationships/image" Target="../media/image28.gif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13" Type="http://schemas.openxmlformats.org/officeDocument/2006/relationships/image" Target="../media/image23.png"/><Relationship Id="rId3" Type="http://schemas.openxmlformats.org/officeDocument/2006/relationships/image" Target="../media/image20.svg"/><Relationship Id="rId21" Type="http://schemas.openxmlformats.org/officeDocument/2006/relationships/slide" Target="slide4.xml"/><Relationship Id="rId7" Type="http://schemas.openxmlformats.org/officeDocument/2006/relationships/image" Target="../media/image24.svg"/><Relationship Id="rId12" Type="http://schemas.openxmlformats.org/officeDocument/2006/relationships/image" Target="../media/image22.png"/><Relationship Id="rId17" Type="http://schemas.openxmlformats.org/officeDocument/2006/relationships/image" Target="../media/image27.png"/><Relationship Id="rId2" Type="http://schemas.openxmlformats.org/officeDocument/2006/relationships/image" Target="../media/image17.png"/><Relationship Id="rId16" Type="http://schemas.openxmlformats.org/officeDocument/2006/relationships/image" Target="../media/image26.png"/><Relationship Id="rId20" Type="http://schemas.openxmlformats.org/officeDocument/2006/relationships/image" Target="../media/image36.sv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19.png"/><Relationship Id="rId11" Type="http://schemas.openxmlformats.org/officeDocument/2006/relationships/image" Target="../media/image45.svg"/><Relationship Id="rId5" Type="http://schemas.openxmlformats.org/officeDocument/2006/relationships/image" Target="../media/image22.svg"/><Relationship Id="rId15" Type="http://schemas.openxmlformats.org/officeDocument/2006/relationships/image" Target="../media/image25.png"/><Relationship Id="rId10" Type="http://schemas.openxmlformats.org/officeDocument/2006/relationships/image" Target="../media/image21.png"/><Relationship Id="rId4" Type="http://schemas.openxmlformats.org/officeDocument/2006/relationships/image" Target="../media/image18.png"/><Relationship Id="rId9" Type="http://schemas.openxmlformats.org/officeDocument/2006/relationships/image" Target="../media/image26.svg"/><Relationship Id="rId14" Type="http://schemas.openxmlformats.org/officeDocument/2006/relationships/image" Target="../media/image24.png"/><Relationship Id="rId22" Type="http://schemas.openxmlformats.org/officeDocument/2006/relationships/image" Target="../media/image28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225" y="0"/>
            <a:ext cx="12263718" cy="71067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78971" y="797859"/>
            <a:ext cx="11059886" cy="5837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ts val="1349"/>
              </a:spcBef>
              <a:defRPr/>
            </a:pPr>
            <a:endParaRPr lang="en-US" sz="14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tabLst>
                <a:tab pos="341313" algn="l"/>
              </a:tabLst>
              <a:defRPr/>
            </a:pPr>
            <a:r>
              <a:rPr lang="en-US" sz="4000" b="1" dirty="0" smtClean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</a:t>
            </a: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MỪNG QUÝ THẦY CÔ</a:t>
            </a:r>
          </a:p>
          <a:p>
            <a:pPr algn="ctr">
              <a:tabLst>
                <a:tab pos="341313" algn="l"/>
              </a:tabLst>
              <a:defRPr/>
            </a:pPr>
            <a:r>
              <a:rPr lang="en-US" sz="40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</a:t>
            </a:r>
          </a:p>
          <a:p>
            <a:pPr algn="ctr">
              <a:spcBef>
                <a:spcPts val="1349"/>
              </a:spcBef>
              <a:tabLst>
                <a:tab pos="341313" algn="l"/>
              </a:tabLst>
              <a:defRPr/>
            </a:pP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HĐTN-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</a:t>
            </a:r>
            <a:r>
              <a:rPr lang="en-US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ớp</a:t>
            </a:r>
            <a:r>
              <a:rPr lang="en-US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2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>
              <a:spcBef>
                <a:spcPts val="1349"/>
              </a:spcBef>
              <a:tabLst>
                <a:tab pos="341313" algn="l"/>
              </a:tabLst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 HOẠT LỚP </a:t>
            </a:r>
          </a:p>
          <a:p>
            <a:pPr algn="ctr">
              <a:spcBef>
                <a:spcPts val="1349"/>
              </a:spcBef>
              <a:tabLst>
                <a:tab pos="341313" algn="l"/>
              </a:tabLst>
              <a:defRPr/>
            </a:pP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SINH HOẠT THEO CHỦ ĐỀ</a:t>
            </a:r>
            <a:r>
              <a:rPr lang="en-US" sz="32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  <a:sym typeface="Wingdings" panose="05000000000000000000" pitchFamily="2" charset="2"/>
              </a:rPr>
              <a:t>: GỌN GÀNG, NGĂN NẮP</a:t>
            </a:r>
            <a:endParaRPr lang="en-US" sz="3200" b="1" dirty="0" smtClean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en-US" altLang="en-US" b="1" i="1" dirty="0" smtClean="0">
              <a:solidFill>
                <a:srgbClr val="FF0066"/>
              </a:solidFill>
              <a:latin typeface="Times New Roman" pitchFamily="18" charset="0"/>
            </a:endParaRPr>
          </a:p>
          <a:p>
            <a:r>
              <a:rPr lang="en-US" altLang="en-US" b="1" i="1" dirty="0" smtClean="0">
                <a:solidFill>
                  <a:srgbClr val="FF0066"/>
                </a:solidFill>
                <a:latin typeface="Times New Roman" pitchFamily="18" charset="0"/>
              </a:rPr>
              <a:t>			</a:t>
            </a:r>
            <a:r>
              <a:rPr lang="en-US" altLang="en-US" sz="3200" b="1" i="1" dirty="0" smtClean="0">
                <a:solidFill>
                  <a:srgbClr val="FF0066"/>
                </a:solidFill>
                <a:latin typeface="Times New Roman" pitchFamily="18" charset="0"/>
              </a:rPr>
              <a:t>Giáo 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</a:rPr>
              <a:t>viên: </a:t>
            </a:r>
            <a:r>
              <a:rPr lang="en-US" altLang="en-US" sz="3200" b="1" i="1" dirty="0" err="1" smtClean="0">
                <a:solidFill>
                  <a:srgbClr val="FF0066"/>
                </a:solidFill>
                <a:latin typeface="Times New Roman" pitchFamily="18" charset="0"/>
              </a:rPr>
              <a:t>Đào</a:t>
            </a:r>
            <a:r>
              <a:rPr lang="en-US" altLang="en-US" sz="3200" b="1" i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FF0066"/>
                </a:solidFill>
                <a:latin typeface="Times New Roman" pitchFamily="18" charset="0"/>
              </a:rPr>
              <a:t>Thị</a:t>
            </a:r>
            <a:r>
              <a:rPr lang="en-US" altLang="en-US" sz="3200" b="1" i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3200" b="1" i="1" dirty="0" err="1" smtClean="0">
                <a:solidFill>
                  <a:srgbClr val="FF0066"/>
                </a:solidFill>
                <a:latin typeface="Times New Roman" pitchFamily="18" charset="0"/>
              </a:rPr>
              <a:t>Thuỳ</a:t>
            </a:r>
            <a:r>
              <a:rPr lang="en-US" altLang="en-US" sz="3200" b="1" i="1" dirty="0" smtClean="0">
                <a:solidFill>
                  <a:srgbClr val="FF0066"/>
                </a:solidFill>
                <a:latin typeface="Times New Roman" pitchFamily="18" charset="0"/>
              </a:rPr>
              <a:t> </a:t>
            </a:r>
            <a:endParaRPr lang="en-US" altLang="en-US" sz="3200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r>
              <a:rPr lang="en-US" altLang="en-US" sz="3200" b="1" i="1" dirty="0" smtClean="0">
                <a:solidFill>
                  <a:srgbClr val="FF0066"/>
                </a:solidFill>
                <a:latin typeface="Times New Roman" pitchFamily="18" charset="0"/>
              </a:rPr>
              <a:t>			Lớp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</a:rPr>
              <a:t>:  </a:t>
            </a:r>
            <a:r>
              <a:rPr lang="en-US" altLang="en-US" sz="3200" b="1" i="1" dirty="0" smtClean="0">
                <a:solidFill>
                  <a:srgbClr val="FF0066"/>
                </a:solidFill>
                <a:latin typeface="Times New Roman" pitchFamily="18" charset="0"/>
              </a:rPr>
              <a:t>2A1</a:t>
            </a:r>
            <a:endParaRPr lang="en-US" altLang="en-US" sz="3200" b="1" i="1" dirty="0">
              <a:solidFill>
                <a:srgbClr val="FF0066"/>
              </a:solidFill>
              <a:latin typeface="Times New Roman" pitchFamily="18" charset="0"/>
            </a:endParaRPr>
          </a:p>
          <a:p>
            <a:r>
              <a:rPr lang="en-US" altLang="en-US" sz="3200" b="1" i="1" dirty="0" smtClean="0">
                <a:solidFill>
                  <a:srgbClr val="FF0066"/>
                </a:solidFill>
                <a:latin typeface="Times New Roman" pitchFamily="18" charset="0"/>
              </a:rPr>
              <a:t>			Trường </a:t>
            </a:r>
            <a:r>
              <a:rPr lang="en-US" altLang="en-US" sz="3200" b="1" i="1" dirty="0">
                <a:solidFill>
                  <a:srgbClr val="FF0066"/>
                </a:solidFill>
                <a:latin typeface="Times New Roman" pitchFamily="18" charset="0"/>
              </a:rPr>
              <a:t>: Tiểu học Hưng Đạo</a:t>
            </a:r>
          </a:p>
          <a:p>
            <a:pPr>
              <a:spcBef>
                <a:spcPts val="1349"/>
              </a:spcBef>
              <a:defRPr/>
            </a:pPr>
            <a:endParaRPr lang="en-US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56487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 5">
            <a:extLst>
              <a:ext uri="{FF2B5EF4-FFF2-40B4-BE49-F238E27FC236}">
                <a16:creationId xmlns="" xmlns:a16="http://schemas.microsoft.com/office/drawing/2014/main" id="{DF72DCC0-425F-4469-8000-B41FAB692660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/>
            <a:ahLst/>
            <a:cxnLst/>
            <a:rect l="l" t="t" r="r" b="b"/>
            <a:pathLst>
              <a:path w="3696414" h="2610592">
                <a:moveTo>
                  <a:pt x="0" y="0"/>
                </a:moveTo>
                <a:lnTo>
                  <a:pt x="3696414" y="0"/>
                </a:lnTo>
                <a:lnTo>
                  <a:pt x="3696414" y="2610592"/>
                </a:lnTo>
                <a:lnTo>
                  <a:pt x="0" y="2610592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=""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9" name="Picture 4">
            <a:extLst>
              <a:ext uri="{FF2B5EF4-FFF2-40B4-BE49-F238E27FC236}">
                <a16:creationId xmlns="" xmlns:a16="http://schemas.microsoft.com/office/drawing/2014/main" id="{285E8CC5-3DA0-407D-BA43-A6626057980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0" y="22660"/>
            <a:ext cx="12129986" cy="1382173"/>
          </a:xfrm>
          <a:prstGeom prst="rect">
            <a:avLst/>
          </a:prstGeom>
        </p:spPr>
      </p:pic>
      <p:pic>
        <p:nvPicPr>
          <p:cNvPr id="14" name="Picture 2">
            <a:extLst>
              <a:ext uri="{FF2B5EF4-FFF2-40B4-BE49-F238E27FC236}">
                <a16:creationId xmlns="" xmlns:a16="http://schemas.microsoft.com/office/drawing/2014/main" id="{CCC0FB18-845A-440C-80E5-5E6A08242BCA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657464" y="-148221"/>
            <a:ext cx="4551072" cy="3106107"/>
          </a:xfrm>
          <a:prstGeom prst="rect">
            <a:avLst/>
          </a:prstGeom>
        </p:spPr>
      </p:pic>
      <p:pic>
        <p:nvPicPr>
          <p:cNvPr id="10" name="Picture 12">
            <a:extLst>
              <a:ext uri="{FF2B5EF4-FFF2-40B4-BE49-F238E27FC236}">
                <a16:creationId xmlns="" xmlns:a16="http://schemas.microsoft.com/office/drawing/2014/main" id="{0AC27F2C-C2BC-4881-8171-855856D8D83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6715910" y="1344038"/>
            <a:ext cx="5272956" cy="751396"/>
          </a:xfrm>
          <a:prstGeom prst="rect">
            <a:avLst/>
          </a:prstGeom>
        </p:spPr>
      </p:pic>
      <p:sp>
        <p:nvSpPr>
          <p:cNvPr id="16" name="Freeform 13">
            <a:extLst>
              <a:ext uri="{FF2B5EF4-FFF2-40B4-BE49-F238E27FC236}">
                <a16:creationId xmlns="" xmlns:a16="http://schemas.microsoft.com/office/drawing/2014/main" id="{89F1AEA6-4337-471F-A236-7FD681AB5004}"/>
              </a:ext>
            </a:extLst>
          </p:cNvPr>
          <p:cNvSpPr/>
          <p:nvPr/>
        </p:nvSpPr>
        <p:spPr>
          <a:xfrm flipH="1">
            <a:off x="310246" y="177375"/>
            <a:ext cx="2622754" cy="1881826"/>
          </a:xfrm>
          <a:custGeom>
            <a:avLst/>
            <a:gdLst/>
            <a:ahLst/>
            <a:cxnLst/>
            <a:rect l="l" t="t" r="r" b="b"/>
            <a:pathLst>
              <a:path w="2622754" h="1881826">
                <a:moveTo>
                  <a:pt x="0" y="0"/>
                </a:moveTo>
                <a:lnTo>
                  <a:pt x="2622754" y="0"/>
                </a:lnTo>
                <a:lnTo>
                  <a:pt x="2622754" y="1881826"/>
                </a:lnTo>
                <a:lnTo>
                  <a:pt x="0" y="1881826"/>
                </a:lnTo>
                <a:lnTo>
                  <a:pt x="0" y="0"/>
                </a:lnTo>
                <a:close/>
              </a:path>
            </a:pathLst>
          </a:custGeom>
          <a:blipFill>
            <a:blip r:embed="rId9"/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AFEF6229-4147-4A5D-A159-B9CCBAAB0089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759625" y="2095434"/>
            <a:ext cx="8425402" cy="39749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04976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4">
            <a:extLst>
              <a:ext uri="{FF2B5EF4-FFF2-40B4-BE49-F238E27FC236}">
                <a16:creationId xmlns:a16="http://schemas.microsoft.com/office/drawing/2014/main" xmlns="" id="{C50C2D4D-DF77-15C4-A19E-0480BD43872F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2959018" y="2667025"/>
            <a:ext cx="4175206" cy="761975"/>
          </a:xfrm>
          <a:prstGeom prst="rect">
            <a:avLst/>
          </a:prstGeom>
        </p:spPr>
      </p:pic>
      <p:pic>
        <p:nvPicPr>
          <p:cNvPr id="7" name="Picture 24">
            <a:extLst>
              <a:ext uri="{FF2B5EF4-FFF2-40B4-BE49-F238E27FC236}">
                <a16:creationId xmlns:a16="http://schemas.microsoft.com/office/drawing/2014/main" xmlns="" id="{9B17EBB8-CCBF-65F1-919C-3057B255F00D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6375728" y="2667025"/>
            <a:ext cx="3141898" cy="761975"/>
          </a:xfrm>
          <a:prstGeom prst="rect">
            <a:avLst/>
          </a:prstGeom>
        </p:spPr>
      </p:pic>
      <p:pic>
        <p:nvPicPr>
          <p:cNvPr id="11" name="Picture 16">
            <a:extLst>
              <a:ext uri="{FF2B5EF4-FFF2-40B4-BE49-F238E27FC236}">
                <a16:creationId xmlns:a16="http://schemas.microsoft.com/office/drawing/2014/main" xmlns="" id="{D013FA11-16C2-C6FC-0E5B-7EE5F97891C8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/>
          <a:stretch>
            <a:fillRect/>
          </a:stretch>
        </p:blipFill>
        <p:spPr>
          <a:xfrm flipH="1">
            <a:off x="12090236" y="3163733"/>
            <a:ext cx="5148864" cy="3913135"/>
          </a:xfrm>
          <a:prstGeom prst="rect">
            <a:avLst/>
          </a:prstGeom>
        </p:spPr>
      </p:pic>
      <p:pic>
        <p:nvPicPr>
          <p:cNvPr id="9" name="Picture 20">
            <a:extLst>
              <a:ext uri="{FF2B5EF4-FFF2-40B4-BE49-F238E27FC236}">
                <a16:creationId xmlns:a16="http://schemas.microsoft.com/office/drawing/2014/main" xmlns="" id="{ACD2664B-C69E-B8AA-826E-75CC83F7FF08}"/>
              </a:ext>
            </a:extLst>
          </p:cNvPr>
          <p:cNvPicPr>
            <a:picLocks noChangeAspect="1"/>
          </p:cNvPicPr>
          <p:nvPr/>
        </p:nvPicPr>
        <p:blipFill>
          <a:blip r:embed="rId7"/>
          <a:srcRect/>
          <a:stretch>
            <a:fillRect/>
          </a:stretch>
        </p:blipFill>
        <p:spPr>
          <a:xfrm flipH="1">
            <a:off x="8254878" y="1480845"/>
            <a:ext cx="1956208" cy="2372360"/>
          </a:xfrm>
          <a:prstGeom prst="rect">
            <a:avLst/>
          </a:prstGeom>
        </p:spPr>
      </p:pic>
      <p:pic>
        <p:nvPicPr>
          <p:cNvPr id="2" name="Picture 1">
            <a:extLst>
              <a:ext uri="{FF2B5EF4-FFF2-40B4-BE49-F238E27FC236}">
                <a16:creationId xmlns:a16="http://schemas.microsoft.com/office/drawing/2014/main" xmlns="" id="{AFDA0FA8-A1E0-61B9-552D-9294670CB0BA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99774" y="1326517"/>
            <a:ext cx="4956478" cy="1176630"/>
          </a:xfrm>
          <a:prstGeom prst="rect">
            <a:avLst/>
          </a:prstGeom>
        </p:spPr>
      </p:pic>
      <p:pic>
        <p:nvPicPr>
          <p:cNvPr id="3" name="Picture 2" descr="A round pink label with white text and a black background&#10;&#10;Description automatically generated">
            <a:extLst>
              <a:ext uri="{FF2B5EF4-FFF2-40B4-BE49-F238E27FC236}">
                <a16:creationId xmlns:a16="http://schemas.microsoft.com/office/drawing/2014/main" xmlns="" id="{0283A478-3B3A-5A7C-1DF3-BC2CCA2FA697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2751" y="0"/>
            <a:ext cx="1859336" cy="18593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249874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2.22222E-6 L -0.99375 -0.01181 " pathEditMode="relative" rAng="0" ptsTypes="AA">
                                      <p:cBhvr>
                                        <p:cTn id="13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9687" y="-60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ACE2FD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531648" y="-899947"/>
            <a:ext cx="11263158" cy="7168789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733171" y="1556067"/>
            <a:ext cx="10755736" cy="4152901"/>
            <a:chOff x="0" y="0"/>
            <a:chExt cx="3328854" cy="171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328854" cy="1716777"/>
            </a:xfrm>
            <a:custGeom>
              <a:avLst/>
              <a:gdLst/>
              <a:ahLst/>
              <a:cxnLst/>
              <a:rect l="l" t="t" r="r" b="b"/>
              <a:pathLst>
                <a:path w="3328854" h="1716777">
                  <a:moveTo>
                    <a:pt x="3204394" y="1716777"/>
                  </a:moveTo>
                  <a:lnTo>
                    <a:pt x="124460" y="1716777"/>
                  </a:lnTo>
                  <a:cubicBezTo>
                    <a:pt x="55880" y="1716777"/>
                    <a:pt x="0" y="1660897"/>
                    <a:pt x="0" y="159231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04394" y="0"/>
                  </a:lnTo>
                  <a:cubicBezTo>
                    <a:pt x="3272974" y="0"/>
                    <a:pt x="3328854" y="55880"/>
                    <a:pt x="3328854" y="124460"/>
                  </a:cubicBezTo>
                  <a:lnTo>
                    <a:pt x="3328854" y="1592317"/>
                  </a:lnTo>
                  <a:cubicBezTo>
                    <a:pt x="3328854" y="1660897"/>
                    <a:pt x="3272974" y="1716777"/>
                    <a:pt x="3204394" y="1716777"/>
                  </a:cubicBezTo>
                  <a:close/>
                </a:path>
              </a:pathLst>
            </a:custGeom>
            <a:solidFill>
              <a:srgbClr val="FFEB3C">
                <a:alpha val="6000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0060652" y="4633853"/>
            <a:ext cx="1790768" cy="1343076"/>
          </a:xfrm>
          <a:prstGeom prst="rect">
            <a:avLst/>
          </a:prstGeom>
        </p:spPr>
      </p:pic>
      <p:pic>
        <p:nvPicPr>
          <p:cNvPr id="18" name="Picture 24">
            <a:hlinkClick r:id="rId21" action="ppaction://hlinksldjump"/>
            <a:extLst>
              <a:ext uri="{FF2B5EF4-FFF2-40B4-BE49-F238E27FC236}">
                <a16:creationId xmlns:a16="http://schemas.microsoft.com/office/drawing/2014/main" xmlns="" id="{3E9DB28D-C6E2-169D-8D12-E50BBB318E73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0749202" y="5354038"/>
            <a:ext cx="1598820" cy="167415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658587" y="1779440"/>
            <a:ext cx="10733314" cy="29136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ts val="5498"/>
              </a:lnSpc>
            </a:pPr>
            <a:endParaRPr lang="en-US" sz="6600" b="1" dirty="0" smtClean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 defTabSz="609630">
              <a:lnSpc>
                <a:spcPts val="5498"/>
              </a:lnSpc>
            </a:pP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66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6600" b="1" dirty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lang="en-US" sz="6600" b="1" dirty="0" smtClean="0">
              <a:solidFill>
                <a:srgbClr val="FF0000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 defTabSz="609630">
              <a:lnSpc>
                <a:spcPts val="5498"/>
              </a:lnSpc>
            </a:pPr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theo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chủ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đề</a:t>
            </a:r>
            <a:endParaRPr lang="en-US" sz="6600" b="1" dirty="0" smtClean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 defTabSz="609630">
              <a:lnSpc>
                <a:spcPts val="5498"/>
              </a:lnSpc>
            </a:pP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“</a:t>
            </a:r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Gọn</a:t>
            </a: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gàng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,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ngăn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nắp</a:t>
            </a: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”</a:t>
            </a:r>
            <a:endParaRPr lang="en-US" sz="6600" b="1" dirty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>
            <a:off x="886129" y="-1533490"/>
            <a:ext cx="10217300" cy="7504304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0299186" y="3806723"/>
            <a:ext cx="1922893" cy="2643151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2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4"/>
              </a:ext>
            </a:extLst>
          </a:blip>
          <a:srcRect/>
          <a:stretch>
            <a:fillRect/>
          </a:stretch>
        </p:blipFill>
        <p:spPr>
          <a:xfrm flipH="1">
            <a:off x="39536" y="3806723"/>
            <a:ext cx="1693185" cy="2761566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2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pic>
        <p:nvPicPr>
          <p:cNvPr id="17" name="Picture 17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8"/>
              </a:ext>
            </a:extLst>
          </a:blip>
          <a:srcRect/>
          <a:stretch>
            <a:fillRect/>
          </a:stretch>
        </p:blipFill>
        <p:spPr>
          <a:xfrm>
            <a:off x="1732721" y="5882489"/>
            <a:ext cx="378905" cy="685800"/>
          </a:xfrm>
          <a:prstGeom prst="rect">
            <a:avLst/>
          </a:prstGeom>
        </p:spPr>
      </p:pic>
      <p:pic>
        <p:nvPicPr>
          <p:cNvPr id="18" name="Picture 18"/>
          <p:cNvPicPr>
            <a:picLocks noChangeAspect="1"/>
          </p:cNvPicPr>
          <p:nvPr/>
        </p:nvPicPr>
        <p:blipFill>
          <a:blip r:embed="rId2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>
            <a:off x="8868439" y="5747270"/>
            <a:ext cx="496106" cy="849861"/>
          </a:xfrm>
          <a:prstGeom prst="rect">
            <a:avLst/>
          </a:prstGeom>
        </p:spPr>
      </p:pic>
      <p:pic>
        <p:nvPicPr>
          <p:cNvPr id="19" name="Picture 19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>
            <a:off x="7384792" y="5436532"/>
            <a:ext cx="738521" cy="1265132"/>
          </a:xfrm>
          <a:prstGeom prst="rect">
            <a:avLst/>
          </a:prstGeom>
        </p:spPr>
      </p:pic>
      <p:pic>
        <p:nvPicPr>
          <p:cNvPr id="20" name="Picture 20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 flipH="1">
            <a:off x="4540557" y="5084197"/>
            <a:ext cx="466003" cy="798293"/>
          </a:xfrm>
          <a:prstGeom prst="rect">
            <a:avLst/>
          </a:prstGeom>
        </p:spPr>
      </p:pic>
      <p:pic>
        <p:nvPicPr>
          <p:cNvPr id="21" name="Picture 21"/>
          <p:cNvPicPr>
            <a:picLocks noChangeAspect="1"/>
          </p:cNvPicPr>
          <p:nvPr/>
        </p:nvPicPr>
        <p:blipFill>
          <a:blip r:embed="rId3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 flipH="1">
            <a:off x="6811116" y="5084197"/>
            <a:ext cx="399023" cy="683552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31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>
            <a:off x="-180135" y="5483343"/>
            <a:ext cx="738521" cy="1265132"/>
          </a:xfrm>
          <a:prstGeom prst="rect">
            <a:avLst/>
          </a:prstGeom>
        </p:spPr>
      </p:pic>
      <p:pic>
        <p:nvPicPr>
          <p:cNvPr id="23" name="Picture 23"/>
          <p:cNvPicPr>
            <a:picLocks noChangeAspect="1"/>
          </p:cNvPicPr>
          <p:nvPr/>
        </p:nvPicPr>
        <p:blipFill>
          <a:blip r:embed="rId3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0"/>
              </a:ext>
            </a:extLst>
          </a:blip>
          <a:srcRect/>
          <a:stretch>
            <a:fillRect/>
          </a:stretch>
        </p:blipFill>
        <p:spPr>
          <a:xfrm flipH="1">
            <a:off x="11615581" y="5826243"/>
            <a:ext cx="466003" cy="798293"/>
          </a:xfrm>
          <a:prstGeom prst="rect">
            <a:avLst/>
          </a:prstGeom>
        </p:spPr>
      </p:pic>
      <p:sp>
        <p:nvSpPr>
          <p:cNvPr id="25" name="TextBox 25"/>
          <p:cNvSpPr txBox="1"/>
          <p:nvPr/>
        </p:nvSpPr>
        <p:spPr>
          <a:xfrm>
            <a:off x="2037702" y="1894786"/>
            <a:ext cx="8084084" cy="121828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 defTabSz="609630">
              <a:lnSpc>
                <a:spcPts val="9490"/>
              </a:lnSpc>
            </a:pPr>
            <a:endParaRPr lang="en-US" sz="9200" dirty="0">
              <a:solidFill>
                <a:srgbClr val="000000"/>
              </a:solidFill>
              <a:latin typeface="SVN-The Voice Heavy" panose="02040603050506020204" pitchFamily="18" charset="0"/>
            </a:endParaRPr>
          </a:p>
        </p:txBody>
      </p:sp>
      <p:sp>
        <p:nvSpPr>
          <p:cNvPr id="26" name="Rounded Rectangle 25"/>
          <p:cNvSpPr/>
          <p:nvPr/>
        </p:nvSpPr>
        <p:spPr>
          <a:xfrm>
            <a:off x="1572013" y="1589314"/>
            <a:ext cx="8935281" cy="1191985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1402505" y="2941285"/>
            <a:ext cx="9374352" cy="2246221"/>
          </a:xfrm>
          <a:prstGeom prst="round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Phần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5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“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5400" dirty="0" err="1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5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749682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  <p:bldP spid="27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941614" y="-899946"/>
            <a:ext cx="9807588" cy="574953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775240" y="1556067"/>
            <a:ext cx="8346547" cy="2453727"/>
            <a:chOff x="0" y="0"/>
            <a:chExt cx="3420027" cy="171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420027" cy="1716777"/>
            </a:xfrm>
            <a:custGeom>
              <a:avLst/>
              <a:gdLst/>
              <a:ahLst/>
              <a:cxnLst/>
              <a:rect l="l" t="t" r="r" b="b"/>
              <a:pathLst>
                <a:path w="3328854" h="1716777">
                  <a:moveTo>
                    <a:pt x="3204394" y="1716777"/>
                  </a:moveTo>
                  <a:lnTo>
                    <a:pt x="124460" y="1716777"/>
                  </a:lnTo>
                  <a:cubicBezTo>
                    <a:pt x="55880" y="1716777"/>
                    <a:pt x="0" y="1660897"/>
                    <a:pt x="0" y="159231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04394" y="0"/>
                  </a:lnTo>
                  <a:cubicBezTo>
                    <a:pt x="3272974" y="0"/>
                    <a:pt x="3328854" y="55880"/>
                    <a:pt x="3328854" y="124460"/>
                  </a:cubicBezTo>
                  <a:lnTo>
                    <a:pt x="3328854" y="1592317"/>
                  </a:lnTo>
                  <a:cubicBezTo>
                    <a:pt x="3328854" y="1660897"/>
                    <a:pt x="3272974" y="1716777"/>
                    <a:pt x="3204394" y="1716777"/>
                  </a:cubicBezTo>
                  <a:close/>
                </a:path>
              </a:pathLst>
            </a:custGeom>
            <a:solidFill>
              <a:srgbClr val="FFEB3C">
                <a:alpha val="6000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0060652" y="4633853"/>
            <a:ext cx="1790768" cy="1343076"/>
          </a:xfrm>
          <a:prstGeom prst="rect">
            <a:avLst/>
          </a:prstGeom>
        </p:spPr>
      </p:pic>
      <p:pic>
        <p:nvPicPr>
          <p:cNvPr id="18" name="Picture 24">
            <a:hlinkClick r:id="rId21" action="ppaction://hlinksldjump"/>
            <a:extLst>
              <a:ext uri="{FF2B5EF4-FFF2-40B4-BE49-F238E27FC236}">
                <a16:creationId xmlns:a16="http://schemas.microsoft.com/office/drawing/2014/main" xmlns="" id="{3E9DB28D-C6E2-169D-8D12-E50BBB318E73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0749202" y="5354038"/>
            <a:ext cx="1598820" cy="167415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888671" y="1779440"/>
            <a:ext cx="8171981" cy="22082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ts val="5498"/>
              </a:lnSpc>
            </a:pPr>
            <a:endParaRPr lang="en-US" sz="6600" b="1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defTabSz="609630">
              <a:lnSpc>
                <a:spcPts val="5498"/>
              </a:lnSpc>
            </a:pPr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Phần</a:t>
            </a: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1: </a:t>
            </a:r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Sinh</a:t>
            </a: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hoạt</a:t>
            </a: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lớp</a:t>
            </a:r>
            <a:endParaRPr lang="en-US" sz="6600" b="1" dirty="0" smtClean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 defTabSz="609630">
              <a:lnSpc>
                <a:spcPts val="5498"/>
              </a:lnSpc>
            </a:pPr>
            <a:endParaRPr lang="en-US" sz="6600" b="1" dirty="0" smtClean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4087278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18451067"/>
              </p:ext>
            </p:extLst>
          </p:nvPr>
        </p:nvGraphicFramePr>
        <p:xfrm>
          <a:off x="587829" y="719666"/>
          <a:ext cx="10934700" cy="56692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928257"/>
                <a:gridCol w="8006443"/>
              </a:tblGrid>
              <a:tr h="370840">
                <a:tc gridSpan="2">
                  <a:txBody>
                    <a:bodyPr/>
                    <a:lstStyle/>
                    <a:p>
                      <a:pPr algn="ctr"/>
                      <a:r>
                        <a:rPr lang="en-US" sz="4000" b="1" cap="all" spc="0" dirty="0" err="1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Phương</a:t>
                      </a:r>
                      <a:r>
                        <a:rPr lang="en-US" sz="4000" b="1" cap="all" spc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cap="all" spc="0" baseline="0" dirty="0" err="1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hướng</a:t>
                      </a:r>
                      <a:r>
                        <a:rPr lang="en-US" sz="4000" b="1" cap="all" spc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cap="all" spc="0" baseline="0" dirty="0" err="1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nhiệm</a:t>
                      </a:r>
                      <a:r>
                        <a:rPr lang="en-US" sz="4000" b="1" cap="all" spc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cap="all" spc="0" baseline="0" dirty="0" err="1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vụ</a:t>
                      </a:r>
                      <a:r>
                        <a:rPr lang="en-US" sz="4000" b="1" cap="all" spc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cap="all" spc="0" baseline="0" dirty="0" err="1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của</a:t>
                      </a:r>
                      <a:r>
                        <a:rPr lang="en-US" sz="4000" b="1" cap="all" spc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4000" b="1" cap="all" spc="0" baseline="0" dirty="0" err="1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tuần</a:t>
                      </a:r>
                      <a:r>
                        <a:rPr lang="en-US" sz="4000" b="1" cap="all" spc="0" baseline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8 </a:t>
                      </a:r>
                      <a:endParaRPr lang="en-US" sz="4000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800" b="1" kern="1200" cap="all" spc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Nề nếp</a:t>
                      </a:r>
                      <a:endParaRPr kumimoji="0" lang="en-US" sz="2800" b="1" kern="1200" cap="all" spc="0" dirty="0" smtClean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pPr algn="ctr"/>
                      <a:endParaRPr lang="en-US" sz="2800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pl-PL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Duy trì, thực hiện nề nếp của trường, lớp đề ra</a:t>
                      </a:r>
                      <a:endParaRPr kumimoji="0" lang="en-US" sz="28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pl-PL" sz="2800" b="1" kern="1200" cap="all" spc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Học tập </a:t>
                      </a:r>
                      <a:endParaRPr lang="en-US" sz="2800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pl-PL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Trên lớp chú ý nghe giảng, hăng hái giơ tay phát biểu, phát huy tính tích cực nhóm đôi bạn cùng tiến giúp đỡ nhau tiến bộ trong học tập</a:t>
                      </a:r>
                      <a:endParaRPr kumimoji="0" lang="en-US" sz="28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kumimoji="0" lang="pl-PL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Thi đua học học tập chào mừng ngày 20/10</a:t>
                      </a:r>
                      <a:endParaRPr kumimoji="0" lang="en-US" sz="28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kumimoji="0" lang="en-US" sz="28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kumimoji="0" lang="pl-PL" sz="2800" b="1" kern="1200" cap="all" spc="0" dirty="0" smtClean="0">
                          <a:ln w="9000" cmpd="sng">
                            <a:solidFill>
                              <a:schemeClr val="accent4">
                                <a:shade val="50000"/>
                                <a:satMod val="120000"/>
                              </a:schemeClr>
                            </a:solidFill>
                            <a:prstDash val="solid"/>
                          </a:ln>
                          <a:gradFill>
                            <a:gsLst>
                              <a:gs pos="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  <a:gs pos="43000">
                                <a:schemeClr val="accent4">
                                  <a:satMod val="255000"/>
                                </a:schemeClr>
                              </a:gs>
                              <a:gs pos="48000">
                                <a:schemeClr val="accent4">
                                  <a:shade val="85000"/>
                                  <a:satMod val="255000"/>
                                </a:schemeClr>
                              </a:gs>
                              <a:gs pos="100000">
                                <a:schemeClr val="accent4">
                                  <a:shade val="20000"/>
                                  <a:satMod val="245000"/>
                                </a:schemeClr>
                              </a:gs>
                            </a:gsLst>
                            <a:lin ang="5400000"/>
                          </a:gradFill>
                          <a:effectLst>
                            <a:reflection blurRad="12700" stA="28000" endPos="45000" dist="1000" dir="5400000" sy="-100000" algn="bl" rotWithShape="0"/>
                          </a:effectLst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 hoạt động khác</a:t>
                      </a:r>
                      <a:endParaRPr lang="en-US" sz="2800" b="1" cap="all" spc="0" dirty="0">
                        <a:ln w="9000" cmpd="sng">
                          <a:solidFill>
                            <a:schemeClr val="accent4">
                              <a:shade val="50000"/>
                              <a:satMod val="120000"/>
                            </a:schemeClr>
                          </a:solidFill>
                          <a:prstDash val="solid"/>
                        </a:ln>
                        <a:gradFill>
                          <a:gsLst>
                            <a:gs pos="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  <a:gs pos="43000">
                              <a:schemeClr val="accent4">
                                <a:satMod val="255000"/>
                              </a:schemeClr>
                            </a:gs>
                            <a:gs pos="48000">
                              <a:schemeClr val="accent4">
                                <a:shade val="85000"/>
                                <a:satMod val="255000"/>
                              </a:schemeClr>
                            </a:gs>
                            <a:gs pos="100000">
                              <a:schemeClr val="accent4">
                                <a:shade val="20000"/>
                                <a:satMod val="245000"/>
                              </a:schemeClr>
                            </a:gs>
                          </a:gsLst>
                          <a:lin ang="5400000"/>
                        </a:gradFill>
                        <a:effectLst>
                          <a:reflection blurRad="12700" stA="28000" endPos="45000" dist="1000" dir="5400000" sy="-100000" algn="bl" rotWithShape="0"/>
                        </a:effectLst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>
                    <a:solidFill>
                      <a:schemeClr val="accent3">
                        <a:lumMod val="20000"/>
                        <a:lumOff val="8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kumimoji="0" lang="pl-PL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Giữ vệ sinh trường, lớp sạch sẽ, tiết kiệm điện, nước, bảo vệ môi trường</a:t>
                      </a:r>
                      <a:endParaRPr kumimoji="0" lang="en-US" sz="2800" kern="1200" dirty="0" smtClean="0">
                        <a:solidFill>
                          <a:schemeClr val="dk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r>
                        <a:rPr kumimoji="0"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+ </a:t>
                      </a:r>
                      <a:r>
                        <a:rPr kumimoji="0" lang="en-US" sz="28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Tham</a:t>
                      </a:r>
                      <a:r>
                        <a:rPr kumimoji="0"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gia</a:t>
                      </a:r>
                      <a:r>
                        <a:rPr kumimoji="0"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tích</a:t>
                      </a:r>
                      <a:r>
                        <a:rPr kumimoji="0"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cực</a:t>
                      </a:r>
                      <a:r>
                        <a:rPr kumimoji="0"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các</a:t>
                      </a:r>
                      <a:r>
                        <a:rPr kumimoji="0"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cuộc</a:t>
                      </a:r>
                      <a:r>
                        <a:rPr kumimoji="0"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thi</a:t>
                      </a:r>
                      <a:r>
                        <a:rPr kumimoji="0"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do </a:t>
                      </a:r>
                      <a:r>
                        <a:rPr kumimoji="0" lang="en-US" sz="28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trường</a:t>
                      </a:r>
                      <a:r>
                        <a:rPr kumimoji="0"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phát</a:t>
                      </a:r>
                      <a:r>
                        <a:rPr kumimoji="0"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en-US" sz="2800" kern="1200" dirty="0" err="1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động</a:t>
                      </a:r>
                      <a:r>
                        <a:rPr kumimoji="0" lang="en-US" sz="2800" kern="1200" dirty="0" smtClean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</a:p>
                    <a:p>
                      <a:endParaRPr lang="en-US" sz="28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8217285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98071" y="-899946"/>
            <a:ext cx="10433957" cy="654963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301710" y="981698"/>
            <a:ext cx="9741847" cy="4194459"/>
            <a:chOff x="0" y="0"/>
            <a:chExt cx="3420027" cy="1716777"/>
          </a:xfrm>
        </p:grpSpPr>
        <p:sp>
          <p:nvSpPr>
            <p:cNvPr id="13" name="Freeform 13"/>
            <p:cNvSpPr/>
            <p:nvPr/>
          </p:nvSpPr>
          <p:spPr>
            <a:xfrm>
              <a:off x="0" y="0"/>
              <a:ext cx="3420027" cy="1716777"/>
            </a:xfrm>
            <a:custGeom>
              <a:avLst/>
              <a:gdLst/>
              <a:ahLst/>
              <a:cxnLst/>
              <a:rect l="l" t="t" r="r" b="b"/>
              <a:pathLst>
                <a:path w="3328854" h="1716777">
                  <a:moveTo>
                    <a:pt x="3204394" y="1716777"/>
                  </a:moveTo>
                  <a:lnTo>
                    <a:pt x="124460" y="1716777"/>
                  </a:lnTo>
                  <a:cubicBezTo>
                    <a:pt x="55880" y="1716777"/>
                    <a:pt x="0" y="1660897"/>
                    <a:pt x="0" y="159231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04394" y="0"/>
                  </a:lnTo>
                  <a:cubicBezTo>
                    <a:pt x="3272974" y="0"/>
                    <a:pt x="3328854" y="55880"/>
                    <a:pt x="3328854" y="124460"/>
                  </a:cubicBezTo>
                  <a:lnTo>
                    <a:pt x="3328854" y="1592317"/>
                  </a:lnTo>
                  <a:cubicBezTo>
                    <a:pt x="3328854" y="1660897"/>
                    <a:pt x="3272974" y="1716777"/>
                    <a:pt x="3204394" y="1716777"/>
                  </a:cubicBezTo>
                  <a:close/>
                </a:path>
              </a:pathLst>
            </a:custGeom>
            <a:solidFill>
              <a:srgbClr val="FFEB3C">
                <a:alpha val="6000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0060652" y="4633853"/>
            <a:ext cx="1790768" cy="1343076"/>
          </a:xfrm>
          <a:prstGeom prst="rect">
            <a:avLst/>
          </a:prstGeom>
        </p:spPr>
      </p:pic>
      <p:pic>
        <p:nvPicPr>
          <p:cNvPr id="18" name="Picture 24">
            <a:hlinkClick r:id="rId21" action="ppaction://hlinksldjump"/>
            <a:extLst>
              <a:ext uri="{FF2B5EF4-FFF2-40B4-BE49-F238E27FC236}">
                <a16:creationId xmlns:a16="http://schemas.microsoft.com/office/drawing/2014/main" xmlns="" id="{3E9DB28D-C6E2-169D-8D12-E50BBB318E73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0749202" y="5354038"/>
            <a:ext cx="1598820" cy="167415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388993" y="428474"/>
            <a:ext cx="9360209" cy="4549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ts val="5498"/>
              </a:lnSpc>
            </a:pPr>
            <a:endParaRPr lang="en-US" sz="6600" b="1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Phần</a:t>
            </a: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2: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Sinh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hoạt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chủ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</a:t>
            </a: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:“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ngăn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nắp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”</a:t>
            </a:r>
          </a:p>
          <a:p>
            <a:pPr algn="ctr" defTabSz="609630">
              <a:lnSpc>
                <a:spcPts val="5498"/>
              </a:lnSpc>
            </a:pPr>
            <a:endParaRPr lang="en-US" sz="6600" b="1" dirty="0" smtClean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503480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98071" y="-899946"/>
            <a:ext cx="10433957" cy="654963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301710" y="1676400"/>
            <a:ext cx="9741847" cy="3499757"/>
            <a:chOff x="0" y="284339"/>
            <a:chExt cx="3420027" cy="1432438"/>
          </a:xfrm>
        </p:grpSpPr>
        <p:sp>
          <p:nvSpPr>
            <p:cNvPr id="13" name="Freeform 13"/>
            <p:cNvSpPr/>
            <p:nvPr/>
          </p:nvSpPr>
          <p:spPr>
            <a:xfrm>
              <a:off x="0" y="284339"/>
              <a:ext cx="3420027" cy="1432438"/>
            </a:xfrm>
            <a:custGeom>
              <a:avLst/>
              <a:gdLst/>
              <a:ahLst/>
              <a:cxnLst/>
              <a:rect l="l" t="t" r="r" b="b"/>
              <a:pathLst>
                <a:path w="3328854" h="1716777">
                  <a:moveTo>
                    <a:pt x="3204394" y="1716777"/>
                  </a:moveTo>
                  <a:lnTo>
                    <a:pt x="124460" y="1716777"/>
                  </a:lnTo>
                  <a:cubicBezTo>
                    <a:pt x="55880" y="1716777"/>
                    <a:pt x="0" y="1660897"/>
                    <a:pt x="0" y="159231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04394" y="0"/>
                  </a:lnTo>
                  <a:cubicBezTo>
                    <a:pt x="3272974" y="0"/>
                    <a:pt x="3328854" y="55880"/>
                    <a:pt x="3328854" y="124460"/>
                  </a:cubicBezTo>
                  <a:lnTo>
                    <a:pt x="3328854" y="1592317"/>
                  </a:lnTo>
                  <a:cubicBezTo>
                    <a:pt x="3328854" y="1660897"/>
                    <a:pt x="3272974" y="1716777"/>
                    <a:pt x="3204394" y="1716777"/>
                  </a:cubicBezTo>
                  <a:close/>
                </a:path>
              </a:pathLst>
            </a:custGeom>
            <a:solidFill>
              <a:srgbClr val="FFEB3C">
                <a:alpha val="6000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0060652" y="4633853"/>
            <a:ext cx="1790768" cy="1343076"/>
          </a:xfrm>
          <a:prstGeom prst="rect">
            <a:avLst/>
          </a:prstGeom>
        </p:spPr>
      </p:pic>
      <p:pic>
        <p:nvPicPr>
          <p:cNvPr id="18" name="Picture 24">
            <a:hlinkClick r:id="rId21" action="ppaction://hlinksldjump"/>
            <a:extLst>
              <a:ext uri="{FF2B5EF4-FFF2-40B4-BE49-F238E27FC236}">
                <a16:creationId xmlns:a16="http://schemas.microsoft.com/office/drawing/2014/main" xmlns="" id="{3E9DB28D-C6E2-169D-8D12-E50BBB318E73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0749202" y="5354038"/>
            <a:ext cx="1598820" cy="167415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388993" y="428474"/>
            <a:ext cx="9360209" cy="45499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ts val="5498"/>
              </a:lnSpc>
            </a:pPr>
            <a:endParaRPr lang="en-US" sz="6600" b="1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endParaRPr lang="en-US" sz="6600" b="1" dirty="0" smtClean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1: </a:t>
            </a:r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Kể</a:t>
            </a: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về</a:t>
            </a: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việc</a:t>
            </a: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em</a:t>
            </a: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sắp</a:t>
            </a: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xếp</a:t>
            </a: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tủ</a:t>
            </a: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quần</a:t>
            </a: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áo</a:t>
            </a: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ở </a:t>
            </a:r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nhà</a:t>
            </a:r>
            <a:endParaRPr lang="en-US" sz="66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defTabSz="609630">
              <a:lnSpc>
                <a:spcPts val="5498"/>
              </a:lnSpc>
            </a:pPr>
            <a:endParaRPr lang="en-US" sz="6600" b="1" dirty="0" smtClean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6870606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l="389" b="14886"/>
          <a:stretch>
            <a:fillRect/>
          </a:stretch>
        </p:blipFill>
        <p:spPr>
          <a:xfrm>
            <a:off x="0" y="215295"/>
            <a:ext cx="12222079" cy="4882297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0121787" y="171148"/>
            <a:ext cx="771015" cy="51465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 r="2945" b="44001"/>
          <a:stretch>
            <a:fillRect/>
          </a:stretch>
        </p:blipFill>
        <p:spPr>
          <a:xfrm>
            <a:off x="0" y="2259023"/>
            <a:ext cx="12222079" cy="4619030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10856454" y="136051"/>
            <a:ext cx="1225130" cy="12251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898071" y="-899946"/>
            <a:ext cx="10433957" cy="6549632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-140405" y="282173"/>
            <a:ext cx="698791" cy="466443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1936612" y="-41150"/>
            <a:ext cx="944818" cy="630666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11506200" y="1440425"/>
            <a:ext cx="1150767" cy="768137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>
            <a:off x="5006560" y="127000"/>
            <a:ext cx="1049977" cy="700860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flipH="1">
            <a:off x="7766242" y="351172"/>
            <a:ext cx="714140" cy="476689"/>
          </a:xfrm>
          <a:prstGeom prst="rect">
            <a:avLst/>
          </a:prstGeom>
        </p:spPr>
      </p:pic>
      <p:grpSp>
        <p:nvGrpSpPr>
          <p:cNvPr id="12" name="Group 12"/>
          <p:cNvGrpSpPr/>
          <p:nvPr/>
        </p:nvGrpSpPr>
        <p:grpSpPr>
          <a:xfrm>
            <a:off x="1301710" y="1676400"/>
            <a:ext cx="9741847" cy="3499757"/>
            <a:chOff x="0" y="284339"/>
            <a:chExt cx="3420027" cy="1432438"/>
          </a:xfrm>
        </p:grpSpPr>
        <p:sp>
          <p:nvSpPr>
            <p:cNvPr id="13" name="Freeform 13"/>
            <p:cNvSpPr/>
            <p:nvPr/>
          </p:nvSpPr>
          <p:spPr>
            <a:xfrm>
              <a:off x="0" y="284339"/>
              <a:ext cx="3420027" cy="1432438"/>
            </a:xfrm>
            <a:custGeom>
              <a:avLst/>
              <a:gdLst/>
              <a:ahLst/>
              <a:cxnLst/>
              <a:rect l="l" t="t" r="r" b="b"/>
              <a:pathLst>
                <a:path w="3328854" h="1716777">
                  <a:moveTo>
                    <a:pt x="3204394" y="1716777"/>
                  </a:moveTo>
                  <a:lnTo>
                    <a:pt x="124460" y="1716777"/>
                  </a:lnTo>
                  <a:cubicBezTo>
                    <a:pt x="55880" y="1716777"/>
                    <a:pt x="0" y="1660897"/>
                    <a:pt x="0" y="1592317"/>
                  </a:cubicBezTo>
                  <a:lnTo>
                    <a:pt x="0" y="124460"/>
                  </a:lnTo>
                  <a:cubicBezTo>
                    <a:pt x="0" y="55880"/>
                    <a:pt x="55880" y="0"/>
                    <a:pt x="124460" y="0"/>
                  </a:cubicBezTo>
                  <a:lnTo>
                    <a:pt x="3204394" y="0"/>
                  </a:lnTo>
                  <a:cubicBezTo>
                    <a:pt x="3272974" y="0"/>
                    <a:pt x="3328854" y="55880"/>
                    <a:pt x="3328854" y="124460"/>
                  </a:cubicBezTo>
                  <a:lnTo>
                    <a:pt x="3328854" y="1592317"/>
                  </a:lnTo>
                  <a:cubicBezTo>
                    <a:pt x="3328854" y="1660897"/>
                    <a:pt x="3272974" y="1716777"/>
                    <a:pt x="3204394" y="1716777"/>
                  </a:cubicBezTo>
                  <a:close/>
                </a:path>
              </a:pathLst>
            </a:custGeom>
            <a:solidFill>
              <a:srgbClr val="FFEB3C">
                <a:alpha val="60000"/>
              </a:srgbClr>
            </a:solidFill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7" name="Picture 17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20"/>
              </a:ext>
            </a:extLst>
          </a:blip>
          <a:srcRect/>
          <a:stretch>
            <a:fillRect/>
          </a:stretch>
        </p:blipFill>
        <p:spPr>
          <a:xfrm>
            <a:off x="10060652" y="4633853"/>
            <a:ext cx="1790768" cy="1343076"/>
          </a:xfrm>
          <a:prstGeom prst="rect">
            <a:avLst/>
          </a:prstGeom>
        </p:spPr>
      </p:pic>
      <p:pic>
        <p:nvPicPr>
          <p:cNvPr id="18" name="Picture 24">
            <a:hlinkClick r:id="rId21" action="ppaction://hlinksldjump"/>
            <a:extLst>
              <a:ext uri="{FF2B5EF4-FFF2-40B4-BE49-F238E27FC236}">
                <a16:creationId xmlns:a16="http://schemas.microsoft.com/office/drawing/2014/main" xmlns="" id="{3E9DB28D-C6E2-169D-8D12-E50BBB318E73}"/>
              </a:ext>
            </a:extLst>
          </p:cNvPr>
          <p:cNvPicPr>
            <a:picLocks noChangeAspect="1"/>
          </p:cNvPicPr>
          <p:nvPr/>
        </p:nvPicPr>
        <p:blipFill>
          <a:blip r:embed="rId22"/>
          <a:srcRect/>
          <a:stretch>
            <a:fillRect/>
          </a:stretch>
        </p:blipFill>
        <p:spPr>
          <a:xfrm>
            <a:off x="10749202" y="5354038"/>
            <a:ext cx="1598820" cy="1674157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1388993" y="428474"/>
            <a:ext cx="9360209" cy="384464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609630">
              <a:lnSpc>
                <a:spcPts val="5498"/>
              </a:lnSpc>
            </a:pPr>
            <a:endParaRPr lang="en-US" sz="6600" b="1" dirty="0" smtClean="0"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endParaRPr lang="en-US" sz="6600" b="1" dirty="0" smtClean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6600" b="1" dirty="0" err="1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Câu</a:t>
            </a:r>
            <a:r>
              <a:rPr lang="en-US" sz="6600" b="1" dirty="0" smtClean="0">
                <a:solidFill>
                  <a:schemeClr val="bg1"/>
                </a:solidFill>
                <a:latin typeface="Times New Roman" panose="02020603050405020304" pitchFamily="18" charset="0"/>
                <a:ea typeface="Arial-Rounded" panose="020B0500000000000000" pitchFamily="34" charset="0"/>
                <a:cs typeface="Times New Roman" panose="02020603050405020304" pitchFamily="18" charset="0"/>
              </a:rPr>
              <a:t> 2: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xếp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gọn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gàng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nhân</a:t>
            </a:r>
            <a:r>
              <a:rPr lang="en-US" sz="66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ở </a:t>
            </a:r>
            <a:r>
              <a:rPr lang="en-US" sz="6600" b="1" dirty="0" err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lớp</a:t>
            </a:r>
            <a:endParaRPr lang="en-US" sz="6600" b="1" dirty="0" smtClean="0">
              <a:solidFill>
                <a:schemeClr val="bg1"/>
              </a:solidFill>
              <a:latin typeface="Times New Roman" panose="02020603050405020304" pitchFamily="18" charset="0"/>
              <a:ea typeface="Arial-Rounded" panose="020B0500000000000000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12995285"/>
      </p:ext>
    </p:extLst>
  </p:cSld>
  <p:clrMapOvr>
    <a:masterClrMapping/>
  </p:clrMapOvr>
  <p:transition spd="slow">
    <p:cover/>
  </p:transition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1"/>
</p:tagLst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image" Target="../media/image8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Paper">
  <a:themeElements>
    <a:clrScheme name="Paper">
      <a:dk1>
        <a:sysClr val="windowText" lastClr="000000"/>
      </a:dk1>
      <a:lt1>
        <a:sysClr val="window" lastClr="FFFFFF"/>
      </a:lt1>
      <a:dk2>
        <a:srgbClr val="444D26"/>
      </a:dk2>
      <a:lt2>
        <a:srgbClr val="FEFAC9"/>
      </a:lt2>
      <a:accent1>
        <a:srgbClr val="A5B592"/>
      </a:accent1>
      <a:accent2>
        <a:srgbClr val="F3A447"/>
      </a:accent2>
      <a:accent3>
        <a:srgbClr val="E7BC29"/>
      </a:accent3>
      <a:accent4>
        <a:srgbClr val="D092A7"/>
      </a:accent4>
      <a:accent5>
        <a:srgbClr val="9C85C0"/>
      </a:accent5>
      <a:accent6>
        <a:srgbClr val="809EC2"/>
      </a:accent6>
      <a:hlink>
        <a:srgbClr val="8E58B6"/>
      </a:hlink>
      <a:folHlink>
        <a:srgbClr val="7F6F6F"/>
      </a:folHlink>
    </a:clrScheme>
    <a:fontScheme name="Paper">
      <a:maj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onstantia"/>
        <a:ea typeface=""/>
        <a:cs typeface=""/>
        <a:font script="Jpan" typeface="HG明朝E"/>
        <a:font script="Hang" typeface="궁서"/>
        <a:font script="Hans" typeface="华文新魏"/>
        <a:font script="Hant" typeface="標楷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Paper">
      <a: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63000"/>
                <a:tint val="82000"/>
              </a:schemeClr>
              <a:schemeClr val="phClr">
                <a:tint val="10000"/>
                <a:satMod val="400000"/>
              </a:schemeClr>
            </a:duotone>
          </a:blip>
          <a:tile tx="0" ty="0" sx="40000" sy="40000" flip="none" algn="tl"/>
        </a:blipFill>
        <a:blipFill>
          <a:blip xmlns:r="http://schemas.openxmlformats.org/officeDocument/2006/relationships" r:embed="rId1">
            <a:duotone>
              <a:schemeClr val="phClr">
                <a:shade val="40000"/>
              </a:schemeClr>
              <a:schemeClr val="phClr">
                <a:tint val="42000"/>
              </a:schemeClr>
            </a:duotone>
          </a:blip>
          <a:tile tx="0" ty="0" sx="40000" sy="40000" flip="none" algn="tl"/>
        </a:blipFill>
      </a:fillStyleLst>
      <a:lnStyleLst>
        <a:ln w="127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  <a:ln w="635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rotWithShape="0">
              <a:srgbClr val="000000">
                <a:alpha val="50000"/>
              </a:srgbClr>
            </a:outerShdw>
            <a:softEdge rad="12700"/>
          </a:effectLst>
        </a:effectStyle>
        <a:effectStyle>
          <a:effectLst>
            <a:outerShdw blurRad="95000" algn="tl" rotWithShape="0">
              <a:srgbClr val="000000">
                <a:alpha val="50000"/>
              </a:srgbClr>
            </a:outerShdw>
          </a:effectLst>
          <a:scene3d>
            <a:camera prst="orthographicFront"/>
            <a:lightRig rig="soft" dir="t">
              <a:rot lat="0" lon="0" rev="18000000"/>
            </a:lightRig>
          </a:scene3d>
          <a:sp3d prstMaterial="dkEdge">
            <a:bevelT w="73660" h="44450" prst="riblet"/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55000"/>
                <a:alpha val="20000"/>
              </a:schemeClr>
              <a:schemeClr val="phClr">
                <a:tint val="40000"/>
                <a:shade val="90000"/>
                <a:satMod val="60000"/>
                <a:alpha val="20000"/>
              </a:schemeClr>
            </a:duotone>
          </a:blip>
          <a:tile tx="0" ty="0" sx="58000" sy="38000" flip="none" algn="tl"/>
        </a:blipFill>
        <a:blipFill>
          <a:blip xmlns:r="http://schemas.openxmlformats.org/officeDocument/2006/relationships" r:embed="rId2">
            <a:duotone>
              <a:schemeClr val="phClr">
                <a:shade val="12000"/>
                <a:satMod val="240000"/>
              </a:schemeClr>
              <a:schemeClr val="phClr">
                <a:tint val="65000"/>
              </a:schemeClr>
            </a:duotone>
          </a:blip>
          <a:stretch>
            <a:fillRect/>
          </a:stretch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457</TotalTime>
  <Words>218</Words>
  <Application>Microsoft Office PowerPoint</Application>
  <PresentationFormat>Custom</PresentationFormat>
  <Paragraphs>35</Paragraphs>
  <Slides>10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3</vt:i4>
      </vt:variant>
      <vt:variant>
        <vt:lpstr>Slide Titles</vt:lpstr>
      </vt:variant>
      <vt:variant>
        <vt:i4>10</vt:i4>
      </vt:variant>
    </vt:vector>
  </HeadingPairs>
  <TitlesOfParts>
    <vt:vector size="13" baseType="lpstr">
      <vt:lpstr>1_Office Theme</vt:lpstr>
      <vt:lpstr>Office 主题</vt:lpstr>
      <vt:lpstr>Paper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Thao Tran</dc:creator>
  <cp:lastModifiedBy>Dao Thuy</cp:lastModifiedBy>
  <cp:revision>63</cp:revision>
  <dcterms:created xsi:type="dcterms:W3CDTF">2024-04-01T09:03:55Z</dcterms:created>
  <dcterms:modified xsi:type="dcterms:W3CDTF">2025-10-20T23:15:47Z</dcterms:modified>
</cp:coreProperties>
</file>