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17" r:id="rId3"/>
  </p:sldMasterIdLst>
  <p:notesMasterIdLst>
    <p:notesMasterId r:id="rId16"/>
  </p:notesMasterIdLst>
  <p:sldIdLst>
    <p:sldId id="2007577140" r:id="rId4"/>
    <p:sldId id="2007577142" r:id="rId5"/>
    <p:sldId id="2007577141" r:id="rId6"/>
    <p:sldId id="2007577143" r:id="rId7"/>
    <p:sldId id="2007577155" r:id="rId8"/>
    <p:sldId id="2007577144" r:id="rId9"/>
    <p:sldId id="2007577145" r:id="rId10"/>
    <p:sldId id="2007577146" r:id="rId11"/>
    <p:sldId id="2007577148" r:id="rId12"/>
    <p:sldId id="2007577151" r:id="rId13"/>
    <p:sldId id="2007577153" r:id="rId14"/>
    <p:sldId id="200757715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60" d="100"/>
          <a:sy n="60" d="100"/>
        </p:scale>
        <p:origin x="-425" y="-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5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8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F2D0C77-3820-96C1-4F82-D8A7894E721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3" y="81095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1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20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8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771"/>
            <a:ext cx="12263718" cy="71067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399" y="797859"/>
            <a:ext cx="10040471" cy="523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349"/>
              </a:spcBef>
              <a:defRPr/>
            </a:pPr>
            <a:endParaRPr lang="en-U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1313" algn="l"/>
              </a:tabLst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 QUÝ THẦY CÔ</a:t>
            </a:r>
          </a:p>
          <a:p>
            <a:pPr algn="ctr">
              <a:tabLst>
                <a:tab pos="341313" algn="l"/>
              </a:tabLs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  <a:p>
            <a:pPr algn="ctr">
              <a:spcBef>
                <a:spcPts val="1349"/>
              </a:spcBef>
              <a:tabLst>
                <a:tab pos="341313" algn="l"/>
              </a:tabLs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349"/>
              </a:spcBef>
              <a:tabLst>
                <a:tab pos="341313" algn="l"/>
              </a:tabLst>
              <a:defRPr/>
            </a:pP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altLang="en-US" b="1" i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dirty="0" smtClean="0">
                <a:solidFill>
                  <a:srgbClr val="FF0066"/>
                </a:solidFill>
                <a:latin typeface="Times New Roman" pitchFamily="18" charset="0"/>
              </a:rPr>
              <a:t>			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Giáo 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viên: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Đào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Thuỳ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endParaRPr lang="en-US" altLang="en-US" sz="32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			Lớp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2</a:t>
            </a:r>
            <a:endParaRPr lang="en-US" altLang="en-US" sz="32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			Trường 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: Tiểu học Hưng Đạo</a:t>
            </a:r>
          </a:p>
          <a:p>
            <a:pPr>
              <a:spcBef>
                <a:spcPts val="1349"/>
              </a:spcBef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67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2. </a:t>
            </a:r>
            <a:r>
              <a:rPr lang="en-US" sz="3200" dirty="0" err="1" smtClean="0"/>
              <a:t>Niềm</a:t>
            </a:r>
            <a:r>
              <a:rPr lang="en-US" sz="3200" dirty="0" smtClean="0"/>
              <a:t> </a:t>
            </a:r>
            <a:r>
              <a:rPr lang="en-US" sz="3200" dirty="0" err="1" smtClean="0"/>
              <a:t>vui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 smtClean="0"/>
              <a:t>? </a:t>
            </a:r>
            <a:r>
              <a:rPr lang="en-US" sz="3200" dirty="0" err="1" smtClean="0"/>
              <a:t>Điều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không</a:t>
            </a:r>
            <a:r>
              <a:rPr lang="en-US" sz="3200" dirty="0" smtClean="0"/>
              <a:t> </a:t>
            </a:r>
            <a:r>
              <a:rPr lang="en-US" sz="3200" dirty="0" err="1" smtClean="0"/>
              <a:t>vui</a:t>
            </a:r>
            <a:r>
              <a:rPr lang="en-US" sz="3200" dirty="0" smtClean="0"/>
              <a:t>? </a:t>
            </a:r>
            <a:r>
              <a:rPr lang="en-US" sz="3200" dirty="0" err="1" smtClean="0"/>
              <a:t>Hãy</a:t>
            </a:r>
            <a:r>
              <a:rPr lang="en-US" sz="3200" dirty="0" smtClean="0"/>
              <a:t> chia </a:t>
            </a:r>
            <a:r>
              <a:rPr lang="en-US" sz="3200" dirty="0" err="1" smtClean="0"/>
              <a:t>sẻ</a:t>
            </a:r>
            <a:r>
              <a:rPr lang="en-US" sz="3200" dirty="0" smtClean="0"/>
              <a:t> </a:t>
            </a:r>
            <a:r>
              <a:rPr lang="en-US" sz="3200" dirty="0" err="1" smtClean="0"/>
              <a:t>cùng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bạn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AutoShape 4" descr="Hình nền cho thiếu nh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ình nền cho thiếu nh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https://img.tripi.vn/cdn-cgi/image/width=700,height=700/https:/gcs.tripi.vn/public-tripi/tripi-feed/img/474078LBV/background-thieu-nhi_11361137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https://img.tripi.vn/cdn-cgi/image/width=700,height=700/https:/gcs.tripi.vn/public-tripi/tripi-feed/img/474078LBV/background-thieu-nhi_113611373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463" y="577811"/>
            <a:ext cx="12192000" cy="6857999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4963" y="454025"/>
            <a:ext cx="3041685" cy="2665366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8197" y="936920"/>
            <a:ext cx="2519942" cy="2071808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xmlns="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5563" y="4758428"/>
            <a:ext cx="2715884" cy="3178771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xmlns="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2059" y="4657943"/>
            <a:ext cx="2519941" cy="3007328"/>
          </a:xfrm>
          <a:prstGeom prst="rect">
            <a:avLst/>
          </a:prstGeom>
        </p:spPr>
      </p:pic>
      <p:pic>
        <p:nvPicPr>
          <p:cNvPr id="1042" name="Picture 18" descr="Hình ảnh Trẻ Em 3d Chơi Vui Vẻ Trên Nền Trong Suốt PNG , Trẻ Em 3d Chơi Vui  Vẻ Trên Nền Trong Suốt PNG , Trẻ Em Chơi Vui Vẻ, Bọ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72" y="2349459"/>
            <a:ext cx="612502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6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160338"/>
            <a:ext cx="10515600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Phóng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viên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nhí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AutoShape 4" descr="Hình nền cho thiếu nh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ình nền cho thiếu nh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https://img.tripi.vn/cdn-cgi/image/width=700,height=700/https:/gcs.tripi.vn/public-tripi/tripi-feed/img/474078LBV/background-thieu-nhi_11361137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https://img.tripi.vn/cdn-cgi/image/width=700,height=700/https:/gcs.tripi.vn/public-tripi/tripi-feed/img/474078LBV/background-thieu-nhi_113611373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0588"/>
            <a:ext cx="12192000" cy="6857999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4663" y="240479"/>
            <a:ext cx="3041685" cy="2665366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3797" y="1184570"/>
            <a:ext cx="2519942" cy="2071808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xmlns="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5563" y="4758428"/>
            <a:ext cx="2715884" cy="3178771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xmlns="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2059" y="4657943"/>
            <a:ext cx="2519941" cy="3007328"/>
          </a:xfrm>
          <a:prstGeom prst="rect">
            <a:avLst/>
          </a:prstGeom>
        </p:spPr>
      </p:pic>
      <p:pic>
        <p:nvPicPr>
          <p:cNvPr id="1036" name="Picture 12" descr="Hình ảnh Nhân Vật Hoạt Hình 3d Của Một Phóng Viên Tin Tức Trên Nền Trong  Suốt PNG , Nhân Vật Hoạt Hình 3d Của Một Phóng Viên Tin Tức, Phóng Viê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39" y="2112524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ews Anchor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4" y="2112524"/>
            <a:ext cx="3686175" cy="381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488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0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NIỀM VUI ĐẾN TRƯỜ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334961" y="116681"/>
            <a:ext cx="11615737" cy="623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8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37" y="180001"/>
            <a:ext cx="12392083" cy="1325563"/>
          </a:xfrm>
        </p:spPr>
        <p:txBody>
          <a:bodyPr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47" y="852692"/>
            <a:ext cx="5441520" cy="2804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33" y="852692"/>
            <a:ext cx="5654693" cy="3079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46" y="3579061"/>
            <a:ext cx="11132677" cy="304612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36715" y="639521"/>
            <a:ext cx="2294415" cy="5609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19474" y="639519"/>
            <a:ext cx="4816963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97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8299" y="4018649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71550" y="898070"/>
            <a:ext cx="10814049" cy="49312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en-US" sz="4400" dirty="0" err="1" smtClean="0"/>
              <a:t>Nói</a:t>
            </a:r>
            <a:r>
              <a:rPr lang="en-US" sz="4400" dirty="0" smtClean="0"/>
              <a:t> </a:t>
            </a:r>
            <a:r>
              <a:rPr lang="en-US" sz="4400" dirty="0" err="1" smtClean="0"/>
              <a:t>thành</a:t>
            </a:r>
            <a:r>
              <a:rPr lang="en-US" sz="4400" dirty="0" smtClean="0"/>
              <a:t> </a:t>
            </a:r>
            <a:r>
              <a:rPr lang="en-US" sz="4400" dirty="0" err="1" smtClean="0"/>
              <a:t>câu</a:t>
            </a:r>
            <a:r>
              <a:rPr lang="en-US" sz="4400" dirty="0" smtClean="0"/>
              <a:t>, </a:t>
            </a:r>
            <a:r>
              <a:rPr lang="en-US" sz="4400" dirty="0" err="1" smtClean="0"/>
              <a:t>diễn</a:t>
            </a:r>
            <a:r>
              <a:rPr lang="en-US" sz="4400" dirty="0" smtClean="0"/>
              <a:t> </a:t>
            </a:r>
            <a:r>
              <a:rPr lang="en-US" sz="4400" dirty="0" err="1" smtClean="0"/>
              <a:t>đạt</a:t>
            </a:r>
            <a:r>
              <a:rPr lang="en-US" sz="4400" dirty="0" smtClean="0"/>
              <a:t> </a:t>
            </a:r>
            <a:r>
              <a:rPr lang="en-US" sz="4400" dirty="0" err="1" smtClean="0"/>
              <a:t>rõ</a:t>
            </a:r>
            <a:r>
              <a:rPr lang="en-US" sz="4400" dirty="0" smtClean="0"/>
              <a:t> </a:t>
            </a:r>
            <a:r>
              <a:rPr lang="en-US" sz="4400" dirty="0" err="1" smtClean="0"/>
              <a:t>ràng</a:t>
            </a:r>
            <a:r>
              <a:rPr lang="en-US" sz="4400" dirty="0" smtClean="0"/>
              <a:t>, </a:t>
            </a:r>
            <a:r>
              <a:rPr lang="en-US" sz="4400" dirty="0" err="1" smtClean="0"/>
              <a:t>đủ</a:t>
            </a:r>
            <a:r>
              <a:rPr lang="en-US" sz="4400" dirty="0" smtClean="0"/>
              <a:t> ý </a:t>
            </a:r>
          </a:p>
          <a:p>
            <a:pPr algn="ctr">
              <a:lnSpc>
                <a:spcPct val="150000"/>
              </a:lnSpc>
            </a:pPr>
            <a:r>
              <a:rPr lang="en-US" sz="4400" dirty="0" smtClean="0"/>
              <a:t> - 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thể</a:t>
            </a:r>
            <a:r>
              <a:rPr lang="en-US" sz="4400" dirty="0" smtClean="0"/>
              <a:t> </a:t>
            </a:r>
            <a:r>
              <a:rPr lang="en-US" sz="4400" dirty="0" err="1" smtClean="0"/>
              <a:t>kết</a:t>
            </a:r>
            <a:r>
              <a:rPr lang="en-US" sz="4400" dirty="0" smtClean="0"/>
              <a:t> </a:t>
            </a:r>
            <a:r>
              <a:rPr lang="en-US" sz="4400" dirty="0" err="1" smtClean="0"/>
              <a:t>hợp</a:t>
            </a:r>
            <a:r>
              <a:rPr lang="en-US" sz="4400" dirty="0" smtClean="0"/>
              <a:t> </a:t>
            </a:r>
            <a:r>
              <a:rPr lang="en-US" sz="4400" dirty="0" err="1" smtClean="0"/>
              <a:t>ngôn</a:t>
            </a:r>
            <a:r>
              <a:rPr lang="en-US" sz="4400" dirty="0" smtClean="0"/>
              <a:t> </a:t>
            </a:r>
            <a:r>
              <a:rPr lang="en-US" sz="4400" dirty="0" err="1" smtClean="0"/>
              <a:t>ngữ</a:t>
            </a:r>
            <a:r>
              <a:rPr lang="en-US" sz="4400" dirty="0" smtClean="0"/>
              <a:t>, </a:t>
            </a:r>
            <a:r>
              <a:rPr lang="en-US" sz="4400" dirty="0" err="1" smtClean="0"/>
              <a:t>cử</a:t>
            </a:r>
            <a:r>
              <a:rPr lang="en-US" sz="4400" dirty="0" smtClean="0"/>
              <a:t> </a:t>
            </a:r>
            <a:r>
              <a:rPr lang="en-US" sz="4400" dirty="0" err="1" smtClean="0"/>
              <a:t>chỉ</a:t>
            </a:r>
            <a:r>
              <a:rPr lang="en-US" sz="4400" dirty="0" smtClean="0"/>
              <a:t>, </a:t>
            </a:r>
            <a:r>
              <a:rPr lang="en-US" sz="4400" dirty="0" err="1" smtClean="0"/>
              <a:t>điệu</a:t>
            </a:r>
            <a:r>
              <a:rPr lang="en-US" sz="4400" dirty="0" smtClean="0"/>
              <a:t> </a:t>
            </a:r>
            <a:r>
              <a:rPr lang="en-US" sz="4400" dirty="0" err="1" smtClean="0"/>
              <a:t>bộ</a:t>
            </a:r>
            <a:r>
              <a:rPr lang="en-US" sz="4400" dirty="0" smtClean="0"/>
              <a:t> </a:t>
            </a:r>
            <a:r>
              <a:rPr lang="en-US" sz="4400" dirty="0" err="1" smtClean="0"/>
              <a:t>để</a:t>
            </a:r>
            <a:r>
              <a:rPr lang="en-US" sz="4400" dirty="0" smtClean="0"/>
              <a:t> </a:t>
            </a:r>
            <a:r>
              <a:rPr lang="en-US" sz="4400" dirty="0" err="1" smtClean="0"/>
              <a:t>diễn</a:t>
            </a:r>
            <a:r>
              <a:rPr lang="en-US" sz="4400" dirty="0" smtClean="0"/>
              <a:t> </a:t>
            </a:r>
            <a:r>
              <a:rPr lang="en-US" sz="4400" dirty="0" err="1" smtClean="0"/>
              <a:t>đạt</a:t>
            </a:r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05658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32" y="179515"/>
            <a:ext cx="11758174" cy="650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246832"/>
            <a:ext cx="11763783" cy="631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6" y="100976"/>
            <a:ext cx="11870370" cy="657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37" y="180001"/>
            <a:ext cx="12392083" cy="1325563"/>
          </a:xfrm>
        </p:spPr>
        <p:txBody>
          <a:bodyPr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47" y="852692"/>
            <a:ext cx="5441520" cy="2804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33" y="852692"/>
            <a:ext cx="5654693" cy="3079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46" y="3579061"/>
            <a:ext cx="11132677" cy="304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115</Words>
  <Application>Microsoft Office PowerPoint</Application>
  <PresentationFormat>Custom</PresentationFormat>
  <Paragraphs>16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自定义设计方案</vt:lpstr>
      <vt:lpstr>Office 主题​​</vt:lpstr>
      <vt:lpstr>Office Theme</vt:lpstr>
      <vt:lpstr>PowerPoint Presentation</vt:lpstr>
      <vt:lpstr>PowerPoint Presentation</vt:lpstr>
      <vt:lpstr>PowerPoint Presentation</vt:lpstr>
      <vt:lpstr>1. Quan sát tranh và nói về niềm vui của các nhân vật trong mỗi bức tranh  </vt:lpstr>
      <vt:lpstr>PowerPoint Presentation</vt:lpstr>
      <vt:lpstr>PowerPoint Presentation</vt:lpstr>
      <vt:lpstr>PowerPoint Presentation</vt:lpstr>
      <vt:lpstr>PowerPoint Presentation</vt:lpstr>
      <vt:lpstr>1. Quan sát tranh và nói về niềm vui của các nhân vật trong mỗi bức tranh  </vt:lpstr>
      <vt:lpstr>2. Niềm vui của em là gì? Điều gì làm em không vui? Hãy chia sẻ cùng các bạn </vt:lpstr>
      <vt:lpstr>Phóng viên nhí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Dao Thuy</cp:lastModifiedBy>
  <cp:revision>93</cp:revision>
  <dcterms:created xsi:type="dcterms:W3CDTF">2021-07-09T06:30:31Z</dcterms:created>
  <dcterms:modified xsi:type="dcterms:W3CDTF">2025-09-18T04:59:51Z</dcterms:modified>
</cp:coreProperties>
</file>