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12" r:id="rId4"/>
  </p:sldMasterIdLst>
  <p:notesMasterIdLst>
    <p:notesMasterId r:id="rId15"/>
  </p:notesMasterIdLst>
  <p:sldIdLst>
    <p:sldId id="302" r:id="rId5"/>
    <p:sldId id="310" r:id="rId6"/>
    <p:sldId id="554" r:id="rId7"/>
    <p:sldId id="298" r:id="rId8"/>
    <p:sldId id="299" r:id="rId9"/>
    <p:sldId id="560" r:id="rId10"/>
    <p:sldId id="561" r:id="rId11"/>
    <p:sldId id="562" r:id="rId12"/>
    <p:sldId id="563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49" d="100"/>
          <a:sy n="49" d="100"/>
        </p:scale>
        <p:origin x="9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38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18" Type="http://schemas.openxmlformats.org/officeDocument/2006/relationships/image" Target="../media/image32.png"/><Relationship Id="rId26" Type="http://schemas.openxmlformats.org/officeDocument/2006/relationships/image" Target="../media/image37.png"/><Relationship Id="rId3" Type="http://schemas.openxmlformats.org/officeDocument/2006/relationships/image" Target="../media/image23.GIF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28.GIF"/><Relationship Id="rId17" Type="http://schemas.microsoft.com/office/2007/relationships/hdphoto" Target="../media/hdphoto6.wdp"/><Relationship Id="rId25" Type="http://schemas.microsoft.com/office/2007/relationships/hdphoto" Target="../media/hdphoto9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24" Type="http://schemas.openxmlformats.org/officeDocument/2006/relationships/image" Target="../media/image36.png"/><Relationship Id="rId32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38.png"/><Relationship Id="rId10" Type="http://schemas.openxmlformats.org/officeDocument/2006/relationships/image" Target="../media/image27.png"/><Relationship Id="rId19" Type="http://schemas.openxmlformats.org/officeDocument/2006/relationships/image" Target="../media/image33.GIF"/><Relationship Id="rId31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30.png"/><Relationship Id="rId22" Type="http://schemas.openxmlformats.org/officeDocument/2006/relationships/image" Target="../media/image35.png"/><Relationship Id="rId27" Type="http://schemas.microsoft.com/office/2007/relationships/hdphoto" Target="../media/hdphoto10.wdp"/><Relationship Id="rId30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48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0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Thị Bích Hường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US" sz="40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000" b="1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4225"/>
            <a:ext cx="12331428" cy="11107321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id="{74FE8D6D-79D9-4D3F-978C-7405CDA19BD5}"/>
              </a:ext>
            </a:extLst>
          </p:cNvPr>
          <p:cNvSpPr/>
          <p:nvPr/>
        </p:nvSpPr>
        <p:spPr>
          <a:xfrm>
            <a:off x="1857167" y="2265755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2960382" y="3586835"/>
            <a:ext cx="627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14: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vẽ</a:t>
            </a:r>
            <a:endParaRPr lang="zh-CN" altLang="en-US" sz="5400" b="1" dirty="0">
              <a:solidFill>
                <a:srgbClr val="F84854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9B402CEE-44D7-4EEF-9731-43567C13A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1" y="5071687"/>
            <a:ext cx="3121967" cy="1772088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877078" y="1442085"/>
            <a:ext cx="9722497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vi-VN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Khởi động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57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0645"/>
            <a:ext cx="12192635" cy="1325880"/>
          </a:xfrm>
        </p:spPr>
        <p:txBody>
          <a:bodyPr>
            <a:normAutofit/>
          </a:bodyPr>
          <a:lstStyle/>
          <a:p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nói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tên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công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dụng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endParaRPr lang="en-US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24025" y="1245235"/>
            <a:ext cx="8936990" cy="412877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70255" y="1245235"/>
            <a:ext cx="3073400" cy="943610"/>
          </a:xfrm>
          <a:prstGeom prst="cloudCallout">
            <a:avLst>
              <a:gd name="adj1" fmla="val 25404"/>
              <a:gd name="adj2" fmla="val 109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Bút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chì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vẽ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956675" y="971550"/>
            <a:ext cx="2910840" cy="963295"/>
          </a:xfrm>
          <a:prstGeom prst="cloudCallout">
            <a:avLst>
              <a:gd name="adj1" fmla="val -43586"/>
              <a:gd name="adj2" fmla="val 110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Thước dùng để kẻ.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9463405" y="3902710"/>
            <a:ext cx="2910840" cy="963295"/>
          </a:xfrm>
          <a:prstGeom prst="cloudCallout">
            <a:avLst>
              <a:gd name="adj1" fmla="val -91688"/>
              <a:gd name="adj2" fmla="val 298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Bút màu dùng để tô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770255" y="3851910"/>
            <a:ext cx="2910840" cy="963295"/>
          </a:xfrm>
          <a:prstGeom prst="cloudCallout">
            <a:avLst>
              <a:gd name="adj1" fmla="val 51505"/>
              <a:gd name="adj2" fmla="val 96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Ghế dùng để ngồi.</a:t>
            </a:r>
          </a:p>
        </p:txBody>
      </p:sp>
      <p:sp>
        <p:nvSpPr>
          <p:cNvPr id="9" name="Cloud Callout 4">
            <a:extLst>
              <a:ext uri="{FF2B5EF4-FFF2-40B4-BE49-F238E27FC236}">
                <a16:creationId xmlns:a16="http://schemas.microsoft.com/office/drawing/2014/main" id="{6E46012F-6885-41E0-B2AF-4BA8362D57FF}"/>
              </a:ext>
            </a:extLst>
          </p:cNvPr>
          <p:cNvSpPr/>
          <p:nvPr/>
        </p:nvSpPr>
        <p:spPr>
          <a:xfrm>
            <a:off x="5734141" y="5432244"/>
            <a:ext cx="3073400" cy="943610"/>
          </a:xfrm>
          <a:prstGeom prst="cloudCallout">
            <a:avLst>
              <a:gd name="adj1" fmla="val 25404"/>
              <a:gd name="adj2" fmla="val 109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Bàn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dùng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154" t="14566" r="31753" b="62162"/>
          <a:stretch/>
        </p:blipFill>
        <p:spPr>
          <a:xfrm>
            <a:off x="4798733" y="866401"/>
            <a:ext cx="2948474" cy="1380930"/>
          </a:xfrm>
          <a:prstGeom prst="rect">
            <a:avLst/>
          </a:prstGeom>
        </p:spPr>
      </p:pic>
      <p:pic>
        <p:nvPicPr>
          <p:cNvPr id="6" name="Content Placeholder 3" descr="Capture"/>
          <p:cNvPicPr>
            <a:picLocks noChangeAspect="1"/>
          </p:cNvPicPr>
          <p:nvPr/>
        </p:nvPicPr>
        <p:blipFill rotWithShape="1">
          <a:blip r:embed="rId2"/>
          <a:srcRect l="35650" t="45516" r="32375" b="36505"/>
          <a:stretch/>
        </p:blipFill>
        <p:spPr>
          <a:xfrm>
            <a:off x="4732564" y="3257548"/>
            <a:ext cx="2937589" cy="1066801"/>
          </a:xfrm>
          <a:prstGeom prst="rect">
            <a:avLst/>
          </a:prstGeom>
        </p:spPr>
      </p:pic>
      <p:pic>
        <p:nvPicPr>
          <p:cNvPr id="7" name="Content Placeholder 3" descr="Capture"/>
          <p:cNvPicPr>
            <a:picLocks noChangeAspect="1"/>
          </p:cNvPicPr>
          <p:nvPr/>
        </p:nvPicPr>
        <p:blipFill rotWithShape="1">
          <a:blip r:embed="rId2"/>
          <a:srcRect l="71195" t="42653" r="305" b="35516"/>
          <a:stretch/>
        </p:blipFill>
        <p:spPr>
          <a:xfrm>
            <a:off x="8827927" y="3086100"/>
            <a:ext cx="2618403" cy="1295400"/>
          </a:xfrm>
          <a:prstGeom prst="rect">
            <a:avLst/>
          </a:prstGeom>
        </p:spPr>
      </p:pic>
      <p:pic>
        <p:nvPicPr>
          <p:cNvPr id="8" name="Content Placeholder 3" descr="Capture"/>
          <p:cNvPicPr>
            <a:picLocks noChangeAspect="1"/>
          </p:cNvPicPr>
          <p:nvPr/>
        </p:nvPicPr>
        <p:blipFill rotWithShape="1">
          <a:blip r:embed="rId2"/>
          <a:srcRect l="4429" t="40007" r="68522" b="30459"/>
          <a:stretch/>
        </p:blipFill>
        <p:spPr>
          <a:xfrm>
            <a:off x="1089736" y="2914649"/>
            <a:ext cx="2485054" cy="1752600"/>
          </a:xfrm>
          <a:prstGeom prst="rect">
            <a:avLst/>
          </a:prstGeom>
        </p:spPr>
      </p:pic>
      <p:pic>
        <p:nvPicPr>
          <p:cNvPr id="9" name="Content Placeholder 3" descr="Capture"/>
          <p:cNvPicPr>
            <a:picLocks noChangeAspect="1"/>
          </p:cNvPicPr>
          <p:nvPr/>
        </p:nvPicPr>
        <p:blipFill rotWithShape="1">
          <a:blip r:embed="rId2"/>
          <a:srcRect l="35739" t="75563" r="32167" b="1165"/>
          <a:stretch/>
        </p:blipFill>
        <p:spPr>
          <a:xfrm>
            <a:off x="4732564" y="5334478"/>
            <a:ext cx="2948474" cy="138093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5598775" y="2711548"/>
            <a:ext cx="115944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671058" y="3746792"/>
            <a:ext cx="1230507" cy="70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577825">
            <a:off x="3538425" y="3786453"/>
            <a:ext cx="1230507" cy="70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555408" flipV="1">
            <a:off x="5738299" y="4785865"/>
            <a:ext cx="96784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80645"/>
            <a:ext cx="12192635" cy="1325880"/>
          </a:xfrm>
        </p:spPr>
        <p:txBody>
          <a:bodyPr>
            <a:normAutofit/>
          </a:bodyPr>
          <a:lstStyle/>
          <a:p>
            <a:r>
              <a:rPr lang="vi-VN" sz="3600" dirty="0">
                <a:latin typeface="Arial-Rounded" panose="020B0500000000000000" charset="0"/>
                <a:cs typeface="Arial-Rounded" panose="020B0500000000000000" charset="0"/>
              </a:rPr>
              <a:t>2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vi-VN" sz="3600" dirty="0">
                <a:latin typeface="Arial-Rounded" panose="020B0500000000000000" charset="0"/>
                <a:cs typeface="Arial-Rounded" panose="020B0500000000000000" charset="0"/>
              </a:rPr>
              <a:t>Viết 3 – 4 câu giới thiệu một đồ vật được dùng đẻ vẽ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7629" y="365125"/>
            <a:ext cx="11924371" cy="1325563"/>
          </a:xfrm>
        </p:spPr>
        <p:txBody>
          <a:bodyPr>
            <a:normAutofit/>
          </a:bodyPr>
          <a:lstStyle/>
          <a:p>
            <a:r>
              <a:rPr lang="vi-VN" sz="3600" dirty="0">
                <a:latin typeface="Arial-Rounded" panose="020B0500000000000000" charset="0"/>
                <a:cs typeface="Arial-Rounded" panose="020B0500000000000000" charset="0"/>
              </a:rPr>
              <a:t>2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vi-VN" sz="3600" dirty="0">
                <a:latin typeface="Arial-Rounded" panose="020B0500000000000000" charset="0"/>
                <a:cs typeface="Arial-Rounded" panose="020B0500000000000000" charset="0"/>
              </a:rPr>
              <a:t>Viết 3 – 4 câu giới thiệu một đồ vật được dùng đẻ vẽ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968" y="154139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HP001 4 hàng" panose="020B0603050302020204" pitchFamily="34" charset="0"/>
              </a:rPr>
              <a:t>Bài làm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23156" r="3854" b="12230"/>
          <a:stretch/>
        </p:blipFill>
        <p:spPr>
          <a:xfrm>
            <a:off x="365174" y="2090056"/>
            <a:ext cx="11084768" cy="42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10611" r="19298" b="21354"/>
          <a:stretch/>
        </p:blipFill>
        <p:spPr>
          <a:xfrm>
            <a:off x="124691" y="836181"/>
            <a:ext cx="12192000" cy="6740526"/>
          </a:xfrm>
        </p:spPr>
      </p:pic>
      <p:sp>
        <p:nvSpPr>
          <p:cNvPr id="5" name="TextBox 4"/>
          <p:cNvSpPr txBox="1"/>
          <p:nvPr/>
        </p:nvSpPr>
        <p:spPr>
          <a:xfrm>
            <a:off x="4710546" y="378981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Bài làm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25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994" r="19232" b="29004"/>
          <a:stretch/>
        </p:blipFill>
        <p:spPr>
          <a:xfrm>
            <a:off x="838200" y="365125"/>
            <a:ext cx="11353800" cy="6492875"/>
          </a:xfrm>
        </p:spPr>
      </p:pic>
      <p:sp>
        <p:nvSpPr>
          <p:cNvPr id="5" name="TextBox 4"/>
          <p:cNvSpPr txBox="1"/>
          <p:nvPr/>
        </p:nvSpPr>
        <p:spPr>
          <a:xfrm>
            <a:off x="5381616" y="514350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Bài làm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9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18852" b="20965"/>
          <a:stretch/>
        </p:blipFill>
        <p:spPr>
          <a:xfrm>
            <a:off x="0" y="365125"/>
            <a:ext cx="11937836" cy="6425663"/>
          </a:xfrm>
        </p:spPr>
      </p:pic>
      <p:sp>
        <p:nvSpPr>
          <p:cNvPr id="6" name="TextBox 5"/>
          <p:cNvSpPr txBox="1"/>
          <p:nvPr/>
        </p:nvSpPr>
        <p:spPr>
          <a:xfrm>
            <a:off x="4962516" y="486641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Bài làm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317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202</Words>
  <Application>Microsoft Office PowerPoint</Application>
  <PresentationFormat>Widescreen</PresentationFormat>
  <Paragraphs>29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5_Office Theme</vt:lpstr>
      <vt:lpstr>2_Office Theme</vt:lpstr>
      <vt:lpstr>7_Office Theme</vt:lpstr>
      <vt:lpstr>Chào mừng các em đến với tiết Tiếng Việt - Lớp 2</vt:lpstr>
      <vt:lpstr>PowerPoint Presentation</vt:lpstr>
      <vt:lpstr>PowerPoint Presentation</vt:lpstr>
      <vt:lpstr>1. Nhìn tranh nói tên vật và nêu công dụng của chúng</vt:lpstr>
      <vt:lpstr>2. Viết 3 – 4 câu giới thiệu một đồ vật được dùng đẻ vẽ</vt:lpstr>
      <vt:lpstr>2. Viết 3 – 4 câu giới thiệu một đồ vật được dùng đẻ vẽ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72</cp:revision>
  <dcterms:created xsi:type="dcterms:W3CDTF">2021-05-25T05:02:22Z</dcterms:created>
  <dcterms:modified xsi:type="dcterms:W3CDTF">2025-10-23T06:50:12Z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