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0"/>
  </p:notesMasterIdLst>
  <p:sldIdLst>
    <p:sldId id="293" r:id="rId6"/>
    <p:sldId id="257" r:id="rId7"/>
    <p:sldId id="258" r:id="rId8"/>
    <p:sldId id="259" r:id="rId9"/>
    <p:sldId id="260" r:id="rId10"/>
    <p:sldId id="261" r:id="rId11"/>
    <p:sldId id="262" r:id="rId12"/>
    <p:sldId id="287" r:id="rId13"/>
    <p:sldId id="264" r:id="rId14"/>
    <p:sldId id="265" r:id="rId15"/>
    <p:sldId id="266" r:id="rId16"/>
    <p:sldId id="267" r:id="rId17"/>
    <p:sldId id="28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31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image" Target="../media/image10.jpe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GI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4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70" y="229870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>
                <a:solidFill>
                  <a:srgbClr val="FFFFFF"/>
                </a:solidFill>
                <a:sym typeface="+mn-ea"/>
              </a:rPr>
              <a:t>13 - 3 - 5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75" y="1139190"/>
            <a:ext cx="7938770" cy="33826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061575" y="312420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95" y="3529965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61575" y="396621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97CAA7-3B73-AEEF-C8F4-1F73AA4314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137</Words>
  <Application>Microsoft Office PowerPoint</Application>
  <PresentationFormat>Widescreen</PresentationFormat>
  <Paragraphs>50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Aptos Narrow</vt:lpstr>
      <vt:lpstr>Arial</vt:lpstr>
      <vt:lpstr>Calibri</vt:lpstr>
      <vt:lpstr>Calibri Light</vt:lpstr>
      <vt:lpstr>ITC Avant Garde Std Bk</vt:lpstr>
      <vt:lpstr>Times New Roman</vt:lpstr>
      <vt:lpstr>2_Office Theme</vt:lpstr>
      <vt:lpstr>1_Office Theme</vt:lpstr>
      <vt:lpstr>4_Office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6</cp:revision>
  <dcterms:created xsi:type="dcterms:W3CDTF">2021-05-12T04:39:00Z</dcterms:created>
  <dcterms:modified xsi:type="dcterms:W3CDTF">2025-10-24T08:07:13Z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