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</p:sldMasterIdLst>
  <p:sldIdLst>
    <p:sldId id="3106" r:id="rId3"/>
    <p:sldId id="257" r:id="rId4"/>
    <p:sldId id="275" r:id="rId5"/>
    <p:sldId id="256" r:id="rId6"/>
    <p:sldId id="258" r:id="rId7"/>
    <p:sldId id="268" r:id="rId8"/>
    <p:sldId id="269" r:id="rId9"/>
    <p:sldId id="265" r:id="rId10"/>
    <p:sldId id="270" r:id="rId11"/>
    <p:sldId id="272" r:id="rId12"/>
    <p:sldId id="271" r:id="rId13"/>
    <p:sldId id="273" r:id="rId14"/>
    <p:sldId id="274" r:id="rId15"/>
    <p:sldId id="266" r:id="rId16"/>
    <p:sldId id="267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4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83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5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1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3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5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3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7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1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4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5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5.png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63" y="1669774"/>
            <a:ext cx="10947230" cy="2686724"/>
          </a:xfr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  <a:defRPr/>
            </a:pPr>
            <a:br>
              <a:rPr lang="vi-VN" sz="2400" b="1" dirty="0">
                <a:solidFill>
                  <a:srgbClr val="0066FF"/>
                </a:solidFill>
                <a:cs typeface="Times New Roman" panose="02020603050405020304" pitchFamily="18" charset="0"/>
              </a:rPr>
            </a:br>
            <a:b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MÔN: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b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b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2A1, 2A2</a:t>
            </a:r>
            <a:b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 </a:t>
            </a:r>
            <a:b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vi-VN" sz="2800" b="1" dirty="0">
                <a:solidFill>
                  <a:srgbClr val="0070C0"/>
                </a:solidFill>
                <a:cs typeface="Times New Roman" panose="02020603050405020304" pitchFamily="18" charset="0"/>
              </a:rPr>
            </a:br>
            <a:br>
              <a:rPr lang="vi-VN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Vứt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rác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bừa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bãi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Hái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Vẽ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khu</a:t>
            </a:r>
            <a:r>
              <a:rPr lang="en-US" sz="3200" dirty="0">
                <a:solidFill>
                  <a:schemeClr val="accent4"/>
                </a:solidFill>
              </a:rPr>
              <a:t> di </a:t>
            </a:r>
            <a:r>
              <a:rPr lang="en-US" sz="3200" dirty="0" err="1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Phát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huy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truyền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thống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hương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Chăm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sóc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Giữ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vệ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sinh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1.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quyên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góp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ủng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hộ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những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người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gặp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khó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khăn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2.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trồng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hai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đúng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ngày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bạn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đến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chơi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3. </a:t>
            </a:r>
            <a:r>
              <a:rPr lang="en-US" sz="3200" dirty="0" err="1">
                <a:solidFill>
                  <a:schemeClr val="accent4"/>
                </a:solidFill>
              </a:rPr>
              <a:t>Lớp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tới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bà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mẹ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Việt</a:t>
            </a:r>
            <a:r>
              <a:rPr lang="en-US" sz="3200" dirty="0">
                <a:solidFill>
                  <a:schemeClr val="accent4"/>
                </a:solidFill>
              </a:rPr>
              <a:t> Nam </a:t>
            </a:r>
            <a:r>
              <a:rPr lang="en-US" sz="3200" dirty="0" err="1">
                <a:solidFill>
                  <a:schemeClr val="accent4"/>
                </a:solidFill>
              </a:rPr>
              <a:t>anh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hùng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Cả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lan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thắp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hương</a:t>
            </a:r>
            <a:r>
              <a:rPr lang="en-US" sz="1600" dirty="0">
                <a:solidFill>
                  <a:schemeClr val="accent4"/>
                </a:solidFill>
              </a:rPr>
              <a:t> ở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thờ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tạm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biệt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trước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khi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thường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xuyên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gọi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điện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hỏi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thăm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Bố</a:t>
            </a:r>
            <a:r>
              <a:rPr lang="en-US" sz="1600" dirty="0">
                <a:solidFill>
                  <a:schemeClr val="accent4"/>
                </a:solidFill>
              </a:rPr>
              <a:t> Lan </a:t>
            </a:r>
            <a:r>
              <a:rPr lang="en-US" sz="1600" dirty="0" err="1">
                <a:solidFill>
                  <a:schemeClr val="accent4"/>
                </a:solidFill>
              </a:rPr>
              <a:t>chuyển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tác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thu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dọn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sách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vở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đồ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dùng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cá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>
                <a:solidFill>
                  <a:srgbClr val="000000"/>
                </a:solidFill>
              </a:rPr>
              <a:t>Lan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thể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hiện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Các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bạn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trong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tranh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đã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gì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Em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còn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biết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những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việc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nào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Thắp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tưởng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nhớ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tổ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quốc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Dọn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dẹp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đường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ngõ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Viết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thư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thân</a:t>
            </a:r>
            <a:r>
              <a:rPr lang="en-US" sz="2400" dirty="0">
                <a:solidFill>
                  <a:schemeClr val="accent4"/>
                </a:solidFill>
              </a:rPr>
              <a:t> ở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Vứt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rác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bừa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di </a:t>
            </a:r>
            <a:r>
              <a:rPr lang="en-US" sz="2400" dirty="0" err="1">
                <a:solidFill>
                  <a:schemeClr val="accent4"/>
                </a:solidFill>
              </a:rPr>
              <a:t>tích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507</Words>
  <Application>Microsoft Office PowerPoint</Application>
  <PresentationFormat>Widescreen</PresentationFormat>
  <Paragraphs>73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Cute Sticker by Slidesgo</vt:lpstr>
      <vt:lpstr>2_Office Theme</vt:lpstr>
      <vt:lpstr>  MÔN: ĐẠO ĐỨC GV: Nguyễn Thị Huệ Lớp dạy: 2A1, 2A2 Đơn vị công tác: TRƯỜNG TIỂU HỌC HƯNG ĐẠO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27</cp:revision>
  <dcterms:created xsi:type="dcterms:W3CDTF">2021-06-11T02:39:36Z</dcterms:created>
  <dcterms:modified xsi:type="dcterms:W3CDTF">2025-09-16T14:50:03Z</dcterms:modified>
</cp:coreProperties>
</file>