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sldIdLst>
    <p:sldId id="2007577140" r:id="rId3"/>
    <p:sldId id="256" r:id="rId4"/>
    <p:sldId id="262" r:id="rId5"/>
    <p:sldId id="320" r:id="rId6"/>
    <p:sldId id="258" r:id="rId7"/>
    <p:sldId id="264" r:id="rId8"/>
    <p:sldId id="268" r:id="rId9"/>
    <p:sldId id="32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2D0C77-3820-96C1-4F82-D8A7894E721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3" y="81095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771"/>
            <a:ext cx="12263718" cy="7106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797859"/>
            <a:ext cx="10040471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21. </a:t>
            </a: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600" b="0" i="0" u="none" strike="noStrike" kern="1200" cap="none" spc="0" normalizeH="0" baseline="0" noProof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(qua 10)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ED5565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ED5565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Đào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Hằng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Lớp:  2A5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Trường : Tiểu học Hưng Đạo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432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#9Slide02 Noi dung dai</vt:lpstr>
      <vt:lpstr>#9Slide02 Tieu de dai</vt:lpstr>
      <vt:lpstr>Arial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321</cp:revision>
  <dcterms:created xsi:type="dcterms:W3CDTF">2021-06-02T01:34:28Z</dcterms:created>
  <dcterms:modified xsi:type="dcterms:W3CDTF">2025-10-06T06:17:31Z</dcterms:modified>
</cp:coreProperties>
</file>