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698" r:id="rId4"/>
    <p:sldMasterId id="2147483712" r:id="rId5"/>
    <p:sldMasterId id="2147483714" r:id="rId6"/>
    <p:sldMasterId id="2147483726" r:id="rId7"/>
    <p:sldMasterId id="2147483751" r:id="rId8"/>
    <p:sldMasterId id="2147483769" r:id="rId9"/>
    <p:sldMasterId id="2147483781" r:id="rId10"/>
  </p:sldMasterIdLst>
  <p:notesMasterIdLst>
    <p:notesMasterId r:id="rId36"/>
  </p:notesMasterIdLst>
  <p:sldIdLst>
    <p:sldId id="257" r:id="rId11"/>
    <p:sldId id="386" r:id="rId12"/>
    <p:sldId id="398" r:id="rId13"/>
    <p:sldId id="387" r:id="rId14"/>
    <p:sldId id="258" r:id="rId15"/>
    <p:sldId id="260" r:id="rId16"/>
    <p:sldId id="261" r:id="rId17"/>
    <p:sldId id="262" r:id="rId18"/>
    <p:sldId id="290" r:id="rId19"/>
    <p:sldId id="388" r:id="rId20"/>
    <p:sldId id="391" r:id="rId21"/>
    <p:sldId id="291" r:id="rId22"/>
    <p:sldId id="392" r:id="rId23"/>
    <p:sldId id="399" r:id="rId24"/>
    <p:sldId id="393" r:id="rId25"/>
    <p:sldId id="394" r:id="rId26"/>
    <p:sldId id="292" r:id="rId27"/>
    <p:sldId id="397" r:id="rId28"/>
    <p:sldId id="293" r:id="rId29"/>
    <p:sldId id="395" r:id="rId30"/>
    <p:sldId id="271" r:id="rId31"/>
    <p:sldId id="272" r:id="rId32"/>
    <p:sldId id="273" r:id="rId33"/>
    <p:sldId id="382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Thúy Ngà Nguyễn" initials="TNN" lastIdx="1" clrIdx="1">
    <p:extLst>
      <p:ext uri="{19B8F6BF-5375-455C-9EA6-DF929625EA0E}">
        <p15:presenceInfo xmlns:p15="http://schemas.microsoft.com/office/powerpoint/2012/main" userId="3903b7c7db42c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D817E-C837-4E50-BC06-420122C6A58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50DEB3-A9E8-4D3E-910C-F8713A317399}">
      <dgm:prSet/>
      <dgm:spPr/>
      <dgm:t>
        <a:bodyPr/>
        <a:lstStyle/>
        <a:p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en-US" dirty="0" err="1"/>
            <a:t>nói</a:t>
          </a:r>
          <a:r>
            <a:rPr lang="en-US" dirty="0"/>
            <a:t> </a:t>
          </a:r>
          <a:r>
            <a:rPr lang="en-US" dirty="0" err="1"/>
            <a:t>lên</a:t>
          </a:r>
          <a:r>
            <a:rPr lang="en-US" dirty="0"/>
            <a:t> </a:t>
          </a:r>
          <a:r>
            <a:rPr lang="en-US" dirty="0" err="1"/>
            <a:t>điều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? </a:t>
          </a:r>
        </a:p>
      </dgm:t>
    </dgm:pt>
    <dgm:pt modelId="{368CA0CC-E611-45EC-BE49-14EAA8BDEAED}" type="sibTrans" cxnId="{135EE6FB-9FD9-4A6D-9EC2-F7E7E9851E9B}">
      <dgm:prSet/>
      <dgm:spPr/>
      <dgm:t>
        <a:bodyPr/>
        <a:lstStyle/>
        <a:p>
          <a:endParaRPr lang="en-US"/>
        </a:p>
      </dgm:t>
    </dgm:pt>
    <dgm:pt modelId="{6EFFBDBF-E76A-447C-A7D7-5D26B737A35B}" type="parTrans" cxnId="{135EE6FB-9FD9-4A6D-9EC2-F7E7E9851E9B}">
      <dgm:prSet/>
      <dgm:spPr/>
      <dgm:t>
        <a:bodyPr/>
        <a:lstStyle/>
        <a:p>
          <a:endParaRPr lang="en-US"/>
        </a:p>
      </dgm:t>
    </dgm:pt>
    <dgm:pt modelId="{3919114A-A818-4B0F-92E6-9CD636FDB676}" type="pres">
      <dgm:prSet presAssocID="{41AD817E-C837-4E50-BC06-420122C6A58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4C111DA-EF3A-4DC0-9A5E-EE4FD4D8595F}" type="pres">
      <dgm:prSet presAssocID="{3D50DEB3-A9E8-4D3E-910C-F8713A317399}" presName="horFlow" presStyleCnt="0"/>
      <dgm:spPr/>
    </dgm:pt>
    <dgm:pt modelId="{5CCFB49C-D103-4D44-8B5E-1B9030C62FAA}" type="pres">
      <dgm:prSet presAssocID="{3D50DEB3-A9E8-4D3E-910C-F8713A317399}" presName="bigChev" presStyleLbl="node1" presStyleIdx="0" presStyleCnt="1" custScaleX="163952" custLinFactY="1027" custLinFactNeighborX="3842" custLinFactNeighborY="100000"/>
      <dgm:spPr/>
    </dgm:pt>
  </dgm:ptLst>
  <dgm:cxnLst>
    <dgm:cxn modelId="{8D05A638-4AEE-4132-9BD1-A63D28A96C3C}" type="presOf" srcId="{3D50DEB3-A9E8-4D3E-910C-F8713A317399}" destId="{5CCFB49C-D103-4D44-8B5E-1B9030C62FAA}" srcOrd="0" destOrd="0" presId="urn:microsoft.com/office/officeart/2005/8/layout/lProcess3"/>
    <dgm:cxn modelId="{B040C7CD-BA20-444C-9212-0B623F9683BA}" type="presOf" srcId="{41AD817E-C837-4E50-BC06-420122C6A589}" destId="{3919114A-A818-4B0F-92E6-9CD636FDB676}" srcOrd="0" destOrd="0" presId="urn:microsoft.com/office/officeart/2005/8/layout/lProcess3"/>
    <dgm:cxn modelId="{135EE6FB-9FD9-4A6D-9EC2-F7E7E9851E9B}" srcId="{41AD817E-C837-4E50-BC06-420122C6A589}" destId="{3D50DEB3-A9E8-4D3E-910C-F8713A317399}" srcOrd="0" destOrd="0" parTransId="{6EFFBDBF-E76A-447C-A7D7-5D26B737A35B}" sibTransId="{368CA0CC-E611-45EC-BE49-14EAA8BDEAED}"/>
    <dgm:cxn modelId="{501D4BA4-2DDC-4602-9B83-A4E609388768}" type="presParOf" srcId="{3919114A-A818-4B0F-92E6-9CD636FDB676}" destId="{94C111DA-EF3A-4DC0-9A5E-EE4FD4D8595F}" srcOrd="0" destOrd="0" presId="urn:microsoft.com/office/officeart/2005/8/layout/lProcess3"/>
    <dgm:cxn modelId="{8538CD67-ED23-4FDA-ACE0-0A9969EB2699}" type="presParOf" srcId="{94C111DA-EF3A-4DC0-9A5E-EE4FD4D8595F}" destId="{5CCFB49C-D103-4D44-8B5E-1B9030C62FA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FB49C-D103-4D44-8B5E-1B9030C62FAA}">
      <dsp:nvSpPr>
        <dsp:cNvPr id="0" name=""/>
        <dsp:cNvSpPr/>
      </dsp:nvSpPr>
      <dsp:spPr>
        <a:xfrm>
          <a:off x="119590" y="1694"/>
          <a:ext cx="6944886" cy="16943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36830" rIns="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Câu</a:t>
          </a:r>
          <a:r>
            <a:rPr lang="en-US" sz="5800" kern="1200" dirty="0"/>
            <a:t> </a:t>
          </a:r>
          <a:r>
            <a:rPr lang="en-US" sz="5800" kern="1200" dirty="0" err="1"/>
            <a:t>chuyện</a:t>
          </a:r>
          <a:r>
            <a:rPr lang="en-US" sz="5800" kern="1200" dirty="0"/>
            <a:t> </a:t>
          </a:r>
          <a:r>
            <a:rPr lang="en-US" sz="5800" kern="1200" dirty="0" err="1"/>
            <a:t>nói</a:t>
          </a:r>
          <a:r>
            <a:rPr lang="en-US" sz="5800" kern="1200" dirty="0"/>
            <a:t> </a:t>
          </a:r>
          <a:r>
            <a:rPr lang="en-US" sz="5800" kern="1200" dirty="0" err="1"/>
            <a:t>lên</a:t>
          </a:r>
          <a:r>
            <a:rPr lang="en-US" sz="5800" kern="1200" dirty="0"/>
            <a:t> </a:t>
          </a:r>
          <a:r>
            <a:rPr lang="en-US" sz="5800" kern="1200" dirty="0" err="1"/>
            <a:t>điều</a:t>
          </a:r>
          <a:r>
            <a:rPr lang="en-US" sz="5800" kern="1200" dirty="0"/>
            <a:t> </a:t>
          </a:r>
          <a:r>
            <a:rPr lang="en-US" sz="5800" kern="1200" dirty="0" err="1"/>
            <a:t>gì</a:t>
          </a:r>
          <a:r>
            <a:rPr lang="en-US" sz="5800" kern="1200" dirty="0"/>
            <a:t>? </a:t>
          </a:r>
        </a:p>
      </dsp:txBody>
      <dsp:txXfrm>
        <a:off x="966775" y="1694"/>
        <a:ext cx="5250516" cy="169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8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2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40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09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23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7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63414"/>
      </p:ext>
    </p:extLst>
  </p:cSld>
  <p:clrMapOvr>
    <a:masterClrMapping/>
  </p:clrMapOvr>
  <p:transition spd="med" advClick="0" advTm="10000">
    <p:blinds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80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1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985962"/>
            <a:ext cx="7406440" cy="2282024"/>
          </a:xfrm>
        </p:spPr>
        <p:txBody>
          <a:bodyPr>
            <a:normAutofit fontScale="90000"/>
          </a:bodyPr>
          <a:lstStyle/>
          <a:p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Thị Bích Hường</a:t>
            </a: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Tiểu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Đạo</a:t>
            </a:r>
            <a:endParaRPr lang="en-US" alt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37" y="3267986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748897" y="765175"/>
            <a:ext cx="629729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44962" y="928975"/>
            <a:ext cx="6091555" cy="412207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4688980" y="7817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765180" y="115567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25699" y="1595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06858" y="2024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02151" y="274364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527349" y="318372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23163" y="35398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85457" y="397998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95963" y="46592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61263" y="507423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969324" y="5478447"/>
            <a:ext cx="4318943" cy="768350"/>
            <a:chOff x="964198" y="5991653"/>
            <a:chExt cx="5570581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964198" y="6110866"/>
              <a:ext cx="5570581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62680" y="5991653"/>
              <a:ext cx="5420034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9AC160-B821-0A72-C2F2-D581B6174BCE}"/>
              </a:ext>
            </a:extLst>
          </p:cNvPr>
          <p:cNvCxnSpPr/>
          <p:nvPr/>
        </p:nvCxnSpPr>
        <p:spPr>
          <a:xfrm flipH="1">
            <a:off x="5398570" y="54784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9AA3E0-B6AA-5CC7-A446-8585F0CBA0BD}"/>
              </a:ext>
            </a:extLst>
          </p:cNvPr>
          <p:cNvCxnSpPr/>
          <p:nvPr/>
        </p:nvCxnSpPr>
        <p:spPr>
          <a:xfrm flipH="1">
            <a:off x="5423383" y="58727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32" y="-20558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8606" y="545452"/>
            <a:ext cx="501681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prstTxWarp prst="textWave2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khó</a:t>
            </a:r>
            <a:endParaRPr lang="en-US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75106" y="1557591"/>
            <a:ext cx="2107885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endParaRPr lang="vi-VN" altLang="en-US" sz="3700" dirty="0" err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75106" y="2666038"/>
            <a:ext cx="2106895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endParaRPr lang="en-US" sz="37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75105" y="3795403"/>
            <a:ext cx="2106895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endParaRPr lang="en-US" sz="37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58AFE51-3A08-F7C1-4C9D-DA21162B3536}"/>
              </a:ext>
            </a:extLst>
          </p:cNvPr>
          <p:cNvSpPr/>
          <p:nvPr/>
        </p:nvSpPr>
        <p:spPr>
          <a:xfrm>
            <a:off x="5075105" y="4953365"/>
            <a:ext cx="2106895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vi-VN" altLang="en-US" sz="3700" dirty="0">
              <a:highlight>
                <a:srgbClr val="00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5644945" y="1546196"/>
            <a:ext cx="1688689" cy="6924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Nào</a:t>
            </a:r>
            <a:endParaRPr lang="vi-VN" altLang="en-US" sz="3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5619512" y="2689386"/>
            <a:ext cx="1018081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endParaRPr lang="vi-VN" altLang="en-US" sz="3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5644946" y="3815100"/>
            <a:ext cx="134579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endParaRPr lang="vi-VN" altLang="en-US" sz="3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8D5A289-0443-147F-2CBE-D824C2748BE4}"/>
              </a:ext>
            </a:extLst>
          </p:cNvPr>
          <p:cNvSpPr txBox="1"/>
          <p:nvPr/>
        </p:nvSpPr>
        <p:spPr>
          <a:xfrm>
            <a:off x="5512209" y="4952429"/>
            <a:ext cx="251544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Nắng</a:t>
            </a:r>
            <a:endParaRPr lang="vi-VN" altLang="en-US" sz="3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  <p:bldP spid="6" grpId="0" bldLvl="0" animBg="1"/>
      <p:bldP spid="7" grpId="0" bldLvl="0" animBg="1"/>
      <p:bldP spid="2" grpId="0" bldLvl="0" animBg="1"/>
      <p:bldP spid="8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912495"/>
            <a:ext cx="6091555" cy="462534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43270" y="5759450"/>
            <a:ext cx="5571320" cy="769441"/>
            <a:chOff x="708943" y="6033135"/>
            <a:chExt cx="5984583" cy="769441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67706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84" y="-220337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8606" y="783144"/>
            <a:ext cx="5016817" cy="15765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prstTxWarp prst="textDeflat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endParaRPr lang="en-US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28452" y="2670685"/>
            <a:ext cx="6813754" cy="1253871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endParaRPr lang="vi-VN" altLang="en-US" sz="3700" dirty="0" err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1858" y="4427119"/>
            <a:ext cx="672034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endParaRPr lang="en-US" sz="37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2846439" y="2662677"/>
            <a:ext cx="6617109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Đưa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thoảng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thoáng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nhẹ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nhàng</a:t>
            </a:r>
            <a:endParaRPr lang="vi-VN" altLang="en-US" sz="3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2846440" y="4427118"/>
            <a:ext cx="6695766" cy="6924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):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700" dirty="0" err="1">
                <a:latin typeface="Times New Roman" panose="02020603050405020304" charset="0"/>
                <a:cs typeface="Times New Roman" panose="02020603050405020304" charset="0"/>
              </a:rPr>
              <a:t>ngó</a:t>
            </a:r>
            <a:r>
              <a:rPr lang="en-US" altLang="en-US" sz="3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altLang="en-US" sz="37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  <p:bldP spid="6" grpId="0" bldLvl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912495"/>
            <a:ext cx="6091555" cy="462534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43270" y="5759450"/>
            <a:ext cx="5571320" cy="769441"/>
            <a:chOff x="708943" y="6033135"/>
            <a:chExt cx="5984583" cy="769441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67706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8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748897" y="765175"/>
            <a:ext cx="629729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44962" y="928975"/>
            <a:ext cx="6091555" cy="412207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3050381" y="74599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33686" y="11424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44526" y="15825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95586" y="19498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04605" y="274364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87910" y="309980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72667" y="35398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49810" y="395675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189763" y="47221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05717" y="51119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969324" y="5478447"/>
            <a:ext cx="4318943" cy="768350"/>
            <a:chOff x="964198" y="5991653"/>
            <a:chExt cx="5570581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964198" y="6110866"/>
              <a:ext cx="5570581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62680" y="5991653"/>
              <a:ext cx="5420034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ngắt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nghỉ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9AC160-B821-0A72-C2F2-D581B6174BCE}"/>
              </a:ext>
            </a:extLst>
          </p:cNvPr>
          <p:cNvCxnSpPr/>
          <p:nvPr/>
        </p:nvCxnSpPr>
        <p:spPr>
          <a:xfrm flipH="1">
            <a:off x="3440242" y="550837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9AA3E0-B6AA-5CC7-A446-8585F0CBA0BD}"/>
              </a:ext>
            </a:extLst>
          </p:cNvPr>
          <p:cNvCxnSpPr/>
          <p:nvPr/>
        </p:nvCxnSpPr>
        <p:spPr>
          <a:xfrm flipH="1">
            <a:off x="4318422" y="592222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7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853173"/>
            <a:ext cx="6091555" cy="468466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nhóm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5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853173"/>
            <a:ext cx="6091555" cy="468466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44" y="1745838"/>
            <a:ext cx="8273845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516193" y="1627851"/>
            <a:ext cx="4256541" cy="3276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9355" y="3137686"/>
            <a:ext cx="3126658" cy="1050856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26476"/>
              </a:avLst>
            </a:prstTxWarp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905639241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2062637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7964" y="1044575"/>
            <a:ext cx="10589190" cy="65269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đáp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952" y="1462640"/>
            <a:ext cx="4639508" cy="82378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mỉm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cười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thật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tươi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1357" y="2241523"/>
            <a:ext cx="11718388" cy="652689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  2.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tả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dạy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bài</a:t>
            </a:r>
            <a:endParaRPr lang="en-US" altLang="zh-CN" sz="3600" b="1" dirty="0"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76434" y="2769693"/>
            <a:ext cx="5656372" cy="120036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thoảng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7963" y="5765800"/>
            <a:ext cx="1399540" cy="8559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1228145" y="3983457"/>
            <a:ext cx="9684811" cy="652689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nhỏ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1291167" y="4349579"/>
            <a:ext cx="6134843" cy="82378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1597503" y="5226084"/>
            <a:ext cx="10403997" cy="1067803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Qua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nhỏ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dành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665792" y="6008134"/>
            <a:ext cx="10267418" cy="923362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E4384D-4217-87EE-C3C3-DF1EA0425EF6}"/>
              </a:ext>
            </a:extLst>
          </p:cNvPr>
          <p:cNvGrpSpPr/>
          <p:nvPr/>
        </p:nvGrpSpPr>
        <p:grpSpPr>
          <a:xfrm>
            <a:off x="4799460" y="230602"/>
            <a:ext cx="6998603" cy="664479"/>
            <a:chOff x="708943" y="6110866"/>
            <a:chExt cx="5825836" cy="664479"/>
          </a:xfrm>
        </p:grpSpPr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35AAE527-7BF4-6ABA-9916-BD755E1CD976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535B6D-FEB9-C502-4194-7687FE4E0D1F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thuộc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lòng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2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khổ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thích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0"/>
      <p:bldP spid="11" grpId="1" animBg="1"/>
      <p:bldP spid="11" grpId="2" animBg="1"/>
      <p:bldP spid="12" grpId="1"/>
      <p:bldP spid="12" grpId="2"/>
      <p:bldP spid="2" grpId="0" animBg="1"/>
      <p:bldP spid="5" grpId="1"/>
      <p:bldP spid="5" grpId="2"/>
      <p:bldP spid="14" grpId="1" animBg="1"/>
      <p:bldP spid="14" grpId="2" animBg="1"/>
      <p:bldP spid="15" grpId="1"/>
      <p:bldP spid="1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42" y="1627851"/>
            <a:ext cx="6289204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224116" y="1614963"/>
            <a:ext cx="4256542" cy="3276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7278" y="3137687"/>
            <a:ext cx="2352332" cy="608403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 TRA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CŨ</a:t>
            </a:r>
          </a:p>
        </p:txBody>
      </p:sp>
    </p:spTree>
    <p:extLst>
      <p:ext uri="{BB962C8B-B14F-4D97-AF65-F5344CB8AC3E}">
        <p14:creationId xmlns:p14="http://schemas.microsoft.com/office/powerpoint/2010/main" val="1600969054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2321442" y="2190307"/>
            <a:ext cx="7549115" cy="929796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r>
              <a:rPr lang="en-US" altLang="x-none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  <a:endParaRPr lang="en-US" altLang="x-none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92302"/>
      </p:ext>
    </p:extLst>
  </p:cSld>
  <p:clrMapOvr>
    <a:masterClrMapping/>
  </p:clrMapOvr>
  <p:transition spd="slow">
    <p:blinds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9101" y="2936557"/>
            <a:ext cx="10855324" cy="22069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</a:p>
          <a:p>
            <a:pPr marL="0" indent="0"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Oa!Con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món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Lần đầu thấy bạn hát rất hay</a:t>
            </a:r>
          </a:p>
          <a:p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610"/>
            <a:ext cx="10896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5829299"/>
            <a:ext cx="1715737" cy="781807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58315"/>
            <a:ext cx="10629900" cy="406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09003" y="301625"/>
            <a:ext cx="1132395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tranh thích hợp với mỗi đoạn trong bài đọc.</a:t>
            </a:r>
            <a:b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075" y="1731010"/>
            <a:ext cx="8943975" cy="37198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39685" y="182562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616075" y="1731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739640" y="173101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6135" y="77470"/>
            <a:ext cx="7583170" cy="992573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....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.....tháng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....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115" y="838835"/>
            <a:ext cx="11228070" cy="992573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9: Cô giáo lớp 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05100" y="1739900"/>
            <a:ext cx="9397999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32" y="219702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94371" y="1194623"/>
            <a:ext cx="6249627" cy="96296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thủ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dự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endParaRPr lang="vi-VN" altLang="en-US" sz="6000" dirty="0" err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Giải Tiếng Việt 2 Bài 8: Cầu thủ dự bị SGK Kết nối tri thức với ...">
            <a:extLst>
              <a:ext uri="{FF2B5EF4-FFF2-40B4-BE49-F238E27FC236}">
                <a16:creationId xmlns:a16="http://schemas.microsoft.com/office/drawing/2014/main" id="{1287FAEC-7123-DC37-D8AA-AE2A591AD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72" y="2157592"/>
            <a:ext cx="6249628" cy="3962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6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32" y="367186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A499BEA-EDF7-7E04-F5E7-B443CEA8F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336381"/>
              </p:ext>
            </p:extLst>
          </p:nvPr>
        </p:nvGraphicFramePr>
        <p:xfrm>
          <a:off x="2654710" y="2492477"/>
          <a:ext cx="7064477" cy="169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Chevron 1">
            <a:extLst>
              <a:ext uri="{FF2B5EF4-FFF2-40B4-BE49-F238E27FC236}">
                <a16:creationId xmlns:a16="http://schemas.microsoft.com/office/drawing/2014/main" id="{84BE2AD0-50AD-31BC-40D0-459E1D6DC86B}"/>
              </a:ext>
            </a:extLst>
          </p:cNvPr>
          <p:cNvSpPr/>
          <p:nvPr/>
        </p:nvSpPr>
        <p:spPr>
          <a:xfrm>
            <a:off x="2165162" y="3111909"/>
            <a:ext cx="484632" cy="22860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1965" y="290488"/>
            <a:ext cx="11228070" cy="89222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Cô giáo lớp em</a:t>
            </a:r>
            <a:endParaRPr 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92401" y="1182714"/>
            <a:ext cx="9309100" cy="493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320538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521325" y="835026"/>
            <a:ext cx="6091555" cy="399791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701DEA-6E49-97B3-F390-9011ED0423EB}"/>
              </a:ext>
            </a:extLst>
          </p:cNvPr>
          <p:cNvGrpSpPr/>
          <p:nvPr/>
        </p:nvGrpSpPr>
        <p:grpSpPr>
          <a:xfrm>
            <a:off x="6253667" y="5427494"/>
            <a:ext cx="3177759" cy="1027491"/>
            <a:chOff x="708943" y="6051259"/>
            <a:chExt cx="5272829" cy="768350"/>
          </a:xfrm>
        </p:grpSpPr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79EFAE9B-074A-F043-6E28-82E05ECA692E}"/>
                </a:ext>
              </a:extLst>
            </p:cNvPr>
            <p:cNvSpPr txBox="1"/>
            <p:nvPr/>
          </p:nvSpPr>
          <p:spPr>
            <a:xfrm>
              <a:off x="708943" y="6110866"/>
              <a:ext cx="5272829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D9720073-7A36-84C0-1955-811F0391C331}"/>
                </a:ext>
              </a:extLst>
            </p:cNvPr>
            <p:cNvSpPr txBox="1"/>
            <p:nvPr/>
          </p:nvSpPr>
          <p:spPr>
            <a:xfrm>
              <a:off x="1462844" y="6051259"/>
              <a:ext cx="376502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841</Words>
  <Application>Microsoft Office PowerPoint</Application>
  <PresentationFormat>Widescreen</PresentationFormat>
  <Paragraphs>173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等线</vt:lpstr>
      <vt:lpstr>Microsoft YaHei</vt:lpstr>
      <vt:lpstr>Arial</vt:lpstr>
      <vt:lpstr>Arial Rounded MT Bold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1_Office Theme</vt:lpstr>
      <vt:lpstr>1_Office 主题​​</vt:lpstr>
      <vt:lpstr>3_Office Theme</vt:lpstr>
      <vt:lpstr>6_Office Theme</vt:lpstr>
      <vt:lpstr>4_Office Theme</vt:lpstr>
      <vt:lpstr>2_Office 主题​​</vt:lpstr>
      <vt:lpstr>1_Office Theme</vt:lpstr>
      <vt:lpstr>7_Office Theme</vt:lpstr>
      <vt:lpstr>Trek</vt:lpstr>
      <vt:lpstr>2_Office Theme</vt:lpstr>
      <vt:lpstr>      Đọc: Cô giáo lớp em GV: Trần Thị Bích Hường Trường: Tiểu học Hưng Đạo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Nghỉ giải lao</vt:lpstr>
      <vt:lpstr>PowerPoint Presentation</vt:lpstr>
      <vt:lpstr>2. Nói câu thể hiện tình cảm của em với thầy cô giáo của mình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39</cp:revision>
  <dcterms:created xsi:type="dcterms:W3CDTF">2021-05-24T04:43:32Z</dcterms:created>
  <dcterms:modified xsi:type="dcterms:W3CDTF">2025-10-09T08:26:42Z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