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sldIdLst>
    <p:sldId id="3106" r:id="rId3"/>
    <p:sldId id="256" r:id="rId4"/>
    <p:sldId id="257" r:id="rId5"/>
    <p:sldId id="262" r:id="rId6"/>
    <p:sldId id="258" r:id="rId7"/>
    <p:sldId id="264" r:id="rId8"/>
    <p:sldId id="268" r:id="rId9"/>
    <p:sldId id="269" r:id="rId10"/>
    <p:sldId id="275" r:id="rId11"/>
    <p:sldId id="276" r:id="rId12"/>
    <p:sldId id="277" r:id="rId13"/>
    <p:sldId id="278" r:id="rId14"/>
    <p:sldId id="281" r:id="rId15"/>
    <p:sldId id="279" r:id="rId16"/>
    <p:sldId id="282" r:id="rId17"/>
    <p:sldId id="283" r:id="rId18"/>
    <p:sldId id="259" r:id="rId19"/>
    <p:sldId id="270" r:id="rId20"/>
    <p:sldId id="271" r:id="rId21"/>
    <p:sldId id="272" r:id="rId22"/>
    <p:sldId id="284" r:id="rId23"/>
    <p:sldId id="285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4" d="100"/>
          <a:sy n="64" d="100"/>
        </p:scale>
        <p:origin x="5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42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29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6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96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63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7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89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77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1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1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9.png"/><Relationship Id="rId17" Type="http://schemas.microsoft.com/office/2007/relationships/hdphoto" Target="../media/hdphoto26.wdp"/><Relationship Id="rId2" Type="http://schemas.openxmlformats.org/officeDocument/2006/relationships/image" Target="../media/image5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24.wdp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9.wdp"/><Relationship Id="rId1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0.png"/><Relationship Id="rId17" Type="http://schemas.microsoft.com/office/2007/relationships/hdphoto" Target="../media/hdphoto11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microsoft.com/office/2007/relationships/hdphoto" Target="../media/hdphoto7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63" y="1669774"/>
            <a:ext cx="10947230" cy="2686724"/>
          </a:xfrm>
        </p:spPr>
        <p:txBody>
          <a:bodyPr>
            <a:noAutofit/>
          </a:bodyPr>
          <a:lstStyle/>
          <a:p>
            <a:pPr lvl="0" defTabSz="914400">
              <a:spcBef>
                <a:spcPts val="0"/>
              </a:spcBef>
              <a:defRPr/>
            </a:pPr>
            <a:br>
              <a:rPr lang="vi-VN" sz="2400" b="1" dirty="0">
                <a:solidFill>
                  <a:srgbClr val="0066FF"/>
                </a:solidFill>
                <a:cs typeface="Times New Roman" panose="02020603050405020304" pitchFamily="18" charset="0"/>
              </a:rPr>
            </a:br>
            <a:b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MÔN: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b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b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2A2</a:t>
            </a:r>
            <a:b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 </a:t>
            </a:r>
            <a:b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vi-VN" sz="2800" b="1" dirty="0">
                <a:solidFill>
                  <a:srgbClr val="0070C0"/>
                </a:solidFill>
                <a:cs typeface="Times New Roman" panose="02020603050405020304" pitchFamily="18" charset="0"/>
              </a:rPr>
            </a:br>
            <a:br>
              <a:rPr lang="vi-VN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575669 w 8601953"/>
                    <a:gd name="connsiteY1" fmla="*/ 0 h 3650306"/>
                    <a:gd name="connsiteX2" fmla="*/ 1409397 w 8601953"/>
                    <a:gd name="connsiteY2" fmla="*/ 0 h 3650306"/>
                    <a:gd name="connsiteX3" fmla="*/ 2243125 w 8601953"/>
                    <a:gd name="connsiteY3" fmla="*/ 0 h 3650306"/>
                    <a:gd name="connsiteX4" fmla="*/ 2990833 w 8601953"/>
                    <a:gd name="connsiteY4" fmla="*/ 0 h 3650306"/>
                    <a:gd name="connsiteX5" fmla="*/ 3652522 w 8601953"/>
                    <a:gd name="connsiteY5" fmla="*/ 0 h 3650306"/>
                    <a:gd name="connsiteX6" fmla="*/ 4142171 w 8601953"/>
                    <a:gd name="connsiteY6" fmla="*/ 0 h 3650306"/>
                    <a:gd name="connsiteX7" fmla="*/ 4717840 w 8601953"/>
                    <a:gd name="connsiteY7" fmla="*/ 0 h 3650306"/>
                    <a:gd name="connsiteX8" fmla="*/ 5551568 w 8601953"/>
                    <a:gd name="connsiteY8" fmla="*/ 0 h 3650306"/>
                    <a:gd name="connsiteX9" fmla="*/ 6041218 w 8601953"/>
                    <a:gd name="connsiteY9" fmla="*/ 0 h 3650306"/>
                    <a:gd name="connsiteX10" fmla="*/ 6530867 w 8601953"/>
                    <a:gd name="connsiteY10" fmla="*/ 0 h 3650306"/>
                    <a:gd name="connsiteX11" fmla="*/ 7106537 w 8601953"/>
                    <a:gd name="connsiteY11" fmla="*/ 0 h 3650306"/>
                    <a:gd name="connsiteX12" fmla="*/ 7510167 w 8601953"/>
                    <a:gd name="connsiteY12" fmla="*/ 0 h 3650306"/>
                    <a:gd name="connsiteX13" fmla="*/ 8601953 w 8601953"/>
                    <a:gd name="connsiteY13" fmla="*/ 0 h 3650306"/>
                    <a:gd name="connsiteX14" fmla="*/ 8601953 w 8601953"/>
                    <a:gd name="connsiteY14" fmla="*/ 644887 h 3650306"/>
                    <a:gd name="connsiteX15" fmla="*/ 8601953 w 8601953"/>
                    <a:gd name="connsiteY15" fmla="*/ 1180266 h 3650306"/>
                    <a:gd name="connsiteX16" fmla="*/ 8601953 w 8601953"/>
                    <a:gd name="connsiteY16" fmla="*/ 1861656 h 3650306"/>
                    <a:gd name="connsiteX17" fmla="*/ 8601953 w 8601953"/>
                    <a:gd name="connsiteY17" fmla="*/ 2397034 h 3650306"/>
                    <a:gd name="connsiteX18" fmla="*/ 8601953 w 8601953"/>
                    <a:gd name="connsiteY18" fmla="*/ 2968916 h 3650306"/>
                    <a:gd name="connsiteX19" fmla="*/ 8601953 w 8601953"/>
                    <a:gd name="connsiteY19" fmla="*/ 3650306 h 3650306"/>
                    <a:gd name="connsiteX20" fmla="*/ 8026284 w 8601953"/>
                    <a:gd name="connsiteY20" fmla="*/ 3650306 h 3650306"/>
                    <a:gd name="connsiteX21" fmla="*/ 7192556 w 8601953"/>
                    <a:gd name="connsiteY21" fmla="*/ 3650306 h 3650306"/>
                    <a:gd name="connsiteX22" fmla="*/ 6702906 w 8601953"/>
                    <a:gd name="connsiteY22" fmla="*/ 3650306 h 3650306"/>
                    <a:gd name="connsiteX23" fmla="*/ 6213257 w 8601953"/>
                    <a:gd name="connsiteY23" fmla="*/ 3650306 h 3650306"/>
                    <a:gd name="connsiteX24" fmla="*/ 5551568 w 8601953"/>
                    <a:gd name="connsiteY24" fmla="*/ 3650306 h 3650306"/>
                    <a:gd name="connsiteX25" fmla="*/ 4889879 w 8601953"/>
                    <a:gd name="connsiteY25" fmla="*/ 3650306 h 3650306"/>
                    <a:gd name="connsiteX26" fmla="*/ 4056152 w 8601953"/>
                    <a:gd name="connsiteY26" fmla="*/ 3650306 h 3650306"/>
                    <a:gd name="connsiteX27" fmla="*/ 3480483 w 8601953"/>
                    <a:gd name="connsiteY27" fmla="*/ 3650306 h 3650306"/>
                    <a:gd name="connsiteX28" fmla="*/ 2904813 w 8601953"/>
                    <a:gd name="connsiteY28" fmla="*/ 3650306 h 3650306"/>
                    <a:gd name="connsiteX29" fmla="*/ 2071086 w 8601953"/>
                    <a:gd name="connsiteY29" fmla="*/ 3650306 h 3650306"/>
                    <a:gd name="connsiteX30" fmla="*/ 1495416 w 8601953"/>
                    <a:gd name="connsiteY30" fmla="*/ 3650306 h 3650306"/>
                    <a:gd name="connsiteX31" fmla="*/ 661689 w 8601953"/>
                    <a:gd name="connsiteY31" fmla="*/ 3650306 h 3650306"/>
                    <a:gd name="connsiteX32" fmla="*/ 0 w 8601953"/>
                    <a:gd name="connsiteY32" fmla="*/ 3650306 h 3650306"/>
                    <a:gd name="connsiteX33" fmla="*/ 0 w 8601953"/>
                    <a:gd name="connsiteY33" fmla="*/ 3078425 h 3650306"/>
                    <a:gd name="connsiteX34" fmla="*/ 0 w 8601953"/>
                    <a:gd name="connsiteY34" fmla="*/ 2397034 h 3650306"/>
                    <a:gd name="connsiteX35" fmla="*/ 0 w 8601953"/>
                    <a:gd name="connsiteY35" fmla="*/ 1825153 h 3650306"/>
                    <a:gd name="connsiteX36" fmla="*/ 0 w 8601953"/>
                    <a:gd name="connsiteY36" fmla="*/ 1180266 h 3650306"/>
                    <a:gd name="connsiteX37" fmla="*/ 0 w 8601953"/>
                    <a:gd name="connsiteY37" fmla="*/ 535378 h 3650306"/>
                    <a:gd name="connsiteX38" fmla="*/ 0 w 8601953"/>
                    <a:gd name="connsiteY38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156733" y="-5868"/>
                        <a:pt x="326100" y="-18283"/>
                        <a:pt x="575669" y="0"/>
                      </a:cubicBezTo>
                      <a:cubicBezTo>
                        <a:pt x="825238" y="18283"/>
                        <a:pt x="1156070" y="28607"/>
                        <a:pt x="1409397" y="0"/>
                      </a:cubicBezTo>
                      <a:cubicBezTo>
                        <a:pt x="1662724" y="-28607"/>
                        <a:pt x="1875306" y="-38916"/>
                        <a:pt x="2243125" y="0"/>
                      </a:cubicBezTo>
                      <a:cubicBezTo>
                        <a:pt x="2610944" y="38916"/>
                        <a:pt x="2797078" y="-27127"/>
                        <a:pt x="2990833" y="0"/>
                      </a:cubicBezTo>
                      <a:cubicBezTo>
                        <a:pt x="3184588" y="27127"/>
                        <a:pt x="3469135" y="30791"/>
                        <a:pt x="3652522" y="0"/>
                      </a:cubicBezTo>
                      <a:cubicBezTo>
                        <a:pt x="3835909" y="-30791"/>
                        <a:pt x="3967111" y="10935"/>
                        <a:pt x="4142171" y="0"/>
                      </a:cubicBezTo>
                      <a:cubicBezTo>
                        <a:pt x="4317231" y="-10935"/>
                        <a:pt x="4480210" y="-5346"/>
                        <a:pt x="4717840" y="0"/>
                      </a:cubicBezTo>
                      <a:cubicBezTo>
                        <a:pt x="4955470" y="5346"/>
                        <a:pt x="5280671" y="-720"/>
                        <a:pt x="5551568" y="0"/>
                      </a:cubicBezTo>
                      <a:cubicBezTo>
                        <a:pt x="5822465" y="720"/>
                        <a:pt x="5859739" y="22439"/>
                        <a:pt x="6041218" y="0"/>
                      </a:cubicBezTo>
                      <a:cubicBezTo>
                        <a:pt x="6222697" y="-22439"/>
                        <a:pt x="6400764" y="4884"/>
                        <a:pt x="6530867" y="0"/>
                      </a:cubicBezTo>
                      <a:cubicBezTo>
                        <a:pt x="6660970" y="-4884"/>
                        <a:pt x="6906842" y="-8970"/>
                        <a:pt x="7106537" y="0"/>
                      </a:cubicBezTo>
                      <a:cubicBezTo>
                        <a:pt x="7306232" y="8970"/>
                        <a:pt x="7395511" y="-8609"/>
                        <a:pt x="7510167" y="0"/>
                      </a:cubicBezTo>
                      <a:cubicBezTo>
                        <a:pt x="7624823" y="8609"/>
                        <a:pt x="8201533" y="39950"/>
                        <a:pt x="8601953" y="0"/>
                      </a:cubicBezTo>
                      <a:cubicBezTo>
                        <a:pt x="8588971" y="286260"/>
                        <a:pt x="8607225" y="480374"/>
                        <a:pt x="8601953" y="644887"/>
                      </a:cubicBezTo>
                      <a:cubicBezTo>
                        <a:pt x="8596681" y="809400"/>
                        <a:pt x="8621989" y="1047443"/>
                        <a:pt x="8601953" y="1180266"/>
                      </a:cubicBezTo>
                      <a:cubicBezTo>
                        <a:pt x="8581917" y="1313089"/>
                        <a:pt x="8628041" y="1654710"/>
                        <a:pt x="8601953" y="1861656"/>
                      </a:cubicBezTo>
                      <a:cubicBezTo>
                        <a:pt x="8575866" y="2068602"/>
                        <a:pt x="8579721" y="2236305"/>
                        <a:pt x="8601953" y="2397034"/>
                      </a:cubicBezTo>
                      <a:cubicBezTo>
                        <a:pt x="8624185" y="2557763"/>
                        <a:pt x="8595518" y="2729534"/>
                        <a:pt x="8601953" y="2968916"/>
                      </a:cubicBezTo>
                      <a:cubicBezTo>
                        <a:pt x="8608388" y="3208298"/>
                        <a:pt x="8594531" y="3420203"/>
                        <a:pt x="8601953" y="3650306"/>
                      </a:cubicBezTo>
                      <a:cubicBezTo>
                        <a:pt x="8329790" y="3670771"/>
                        <a:pt x="8246833" y="3665446"/>
                        <a:pt x="8026284" y="3650306"/>
                      </a:cubicBezTo>
                      <a:cubicBezTo>
                        <a:pt x="7805735" y="3635166"/>
                        <a:pt x="7472412" y="3642384"/>
                        <a:pt x="7192556" y="3650306"/>
                      </a:cubicBezTo>
                      <a:cubicBezTo>
                        <a:pt x="6912700" y="3658228"/>
                        <a:pt x="6865837" y="3629127"/>
                        <a:pt x="6702906" y="3650306"/>
                      </a:cubicBezTo>
                      <a:cubicBezTo>
                        <a:pt x="6539975" y="3671486"/>
                        <a:pt x="6334274" y="3638534"/>
                        <a:pt x="6213257" y="3650306"/>
                      </a:cubicBezTo>
                      <a:cubicBezTo>
                        <a:pt x="6092240" y="3662078"/>
                        <a:pt x="5828981" y="3679121"/>
                        <a:pt x="5551568" y="3650306"/>
                      </a:cubicBezTo>
                      <a:cubicBezTo>
                        <a:pt x="5274155" y="3621491"/>
                        <a:pt x="5185817" y="3657340"/>
                        <a:pt x="4889879" y="3650306"/>
                      </a:cubicBezTo>
                      <a:cubicBezTo>
                        <a:pt x="4593941" y="3643272"/>
                        <a:pt x="4375381" y="3612699"/>
                        <a:pt x="4056152" y="3650306"/>
                      </a:cubicBezTo>
                      <a:cubicBezTo>
                        <a:pt x="3736923" y="3687913"/>
                        <a:pt x="3600619" y="3631766"/>
                        <a:pt x="3480483" y="3650306"/>
                      </a:cubicBezTo>
                      <a:cubicBezTo>
                        <a:pt x="3360347" y="3668846"/>
                        <a:pt x="3136195" y="3646678"/>
                        <a:pt x="2904813" y="3650306"/>
                      </a:cubicBezTo>
                      <a:cubicBezTo>
                        <a:pt x="2673431" y="3653935"/>
                        <a:pt x="2241227" y="3624848"/>
                        <a:pt x="2071086" y="3650306"/>
                      </a:cubicBezTo>
                      <a:cubicBezTo>
                        <a:pt x="1900945" y="3675764"/>
                        <a:pt x="1780915" y="3624842"/>
                        <a:pt x="1495416" y="3650306"/>
                      </a:cubicBezTo>
                      <a:cubicBezTo>
                        <a:pt x="1209917" y="3675771"/>
                        <a:pt x="835926" y="3640857"/>
                        <a:pt x="661689" y="3650306"/>
                      </a:cubicBezTo>
                      <a:cubicBezTo>
                        <a:pt x="487452" y="3659755"/>
                        <a:pt x="186522" y="3649152"/>
                        <a:pt x="0" y="3650306"/>
                      </a:cubicBezTo>
                      <a:cubicBezTo>
                        <a:pt x="-27459" y="3479789"/>
                        <a:pt x="25128" y="3313691"/>
                        <a:pt x="0" y="3078425"/>
                      </a:cubicBezTo>
                      <a:cubicBezTo>
                        <a:pt x="-25128" y="2843159"/>
                        <a:pt x="-25120" y="2691125"/>
                        <a:pt x="0" y="2397034"/>
                      </a:cubicBezTo>
                      <a:cubicBezTo>
                        <a:pt x="25120" y="2102943"/>
                        <a:pt x="-7502" y="2105869"/>
                        <a:pt x="0" y="1825153"/>
                      </a:cubicBezTo>
                      <a:cubicBezTo>
                        <a:pt x="7502" y="1544437"/>
                        <a:pt x="18033" y="1317778"/>
                        <a:pt x="0" y="1180266"/>
                      </a:cubicBezTo>
                      <a:cubicBezTo>
                        <a:pt x="-18033" y="1042754"/>
                        <a:pt x="-12134" y="843020"/>
                        <a:pt x="0" y="535378"/>
                      </a:cubicBezTo>
                      <a:cubicBezTo>
                        <a:pt x="12134" y="227736"/>
                        <a:pt x="-5259" y="150331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68741" y="-31311"/>
                        <a:pt x="496136" y="1138"/>
                        <a:pt x="833728" y="0"/>
                      </a:cubicBezTo>
                      <a:cubicBezTo>
                        <a:pt x="1171320" y="-1138"/>
                        <a:pt x="1048188" y="-17155"/>
                        <a:pt x="1237358" y="0"/>
                      </a:cubicBezTo>
                      <a:cubicBezTo>
                        <a:pt x="1426528" y="17155"/>
                        <a:pt x="1634684" y="-19967"/>
                        <a:pt x="1813027" y="0"/>
                      </a:cubicBezTo>
                      <a:cubicBezTo>
                        <a:pt x="1991370" y="19967"/>
                        <a:pt x="2118572" y="-1393"/>
                        <a:pt x="2302677" y="0"/>
                      </a:cubicBezTo>
                      <a:cubicBezTo>
                        <a:pt x="2486782" y="1393"/>
                        <a:pt x="2681453" y="-28"/>
                        <a:pt x="2792326" y="0"/>
                      </a:cubicBezTo>
                      <a:cubicBezTo>
                        <a:pt x="2903199" y="28"/>
                        <a:pt x="3259753" y="-10710"/>
                        <a:pt x="3540035" y="0"/>
                      </a:cubicBezTo>
                      <a:cubicBezTo>
                        <a:pt x="3820317" y="10710"/>
                        <a:pt x="3913660" y="4659"/>
                        <a:pt x="4029684" y="0"/>
                      </a:cubicBezTo>
                      <a:cubicBezTo>
                        <a:pt x="4145708" y="-4659"/>
                        <a:pt x="4267611" y="-7937"/>
                        <a:pt x="4433314" y="0"/>
                      </a:cubicBezTo>
                      <a:cubicBezTo>
                        <a:pt x="4599017" y="7937"/>
                        <a:pt x="4902639" y="14016"/>
                        <a:pt x="5095003" y="0"/>
                      </a:cubicBezTo>
                      <a:cubicBezTo>
                        <a:pt x="5287367" y="-14016"/>
                        <a:pt x="5555773" y="-12814"/>
                        <a:pt x="5928731" y="0"/>
                      </a:cubicBezTo>
                      <a:cubicBezTo>
                        <a:pt x="6301689" y="12814"/>
                        <a:pt x="6307212" y="-13745"/>
                        <a:pt x="6504400" y="0"/>
                      </a:cubicBezTo>
                      <a:cubicBezTo>
                        <a:pt x="6701588" y="13745"/>
                        <a:pt x="6900638" y="-27587"/>
                        <a:pt x="7166089" y="0"/>
                      </a:cubicBezTo>
                      <a:cubicBezTo>
                        <a:pt x="7431540" y="27587"/>
                        <a:pt x="7613901" y="2748"/>
                        <a:pt x="7741758" y="0"/>
                      </a:cubicBezTo>
                      <a:cubicBezTo>
                        <a:pt x="7869615" y="-2748"/>
                        <a:pt x="8245801" y="27669"/>
                        <a:pt x="8601953" y="0"/>
                      </a:cubicBezTo>
                      <a:cubicBezTo>
                        <a:pt x="8616962" y="277035"/>
                        <a:pt x="8629984" y="400438"/>
                        <a:pt x="8601953" y="644887"/>
                      </a:cubicBezTo>
                      <a:cubicBezTo>
                        <a:pt x="8573922" y="889336"/>
                        <a:pt x="8594503" y="913030"/>
                        <a:pt x="8601953" y="1143763"/>
                      </a:cubicBezTo>
                      <a:cubicBezTo>
                        <a:pt x="8609403" y="1374496"/>
                        <a:pt x="8588137" y="1503631"/>
                        <a:pt x="8601953" y="1715644"/>
                      </a:cubicBezTo>
                      <a:cubicBezTo>
                        <a:pt x="8615769" y="1927657"/>
                        <a:pt x="8624661" y="2056037"/>
                        <a:pt x="8601953" y="2251022"/>
                      </a:cubicBezTo>
                      <a:cubicBezTo>
                        <a:pt x="8579245" y="2446007"/>
                        <a:pt x="8602259" y="2601996"/>
                        <a:pt x="8601953" y="2932412"/>
                      </a:cubicBezTo>
                      <a:cubicBezTo>
                        <a:pt x="8601648" y="3262828"/>
                        <a:pt x="8571424" y="3439244"/>
                        <a:pt x="8601953" y="3650306"/>
                      </a:cubicBezTo>
                      <a:cubicBezTo>
                        <a:pt x="8191092" y="3658849"/>
                        <a:pt x="7992223" y="3609492"/>
                        <a:pt x="7768225" y="3650306"/>
                      </a:cubicBezTo>
                      <a:cubicBezTo>
                        <a:pt x="7544227" y="3691120"/>
                        <a:pt x="7272840" y="3643397"/>
                        <a:pt x="7106537" y="3650306"/>
                      </a:cubicBezTo>
                      <a:cubicBezTo>
                        <a:pt x="6940234" y="3657215"/>
                        <a:pt x="6721845" y="3643104"/>
                        <a:pt x="6358828" y="3650306"/>
                      </a:cubicBezTo>
                      <a:cubicBezTo>
                        <a:pt x="5995811" y="3657508"/>
                        <a:pt x="6117164" y="3633126"/>
                        <a:pt x="5955198" y="3650306"/>
                      </a:cubicBezTo>
                      <a:cubicBezTo>
                        <a:pt x="5793232" y="3667487"/>
                        <a:pt x="5684325" y="3630784"/>
                        <a:pt x="5465549" y="3650306"/>
                      </a:cubicBezTo>
                      <a:cubicBezTo>
                        <a:pt x="5246773" y="3669828"/>
                        <a:pt x="5084763" y="3664050"/>
                        <a:pt x="4889879" y="3650306"/>
                      </a:cubicBezTo>
                      <a:cubicBezTo>
                        <a:pt x="4694995" y="3636563"/>
                        <a:pt x="4514256" y="3652970"/>
                        <a:pt x="4400230" y="3650306"/>
                      </a:cubicBezTo>
                      <a:cubicBezTo>
                        <a:pt x="4286204" y="3647642"/>
                        <a:pt x="4127000" y="3647535"/>
                        <a:pt x="3996600" y="3650306"/>
                      </a:cubicBezTo>
                      <a:cubicBezTo>
                        <a:pt x="3866200" y="3653078"/>
                        <a:pt x="3427239" y="3617027"/>
                        <a:pt x="3162872" y="3650306"/>
                      </a:cubicBezTo>
                      <a:cubicBezTo>
                        <a:pt x="2898505" y="3683585"/>
                        <a:pt x="2919951" y="3632666"/>
                        <a:pt x="2759242" y="3650306"/>
                      </a:cubicBezTo>
                      <a:cubicBezTo>
                        <a:pt x="2598533" y="3667947"/>
                        <a:pt x="2423129" y="3651483"/>
                        <a:pt x="2269592" y="3650306"/>
                      </a:cubicBezTo>
                      <a:cubicBezTo>
                        <a:pt x="2116055" y="3649130"/>
                        <a:pt x="1846573" y="3629763"/>
                        <a:pt x="1521884" y="3650306"/>
                      </a:cubicBezTo>
                      <a:cubicBezTo>
                        <a:pt x="1197195" y="3670849"/>
                        <a:pt x="1243406" y="3652862"/>
                        <a:pt x="1118254" y="3650306"/>
                      </a:cubicBezTo>
                      <a:cubicBezTo>
                        <a:pt x="993102" y="3647751"/>
                        <a:pt x="518065" y="3602899"/>
                        <a:pt x="0" y="3650306"/>
                      </a:cubicBezTo>
                      <a:cubicBezTo>
                        <a:pt x="18777" y="3460275"/>
                        <a:pt x="5905" y="3325376"/>
                        <a:pt x="0" y="3151431"/>
                      </a:cubicBezTo>
                      <a:cubicBezTo>
                        <a:pt x="-5905" y="2977487"/>
                        <a:pt x="-6373" y="2815576"/>
                        <a:pt x="0" y="2506543"/>
                      </a:cubicBezTo>
                      <a:cubicBezTo>
                        <a:pt x="6373" y="2197510"/>
                        <a:pt x="-25389" y="2043315"/>
                        <a:pt x="0" y="1825153"/>
                      </a:cubicBezTo>
                      <a:cubicBezTo>
                        <a:pt x="25389" y="1606991"/>
                        <a:pt x="23562" y="1505079"/>
                        <a:pt x="0" y="1326278"/>
                      </a:cubicBezTo>
                      <a:cubicBezTo>
                        <a:pt x="-23562" y="1147477"/>
                        <a:pt x="-12862" y="952900"/>
                        <a:pt x="0" y="754397"/>
                      </a:cubicBezTo>
                      <a:cubicBezTo>
                        <a:pt x="12862" y="555894"/>
                        <a:pt x="-7080" y="213348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8601953 w 8601953"/>
                    <a:gd name="connsiteY1" fmla="*/ 0 h 3650306"/>
                    <a:gd name="connsiteX2" fmla="*/ 8601953 w 8601953"/>
                    <a:gd name="connsiteY2" fmla="*/ 3650306 h 3650306"/>
                    <a:gd name="connsiteX3" fmla="*/ 0 w 8601953"/>
                    <a:gd name="connsiteY3" fmla="*/ 3650306 h 3650306"/>
                    <a:gd name="connsiteX4" fmla="*/ 0 w 8601953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2122232" y="106216"/>
                        <a:pt x="5580352" y="-142119"/>
                        <a:pt x="8601953" y="0"/>
                      </a:cubicBezTo>
                      <a:cubicBezTo>
                        <a:pt x="8601442" y="1813123"/>
                        <a:pt x="8601183" y="2771284"/>
                        <a:pt x="8601953" y="3650306"/>
                      </a:cubicBezTo>
                      <a:cubicBezTo>
                        <a:pt x="4746086" y="3621078"/>
                        <a:pt x="257730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592206" y="-71603"/>
                        <a:pt x="4319308" y="126493"/>
                        <a:pt x="8601953" y="0"/>
                      </a:cubicBezTo>
                      <a:cubicBezTo>
                        <a:pt x="8512763" y="1130472"/>
                        <a:pt x="8757737" y="2576448"/>
                        <a:pt x="8601953" y="3650306"/>
                      </a:cubicBezTo>
                      <a:cubicBezTo>
                        <a:pt x="6973996" y="3695150"/>
                        <a:pt x="389056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/>
              <a:t>6 + 3 = 9</a:t>
            </a:r>
          </a:p>
          <a:p>
            <a:r>
              <a:rPr lang="en-VN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564641 w 3321420"/>
                    <a:gd name="connsiteY1" fmla="*/ 0 h 3650306"/>
                    <a:gd name="connsiteX2" fmla="*/ 1129283 w 3321420"/>
                    <a:gd name="connsiteY2" fmla="*/ 0 h 3650306"/>
                    <a:gd name="connsiteX3" fmla="*/ 1793567 w 3321420"/>
                    <a:gd name="connsiteY3" fmla="*/ 0 h 3650306"/>
                    <a:gd name="connsiteX4" fmla="*/ 2358208 w 3321420"/>
                    <a:gd name="connsiteY4" fmla="*/ 0 h 3650306"/>
                    <a:gd name="connsiteX5" fmla="*/ 3321420 w 3321420"/>
                    <a:gd name="connsiteY5" fmla="*/ 0 h 3650306"/>
                    <a:gd name="connsiteX6" fmla="*/ 3321420 w 3321420"/>
                    <a:gd name="connsiteY6" fmla="*/ 535378 h 3650306"/>
                    <a:gd name="connsiteX7" fmla="*/ 3321420 w 3321420"/>
                    <a:gd name="connsiteY7" fmla="*/ 1070756 h 3650306"/>
                    <a:gd name="connsiteX8" fmla="*/ 3321420 w 3321420"/>
                    <a:gd name="connsiteY8" fmla="*/ 1715644 h 3650306"/>
                    <a:gd name="connsiteX9" fmla="*/ 3321420 w 3321420"/>
                    <a:gd name="connsiteY9" fmla="*/ 2214519 h 3650306"/>
                    <a:gd name="connsiteX10" fmla="*/ 3321420 w 3321420"/>
                    <a:gd name="connsiteY10" fmla="*/ 2822903 h 3650306"/>
                    <a:gd name="connsiteX11" fmla="*/ 3321420 w 3321420"/>
                    <a:gd name="connsiteY11" fmla="*/ 3650306 h 3650306"/>
                    <a:gd name="connsiteX12" fmla="*/ 2590708 w 3321420"/>
                    <a:gd name="connsiteY12" fmla="*/ 3650306 h 3650306"/>
                    <a:gd name="connsiteX13" fmla="*/ 1859995 w 3321420"/>
                    <a:gd name="connsiteY13" fmla="*/ 3650306 h 3650306"/>
                    <a:gd name="connsiteX14" fmla="*/ 1295354 w 3321420"/>
                    <a:gd name="connsiteY14" fmla="*/ 3650306 h 3650306"/>
                    <a:gd name="connsiteX15" fmla="*/ 664284 w 3321420"/>
                    <a:gd name="connsiteY15" fmla="*/ 3650306 h 3650306"/>
                    <a:gd name="connsiteX16" fmla="*/ 0 w 3321420"/>
                    <a:gd name="connsiteY16" fmla="*/ 3650306 h 3650306"/>
                    <a:gd name="connsiteX17" fmla="*/ 0 w 3321420"/>
                    <a:gd name="connsiteY17" fmla="*/ 3078425 h 3650306"/>
                    <a:gd name="connsiteX18" fmla="*/ 0 w 3321420"/>
                    <a:gd name="connsiteY18" fmla="*/ 2397034 h 3650306"/>
                    <a:gd name="connsiteX19" fmla="*/ 0 w 3321420"/>
                    <a:gd name="connsiteY19" fmla="*/ 1715644 h 3650306"/>
                    <a:gd name="connsiteX20" fmla="*/ 0 w 3321420"/>
                    <a:gd name="connsiteY20" fmla="*/ 1070756 h 3650306"/>
                    <a:gd name="connsiteX21" fmla="*/ 0 w 3321420"/>
                    <a:gd name="connsiteY21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193367" y="24616"/>
                        <a:pt x="401962" y="-16517"/>
                        <a:pt x="564641" y="0"/>
                      </a:cubicBezTo>
                      <a:cubicBezTo>
                        <a:pt x="727320" y="16517"/>
                        <a:pt x="955231" y="4311"/>
                        <a:pt x="1129283" y="0"/>
                      </a:cubicBezTo>
                      <a:cubicBezTo>
                        <a:pt x="1303335" y="-4311"/>
                        <a:pt x="1568445" y="-10374"/>
                        <a:pt x="1793567" y="0"/>
                      </a:cubicBezTo>
                      <a:cubicBezTo>
                        <a:pt x="2018689" y="10374"/>
                        <a:pt x="2107616" y="-2195"/>
                        <a:pt x="2358208" y="0"/>
                      </a:cubicBezTo>
                      <a:cubicBezTo>
                        <a:pt x="2608800" y="2195"/>
                        <a:pt x="3052899" y="-7359"/>
                        <a:pt x="3321420" y="0"/>
                      </a:cubicBezTo>
                      <a:cubicBezTo>
                        <a:pt x="3318523" y="178540"/>
                        <a:pt x="3344597" y="404183"/>
                        <a:pt x="3321420" y="535378"/>
                      </a:cubicBezTo>
                      <a:cubicBezTo>
                        <a:pt x="3298243" y="666573"/>
                        <a:pt x="3339035" y="808659"/>
                        <a:pt x="3321420" y="1070756"/>
                      </a:cubicBezTo>
                      <a:cubicBezTo>
                        <a:pt x="3303805" y="1332853"/>
                        <a:pt x="3337976" y="1446141"/>
                        <a:pt x="3321420" y="1715644"/>
                      </a:cubicBezTo>
                      <a:cubicBezTo>
                        <a:pt x="3304864" y="1985147"/>
                        <a:pt x="3309765" y="2014470"/>
                        <a:pt x="3321420" y="2214519"/>
                      </a:cubicBezTo>
                      <a:cubicBezTo>
                        <a:pt x="3333075" y="2414568"/>
                        <a:pt x="3294221" y="2657655"/>
                        <a:pt x="3321420" y="2822903"/>
                      </a:cubicBezTo>
                      <a:cubicBezTo>
                        <a:pt x="3348619" y="2988151"/>
                        <a:pt x="3300305" y="3391133"/>
                        <a:pt x="3321420" y="3650306"/>
                      </a:cubicBezTo>
                      <a:cubicBezTo>
                        <a:pt x="3026824" y="3664067"/>
                        <a:pt x="2868889" y="3652193"/>
                        <a:pt x="2590708" y="3650306"/>
                      </a:cubicBezTo>
                      <a:cubicBezTo>
                        <a:pt x="2312527" y="3648419"/>
                        <a:pt x="2221982" y="3679002"/>
                        <a:pt x="1859995" y="3650306"/>
                      </a:cubicBezTo>
                      <a:cubicBezTo>
                        <a:pt x="1498008" y="3621610"/>
                        <a:pt x="1512935" y="3657730"/>
                        <a:pt x="1295354" y="3650306"/>
                      </a:cubicBezTo>
                      <a:cubicBezTo>
                        <a:pt x="1077773" y="3642882"/>
                        <a:pt x="964826" y="3680083"/>
                        <a:pt x="664284" y="3650306"/>
                      </a:cubicBezTo>
                      <a:cubicBezTo>
                        <a:pt x="363742" y="3620530"/>
                        <a:pt x="326508" y="3656157"/>
                        <a:pt x="0" y="3650306"/>
                      </a:cubicBezTo>
                      <a:cubicBezTo>
                        <a:pt x="-14184" y="3530571"/>
                        <a:pt x="23790" y="3308327"/>
                        <a:pt x="0" y="3078425"/>
                      </a:cubicBezTo>
                      <a:cubicBezTo>
                        <a:pt x="-23790" y="2848523"/>
                        <a:pt x="1801" y="2674046"/>
                        <a:pt x="0" y="2397034"/>
                      </a:cubicBezTo>
                      <a:cubicBezTo>
                        <a:pt x="-1801" y="2120022"/>
                        <a:pt x="789" y="1899917"/>
                        <a:pt x="0" y="1715644"/>
                      </a:cubicBezTo>
                      <a:cubicBezTo>
                        <a:pt x="-789" y="1531371"/>
                        <a:pt x="2143" y="1286655"/>
                        <a:pt x="0" y="1070756"/>
                      </a:cubicBezTo>
                      <a:cubicBezTo>
                        <a:pt x="-2143" y="854857"/>
                        <a:pt x="30142" y="398951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340557" y="-22370"/>
                        <a:pt x="507679" y="22217"/>
                        <a:pt x="730712" y="0"/>
                      </a:cubicBezTo>
                      <a:cubicBezTo>
                        <a:pt x="953745" y="-22217"/>
                        <a:pt x="1057094" y="11048"/>
                        <a:pt x="1295354" y="0"/>
                      </a:cubicBezTo>
                      <a:cubicBezTo>
                        <a:pt x="1533614" y="-11048"/>
                        <a:pt x="1754531" y="194"/>
                        <a:pt x="1926424" y="0"/>
                      </a:cubicBezTo>
                      <a:cubicBezTo>
                        <a:pt x="2098317" y="-194"/>
                        <a:pt x="2247776" y="-14239"/>
                        <a:pt x="2524279" y="0"/>
                      </a:cubicBezTo>
                      <a:cubicBezTo>
                        <a:pt x="2800783" y="14239"/>
                        <a:pt x="2944064" y="3874"/>
                        <a:pt x="3321420" y="0"/>
                      </a:cubicBezTo>
                      <a:cubicBezTo>
                        <a:pt x="3297339" y="247784"/>
                        <a:pt x="3338682" y="410841"/>
                        <a:pt x="3321420" y="644887"/>
                      </a:cubicBezTo>
                      <a:cubicBezTo>
                        <a:pt x="3304158" y="878933"/>
                        <a:pt x="3346714" y="958676"/>
                        <a:pt x="3321420" y="1180266"/>
                      </a:cubicBezTo>
                      <a:cubicBezTo>
                        <a:pt x="3296126" y="1401856"/>
                        <a:pt x="3335609" y="1611093"/>
                        <a:pt x="3321420" y="1825153"/>
                      </a:cubicBezTo>
                      <a:cubicBezTo>
                        <a:pt x="3307231" y="2039213"/>
                        <a:pt x="3305669" y="2137349"/>
                        <a:pt x="3321420" y="2324028"/>
                      </a:cubicBezTo>
                      <a:cubicBezTo>
                        <a:pt x="3337171" y="2510707"/>
                        <a:pt x="3295879" y="2805078"/>
                        <a:pt x="3321420" y="2968916"/>
                      </a:cubicBezTo>
                      <a:cubicBezTo>
                        <a:pt x="3346961" y="3132754"/>
                        <a:pt x="3295190" y="3483522"/>
                        <a:pt x="3321420" y="3650306"/>
                      </a:cubicBezTo>
                      <a:cubicBezTo>
                        <a:pt x="3184653" y="3662182"/>
                        <a:pt x="2979174" y="3638212"/>
                        <a:pt x="2723564" y="3650306"/>
                      </a:cubicBezTo>
                      <a:cubicBezTo>
                        <a:pt x="2467954" y="3662400"/>
                        <a:pt x="2276661" y="3624148"/>
                        <a:pt x="2158923" y="3650306"/>
                      </a:cubicBezTo>
                      <a:cubicBezTo>
                        <a:pt x="2041185" y="3676464"/>
                        <a:pt x="1699746" y="3657154"/>
                        <a:pt x="1561067" y="3650306"/>
                      </a:cubicBezTo>
                      <a:cubicBezTo>
                        <a:pt x="1422388" y="3643458"/>
                        <a:pt x="1101194" y="3663957"/>
                        <a:pt x="830355" y="3650306"/>
                      </a:cubicBezTo>
                      <a:cubicBezTo>
                        <a:pt x="559516" y="3636655"/>
                        <a:pt x="366802" y="3679626"/>
                        <a:pt x="0" y="3650306"/>
                      </a:cubicBezTo>
                      <a:cubicBezTo>
                        <a:pt x="21421" y="3463778"/>
                        <a:pt x="-15145" y="3287657"/>
                        <a:pt x="0" y="3151431"/>
                      </a:cubicBezTo>
                      <a:cubicBezTo>
                        <a:pt x="15145" y="3015205"/>
                        <a:pt x="33595" y="2788788"/>
                        <a:pt x="0" y="2470040"/>
                      </a:cubicBezTo>
                      <a:cubicBezTo>
                        <a:pt x="-33595" y="2151292"/>
                        <a:pt x="-28483" y="1993087"/>
                        <a:pt x="0" y="1825153"/>
                      </a:cubicBezTo>
                      <a:cubicBezTo>
                        <a:pt x="28483" y="1657219"/>
                        <a:pt x="30155" y="1420939"/>
                        <a:pt x="0" y="1216769"/>
                      </a:cubicBezTo>
                      <a:cubicBezTo>
                        <a:pt x="-30155" y="1012599"/>
                        <a:pt x="-17436" y="853027"/>
                        <a:pt x="0" y="717894"/>
                      </a:cubicBezTo>
                      <a:cubicBezTo>
                        <a:pt x="17436" y="582762"/>
                        <a:pt x="10132" y="320032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3321420 w 3321420"/>
                    <a:gd name="connsiteY1" fmla="*/ 0 h 3650306"/>
                    <a:gd name="connsiteX2" fmla="*/ 3321420 w 3321420"/>
                    <a:gd name="connsiteY2" fmla="*/ 3650306 h 3650306"/>
                    <a:gd name="connsiteX3" fmla="*/ 0 w 3321420"/>
                    <a:gd name="connsiteY3" fmla="*/ 3650306 h 3650306"/>
                    <a:gd name="connsiteX4" fmla="*/ 0 w 3321420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453979" y="106216"/>
                        <a:pt x="1936865" y="-142119"/>
                        <a:pt x="3321420" y="0"/>
                      </a:cubicBezTo>
                      <a:cubicBezTo>
                        <a:pt x="3320909" y="1813123"/>
                        <a:pt x="3320650" y="2771284"/>
                        <a:pt x="3321420" y="3650306"/>
                      </a:cubicBezTo>
                      <a:cubicBezTo>
                        <a:pt x="2512743" y="3621078"/>
                        <a:pt x="70053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891725" y="-71603"/>
                        <a:pt x="1977199" y="126493"/>
                        <a:pt x="3321420" y="0"/>
                      </a:cubicBezTo>
                      <a:cubicBezTo>
                        <a:pt x="3232230" y="1130472"/>
                        <a:pt x="3477204" y="2576448"/>
                        <a:pt x="3321420" y="3650306"/>
                      </a:cubicBezTo>
                      <a:cubicBezTo>
                        <a:pt x="1702779" y="3695150"/>
                        <a:pt x="54722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VN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VN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VN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VN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640</Words>
  <Application>Microsoft Office PowerPoint</Application>
  <PresentationFormat>Widescreen</PresentationFormat>
  <Paragraphs>229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UTM Cookies</vt:lpstr>
      <vt:lpstr>Office Theme</vt:lpstr>
      <vt:lpstr>2_Office Theme</vt:lpstr>
      <vt:lpstr>  MÔN: TOÁN GV: Nguyễn Thị Huệ Lớp dạy: 2A2 Đơn vị công tác: TRƯỜNG TIỂU HỌC HƯNG ĐẠO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172</cp:revision>
  <dcterms:created xsi:type="dcterms:W3CDTF">2021-06-02T01:34:28Z</dcterms:created>
  <dcterms:modified xsi:type="dcterms:W3CDTF">2025-09-17T13:30:52Z</dcterms:modified>
</cp:coreProperties>
</file>