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410" r:id="rId3"/>
    <p:sldId id="263" r:id="rId4"/>
    <p:sldId id="366" r:id="rId5"/>
    <p:sldId id="265" r:id="rId6"/>
    <p:sldId id="264" r:id="rId7"/>
    <p:sldId id="367" r:id="rId8"/>
    <p:sldId id="313" r:id="rId9"/>
    <p:sldId id="393" r:id="rId10"/>
    <p:sldId id="315" r:id="rId11"/>
    <p:sldId id="404" r:id="rId12"/>
    <p:sldId id="369" r:id="rId13"/>
    <p:sldId id="370" r:id="rId14"/>
    <p:sldId id="405" r:id="rId15"/>
    <p:sldId id="375" r:id="rId16"/>
    <p:sldId id="406" r:id="rId17"/>
    <p:sldId id="407" r:id="rId18"/>
    <p:sldId id="317" r:id="rId19"/>
    <p:sldId id="408" r:id="rId20"/>
    <p:sldId id="320" r:id="rId21"/>
    <p:sldId id="364" r:id="rId22"/>
    <p:sldId id="409" r:id="rId23"/>
    <p:sldId id="365" r:id="rId24"/>
    <p:sldId id="322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C35D4-BF02-4AE0-A2A2-F7E3B42DD681}" v="87" dt="2024-09-08T14:25:5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anh.910612@gmail.com" userId="be1dd1a7300a2074" providerId="LiveId" clId="{7FEC35D4-BF02-4AE0-A2A2-F7E3B42DD681}"/>
    <pc:docChg chg="undo custSel addSld delSld modSld sldOrd">
      <pc:chgData name="ducanh.910612@gmail.com" userId="be1dd1a7300a2074" providerId="LiveId" clId="{7FEC35D4-BF02-4AE0-A2A2-F7E3B42DD681}" dt="2024-09-08T14:25:52.980" v="136" actId="20577"/>
      <pc:docMkLst>
        <pc:docMk/>
      </pc:docMkLst>
      <pc:sldChg chg="add">
        <pc:chgData name="ducanh.910612@gmail.com" userId="be1dd1a7300a2074" providerId="LiveId" clId="{7FEC35D4-BF02-4AE0-A2A2-F7E3B42DD681}" dt="2024-09-08T13:52:44.345" v="15"/>
        <pc:sldMkLst>
          <pc:docMk/>
          <pc:sldMk cId="0" sldId="262"/>
        </pc:sldMkLst>
      </pc:sldChg>
      <pc:sldChg chg="ord">
        <pc:chgData name="ducanh.910612@gmail.com" userId="be1dd1a7300a2074" providerId="LiveId" clId="{7FEC35D4-BF02-4AE0-A2A2-F7E3B42DD681}" dt="2024-09-08T13:52:23.663" v="14"/>
        <pc:sldMkLst>
          <pc:docMk/>
          <pc:sldMk cId="0" sldId="264"/>
        </pc:sldMkLst>
      </pc:sldChg>
      <pc:sldChg chg="addSp delSp modSp add mod delAnim">
        <pc:chgData name="ducanh.910612@gmail.com" userId="be1dd1a7300a2074" providerId="LiveId" clId="{7FEC35D4-BF02-4AE0-A2A2-F7E3B42DD681}" dt="2024-09-08T13:47:15.378" v="3" actId="1076"/>
        <pc:sldMkLst>
          <pc:docMk/>
          <pc:sldMk cId="0" sldId="265"/>
        </pc:sldMkLst>
        <pc:spChg chg="add mod">
          <ac:chgData name="ducanh.910612@gmail.com" userId="be1dd1a7300a2074" providerId="LiveId" clId="{7FEC35D4-BF02-4AE0-A2A2-F7E3B42DD681}" dt="2024-09-08T13:47:01.074" v="1" actId="478"/>
          <ac:spMkLst>
            <pc:docMk/>
            <pc:sldMk cId="0" sldId="265"/>
            <ac:spMk id="3" creationId="{12BB9601-E2CF-B121-80DD-5826E2ECE977}"/>
          </ac:spMkLst>
        </pc:spChg>
        <pc:grpChg chg="mod">
          <ac:chgData name="ducanh.910612@gmail.com" userId="be1dd1a7300a2074" providerId="LiveId" clId="{7FEC35D4-BF02-4AE0-A2A2-F7E3B42DD681}" dt="2024-09-08T13:47:11.712" v="2" actId="1076"/>
          <ac:grpSpMkLst>
            <pc:docMk/>
            <pc:sldMk cId="0" sldId="265"/>
            <ac:grpSpMk id="17" creationId="{00000000-0000-0000-0000-000000000000}"/>
          </ac:grpSpMkLst>
        </pc:grpChg>
        <pc:picChg chg="mod">
          <ac:chgData name="ducanh.910612@gmail.com" userId="be1dd1a7300a2074" providerId="LiveId" clId="{7FEC35D4-BF02-4AE0-A2A2-F7E3B42DD681}" dt="2024-09-08T13:47:15.378" v="3" actId="1076"/>
          <ac:picMkLst>
            <pc:docMk/>
            <pc:sldMk cId="0" sldId="265"/>
            <ac:picMk id="8" creationId="{00000000-0000-0000-0000-000000000000}"/>
          </ac:picMkLst>
        </pc:picChg>
        <pc:picChg chg="del">
          <ac:chgData name="ducanh.910612@gmail.com" userId="be1dd1a7300a2074" providerId="LiveId" clId="{7FEC35D4-BF02-4AE0-A2A2-F7E3B42DD681}" dt="2024-09-08T13:47:01.074" v="1" actId="478"/>
          <ac:picMkLst>
            <pc:docMk/>
            <pc:sldMk cId="0" sldId="265"/>
            <ac:picMk id="1027" creationId="{00000000-0000-0000-0000-000000000000}"/>
          </ac:picMkLst>
        </pc:picChg>
      </pc:sldChg>
      <pc:sldChg chg="modSp add del mod">
        <pc:chgData name="ducanh.910612@gmail.com" userId="be1dd1a7300a2074" providerId="LiveId" clId="{7FEC35D4-BF02-4AE0-A2A2-F7E3B42DD681}" dt="2024-09-08T14:06:27.684" v="50" actId="47"/>
        <pc:sldMkLst>
          <pc:docMk/>
          <pc:sldMk cId="0" sldId="312"/>
        </pc:sldMkLst>
        <pc:spChg chg="mod">
          <ac:chgData name="ducanh.910612@gmail.com" userId="be1dd1a7300a2074" providerId="LiveId" clId="{7FEC35D4-BF02-4AE0-A2A2-F7E3B42DD681}" dt="2024-09-08T14:04:57.769" v="48" actId="1076"/>
          <ac:spMkLst>
            <pc:docMk/>
            <pc:sldMk cId="0" sldId="312"/>
            <ac:spMk id="4" creationId="{00000000-0000-0000-0000-000000000000}"/>
          </ac:spMkLst>
        </pc:spChg>
      </pc:sldChg>
      <pc:sldChg chg="modSp add del mod setBg">
        <pc:chgData name="ducanh.910612@gmail.com" userId="be1dd1a7300a2074" providerId="LiveId" clId="{7FEC35D4-BF02-4AE0-A2A2-F7E3B42DD681}" dt="2024-09-08T13:54:09.482" v="21"/>
        <pc:sldMkLst>
          <pc:docMk/>
          <pc:sldMk cId="0" sldId="313"/>
        </pc:sldMkLst>
        <pc:picChg chg="mod">
          <ac:chgData name="ducanh.910612@gmail.com" userId="be1dd1a7300a2074" providerId="LiveId" clId="{7FEC35D4-BF02-4AE0-A2A2-F7E3B42DD681}" dt="2024-09-08T13:54:06.324" v="19" actId="1076"/>
          <ac:picMkLst>
            <pc:docMk/>
            <pc:sldMk cId="0" sldId="313"/>
            <ac:picMk id="3" creationId="{00000000-0000-0000-0000-000000000000}"/>
          </ac:picMkLst>
        </pc:picChg>
      </pc:sldChg>
      <pc:sldChg chg="delSp modSp add mod setBg delAnim">
        <pc:chgData name="ducanh.910612@gmail.com" userId="be1dd1a7300a2074" providerId="LiveId" clId="{7FEC35D4-BF02-4AE0-A2A2-F7E3B42DD681}" dt="2024-09-08T13:56:43.575" v="32" actId="478"/>
        <pc:sldMkLst>
          <pc:docMk/>
          <pc:sldMk cId="0" sldId="315"/>
        </pc:sldMkLst>
        <pc:spChg chg="del mod">
          <ac:chgData name="ducanh.910612@gmail.com" userId="be1dd1a7300a2074" providerId="LiveId" clId="{7FEC35D4-BF02-4AE0-A2A2-F7E3B42DD681}" dt="2024-09-08T13:56:43.575" v="32" actId="478"/>
          <ac:spMkLst>
            <pc:docMk/>
            <pc:sldMk cId="0" sldId="315"/>
            <ac:spMk id="4" creationId="{4B64DCDC-6A5A-471A-B1EB-5CE4A305880D}"/>
          </ac:spMkLst>
        </pc:spChg>
        <pc:spChg chg="del topLvl">
          <ac:chgData name="ducanh.910612@gmail.com" userId="be1dd1a7300a2074" providerId="LiveId" clId="{7FEC35D4-BF02-4AE0-A2A2-F7E3B42DD681}" dt="2024-09-08T13:56:40.564" v="30" actId="478"/>
          <ac:spMkLst>
            <pc:docMk/>
            <pc:sldMk cId="0" sldId="315"/>
            <ac:spMk id="32" creationId="{00000000-0000-0000-0000-000000000000}"/>
          </ac:spMkLst>
        </pc:spChg>
        <pc:spChg chg="del mod topLvl">
          <ac:chgData name="ducanh.910612@gmail.com" userId="be1dd1a7300a2074" providerId="LiveId" clId="{7FEC35D4-BF02-4AE0-A2A2-F7E3B42DD681}" dt="2024-09-08T13:56:39.079" v="29" actId="478"/>
          <ac:spMkLst>
            <pc:docMk/>
            <pc:sldMk cId="0" sldId="315"/>
            <ac:spMk id="33" creationId="{00000000-0000-0000-0000-000000000000}"/>
          </ac:spMkLst>
        </pc:spChg>
        <pc:grpChg chg="del">
          <ac:chgData name="ducanh.910612@gmail.com" userId="be1dd1a7300a2074" providerId="LiveId" clId="{7FEC35D4-BF02-4AE0-A2A2-F7E3B42DD681}" dt="2024-09-08T13:56:39.079" v="29" actId="478"/>
          <ac:grpSpMkLst>
            <pc:docMk/>
            <pc:sldMk cId="0" sldId="315"/>
            <ac:grpSpMk id="31" creationId="{00000000-0000-0000-0000-000000000000}"/>
          </ac:grpSpMkLst>
        </pc:grpChg>
      </pc:sldChg>
      <pc:sldChg chg="delSp modSp add mod setBg">
        <pc:chgData name="ducanh.910612@gmail.com" userId="be1dd1a7300a2074" providerId="LiveId" clId="{7FEC35D4-BF02-4AE0-A2A2-F7E3B42DD681}" dt="2024-09-08T14:13:45.486" v="70" actId="478"/>
        <pc:sldMkLst>
          <pc:docMk/>
          <pc:sldMk cId="0" sldId="317"/>
        </pc:sldMkLst>
        <pc:spChg chg="del mod">
          <ac:chgData name="ducanh.910612@gmail.com" userId="be1dd1a7300a2074" providerId="LiveId" clId="{7FEC35D4-BF02-4AE0-A2A2-F7E3B42DD681}" dt="2024-09-08T14:13:45.486" v="70" actId="478"/>
          <ac:spMkLst>
            <pc:docMk/>
            <pc:sldMk cId="0" sldId="317"/>
            <ac:spMk id="2" creationId="{CB4B1339-17E1-4417-AA62-A06DDFBAF286}"/>
          </ac:spMkLst>
        </pc:spChg>
      </pc:sldChg>
      <pc:sldChg chg="modSp add del setBg">
        <pc:chgData name="ducanh.910612@gmail.com" userId="be1dd1a7300a2074" providerId="LiveId" clId="{7FEC35D4-BF02-4AE0-A2A2-F7E3B42DD681}" dt="2024-09-08T14:17:20.623" v="86" actId="47"/>
        <pc:sldMkLst>
          <pc:docMk/>
          <pc:sldMk cId="0" sldId="318"/>
        </pc:sldMkLst>
        <pc:spChg chg="mod">
          <ac:chgData name="ducanh.910612@gmail.com" userId="be1dd1a7300a2074" providerId="LiveId" clId="{7FEC35D4-BF02-4AE0-A2A2-F7E3B42DD681}" dt="2024-09-08T14:14:59.462" v="73" actId="2711"/>
          <ac:spMkLst>
            <pc:docMk/>
            <pc:sldMk cId="0" sldId="318"/>
            <ac:spMk id="4" creationId="{00000000-0000-0000-0000-000000000000}"/>
          </ac:spMkLst>
        </pc:spChg>
        <pc:spChg chg="mod">
          <ac:chgData name="ducanh.910612@gmail.com" userId="be1dd1a7300a2074" providerId="LiveId" clId="{7FEC35D4-BF02-4AE0-A2A2-F7E3B42DD681}" dt="2024-09-08T14:14:52.629" v="72" actId="2711"/>
          <ac:spMkLst>
            <pc:docMk/>
            <pc:sldMk cId="0" sldId="318"/>
            <ac:spMk id="5" creationId="{00000000-0000-0000-0000-000000000000}"/>
          </ac:spMkLst>
        </pc:spChg>
      </pc:sldChg>
      <pc:sldChg chg="add setBg">
        <pc:chgData name="ducanh.910612@gmail.com" userId="be1dd1a7300a2074" providerId="LiveId" clId="{7FEC35D4-BF02-4AE0-A2A2-F7E3B42DD681}" dt="2024-09-08T14:17:32.978" v="87"/>
        <pc:sldMkLst>
          <pc:docMk/>
          <pc:sldMk cId="0" sldId="320"/>
        </pc:sldMkLst>
      </pc:sldChg>
      <pc:sldChg chg="add del">
        <pc:chgData name="ducanh.910612@gmail.com" userId="be1dd1a7300a2074" providerId="LiveId" clId="{7FEC35D4-BF02-4AE0-A2A2-F7E3B42DD681}" dt="2024-09-08T14:20:47.479" v="91" actId="47"/>
        <pc:sldMkLst>
          <pc:docMk/>
          <pc:sldMk cId="0" sldId="321"/>
        </pc:sldMkLst>
      </pc:sldChg>
      <pc:sldChg chg="addSp delSp add mod addAnim delAnim">
        <pc:chgData name="ducanh.910612@gmail.com" userId="be1dd1a7300a2074" providerId="LiveId" clId="{7FEC35D4-BF02-4AE0-A2A2-F7E3B42DD681}" dt="2024-09-08T14:24:55.557" v="97" actId="478"/>
        <pc:sldMkLst>
          <pc:docMk/>
          <pc:sldMk cId="0" sldId="322"/>
        </pc:sldMkLst>
        <pc:spChg chg="add del">
          <ac:chgData name="ducanh.910612@gmail.com" userId="be1dd1a7300a2074" providerId="LiveId" clId="{7FEC35D4-BF02-4AE0-A2A2-F7E3B42DD681}" dt="2024-09-08T14:24:55.557" v="97" actId="478"/>
          <ac:spMkLst>
            <pc:docMk/>
            <pc:sldMk cId="0" sldId="322"/>
            <ac:spMk id="8" creationId="{00000000-0000-0000-0000-000000000000}"/>
          </ac:spMkLst>
        </pc:spChg>
      </pc:sldChg>
      <pc:sldChg chg="delSp modSp add mod delAnim">
        <pc:chgData name="ducanh.910612@gmail.com" userId="be1dd1a7300a2074" providerId="LiveId" clId="{7FEC35D4-BF02-4AE0-A2A2-F7E3B42DD681}" dt="2024-09-08T14:25:52.980" v="136" actId="20577"/>
        <pc:sldMkLst>
          <pc:docMk/>
          <pc:sldMk cId="0" sldId="323"/>
        </pc:sldMkLst>
        <pc:spChg chg="mod">
          <ac:chgData name="ducanh.910612@gmail.com" userId="be1dd1a7300a2074" providerId="LiveId" clId="{7FEC35D4-BF02-4AE0-A2A2-F7E3B42DD681}" dt="2024-09-08T14:25:52.980" v="136" actId="20577"/>
          <ac:spMkLst>
            <pc:docMk/>
            <pc:sldMk cId="0" sldId="323"/>
            <ac:spMk id="22" creationId="{00000000-0000-0000-0000-000000000000}"/>
          </ac:spMkLst>
        </pc:spChg>
        <pc:spChg chg="del topLvl">
          <ac:chgData name="ducanh.910612@gmail.com" userId="be1dd1a7300a2074" providerId="LiveId" clId="{7FEC35D4-BF02-4AE0-A2A2-F7E3B42DD681}" dt="2024-09-08T14:25:40.682" v="100" actId="478"/>
          <ac:spMkLst>
            <pc:docMk/>
            <pc:sldMk cId="0" sldId="323"/>
            <ac:spMk id="26" creationId="{00000000-0000-0000-0000-000000000000}"/>
          </ac:spMkLst>
        </pc:spChg>
        <pc:spChg chg="mod topLvl">
          <ac:chgData name="ducanh.910612@gmail.com" userId="be1dd1a7300a2074" providerId="LiveId" clId="{7FEC35D4-BF02-4AE0-A2A2-F7E3B42DD681}" dt="2024-09-08T14:25:40.682" v="100" actId="478"/>
          <ac:spMkLst>
            <pc:docMk/>
            <pc:sldMk cId="0" sldId="323"/>
            <ac:spMk id="27" creationId="{00000000-0000-0000-0000-000000000000}"/>
          </ac:spMkLst>
        </pc:spChg>
        <pc:grpChg chg="del">
          <ac:chgData name="ducanh.910612@gmail.com" userId="be1dd1a7300a2074" providerId="LiveId" clId="{7FEC35D4-BF02-4AE0-A2A2-F7E3B42DD681}" dt="2024-09-08T14:25:40.682" v="100" actId="478"/>
          <ac:grpSpMkLst>
            <pc:docMk/>
            <pc:sldMk cId="0" sldId="323"/>
            <ac:grpSpMk id="28" creationId="{00000000-0000-0000-0000-000000000000}"/>
          </ac:grpSpMkLst>
        </pc:grpChg>
      </pc:sldChg>
      <pc:sldChg chg="add setBg">
        <pc:chgData name="ducanh.910612@gmail.com" userId="be1dd1a7300a2074" providerId="LiveId" clId="{7FEC35D4-BF02-4AE0-A2A2-F7E3B42DD681}" dt="2024-09-08T14:17:56.232" v="88"/>
        <pc:sldMkLst>
          <pc:docMk/>
          <pc:sldMk cId="1254953560" sldId="364"/>
        </pc:sldMkLst>
      </pc:sldChg>
      <pc:sldChg chg="add setBg">
        <pc:chgData name="ducanh.910612@gmail.com" userId="be1dd1a7300a2074" providerId="LiveId" clId="{7FEC35D4-BF02-4AE0-A2A2-F7E3B42DD681}" dt="2024-09-08T14:22:40.345" v="93"/>
        <pc:sldMkLst>
          <pc:docMk/>
          <pc:sldMk cId="2667917991" sldId="365"/>
        </pc:sldMkLst>
      </pc:sldChg>
      <pc:sldChg chg="modSp add mod">
        <pc:chgData name="ducanh.910612@gmail.com" userId="be1dd1a7300a2074" providerId="LiveId" clId="{7FEC35D4-BF02-4AE0-A2A2-F7E3B42DD681}" dt="2024-09-08T13:51:39.527" v="12" actId="1076"/>
        <pc:sldMkLst>
          <pc:docMk/>
          <pc:sldMk cId="0" sldId="366"/>
        </pc:sldMkLst>
        <pc:spChg chg="mod">
          <ac:chgData name="ducanh.910612@gmail.com" userId="be1dd1a7300a2074" providerId="LiveId" clId="{7FEC35D4-BF02-4AE0-A2A2-F7E3B42DD681}" dt="2024-09-08T13:51:39.527" v="12" actId="1076"/>
          <ac:spMkLst>
            <pc:docMk/>
            <pc:sldMk cId="0" sldId="366"/>
            <ac:spMk id="4" creationId="{00000000-0000-0000-0000-000000000000}"/>
          </ac:spMkLst>
        </pc:spChg>
      </pc:sldChg>
      <pc:sldChg chg="add del">
        <pc:chgData name="ducanh.910612@gmail.com" userId="be1dd1a7300a2074" providerId="LiveId" clId="{7FEC35D4-BF02-4AE0-A2A2-F7E3B42DD681}" dt="2024-09-08T13:53:06.732" v="16"/>
        <pc:sldMkLst>
          <pc:docMk/>
          <pc:sldMk cId="0" sldId="367"/>
        </pc:sldMkLst>
      </pc:sldChg>
      <pc:sldChg chg="modSp add">
        <pc:chgData name="ducanh.910612@gmail.com" userId="be1dd1a7300a2074" providerId="LiveId" clId="{7FEC35D4-BF02-4AE0-A2A2-F7E3B42DD681}" dt="2024-09-08T13:59:56.473" v="35" actId="2711"/>
        <pc:sldMkLst>
          <pc:docMk/>
          <pc:sldMk cId="0" sldId="369"/>
        </pc:sldMkLst>
        <pc:spChg chg="mod">
          <ac:chgData name="ducanh.910612@gmail.com" userId="be1dd1a7300a2074" providerId="LiveId" clId="{7FEC35D4-BF02-4AE0-A2A2-F7E3B42DD681}" dt="2024-09-08T13:59:56.473" v="35" actId="2711"/>
          <ac:spMkLst>
            <pc:docMk/>
            <pc:sldMk cId="0" sldId="369"/>
            <ac:spMk id="4" creationId="{00000000-0000-0000-0000-000000000000}"/>
          </ac:spMkLst>
        </pc:spChg>
      </pc:sldChg>
      <pc:sldChg chg="add">
        <pc:chgData name="ducanh.910612@gmail.com" userId="be1dd1a7300a2074" providerId="LiveId" clId="{7FEC35D4-BF02-4AE0-A2A2-F7E3B42DD681}" dt="2024-09-08T14:00:57.051" v="36"/>
        <pc:sldMkLst>
          <pc:docMk/>
          <pc:sldMk cId="0" sldId="370"/>
        </pc:sldMkLst>
      </pc:sldChg>
      <pc:sldChg chg="add">
        <pc:chgData name="ducanh.910612@gmail.com" userId="be1dd1a7300a2074" providerId="LiveId" clId="{7FEC35D4-BF02-4AE0-A2A2-F7E3B42DD681}" dt="2024-09-08T14:02:31.668" v="41"/>
        <pc:sldMkLst>
          <pc:docMk/>
          <pc:sldMk cId="0" sldId="375"/>
        </pc:sldMkLst>
      </pc:sldChg>
      <pc:sldChg chg="delSp modSp add del mod setBg">
        <pc:chgData name="ducanh.910612@gmail.com" userId="be1dd1a7300a2074" providerId="LiveId" clId="{7FEC35D4-BF02-4AE0-A2A2-F7E3B42DD681}" dt="2024-09-08T14:12:37.114" v="68"/>
        <pc:sldMkLst>
          <pc:docMk/>
          <pc:sldMk cId="0" sldId="377"/>
        </pc:sldMkLst>
        <pc:spChg chg="del mod">
          <ac:chgData name="ducanh.910612@gmail.com" userId="be1dd1a7300a2074" providerId="LiveId" clId="{7FEC35D4-BF02-4AE0-A2A2-F7E3B42DD681}" dt="2024-09-08T14:11:48.416" v="63" actId="478"/>
          <ac:spMkLst>
            <pc:docMk/>
            <pc:sldMk cId="0" sldId="377"/>
            <ac:spMk id="2" creationId="{5C086E00-FE17-4234-98D5-0E716140C3E3}"/>
          </ac:spMkLst>
        </pc:spChg>
      </pc:sldChg>
      <pc:sldChg chg="add del">
        <pc:chgData name="ducanh.910612@gmail.com" userId="be1dd1a7300a2074" providerId="LiveId" clId="{7FEC35D4-BF02-4AE0-A2A2-F7E3B42DD681}" dt="2024-09-08T14:22:45.887" v="94" actId="47"/>
        <pc:sldMkLst>
          <pc:docMk/>
          <pc:sldMk cId="0" sldId="383"/>
        </pc:sldMkLst>
      </pc:sldChg>
      <pc:sldChg chg="delSp modSp add mod">
        <pc:chgData name="ducanh.910612@gmail.com" userId="be1dd1a7300a2074" providerId="LiveId" clId="{7FEC35D4-BF02-4AE0-A2A2-F7E3B42DD681}" dt="2024-09-08T13:55:18.818" v="25" actId="478"/>
        <pc:sldMkLst>
          <pc:docMk/>
          <pc:sldMk cId="0" sldId="393"/>
        </pc:sldMkLst>
        <pc:spChg chg="del mod">
          <ac:chgData name="ducanh.910612@gmail.com" userId="be1dd1a7300a2074" providerId="LiveId" clId="{7FEC35D4-BF02-4AE0-A2A2-F7E3B42DD681}" dt="2024-09-08T13:55:18.818" v="25" actId="478"/>
          <ac:spMkLst>
            <pc:docMk/>
            <pc:sldMk cId="0" sldId="393"/>
            <ac:spMk id="7" creationId="{5C086E00-FE17-4234-98D5-0E716140C3E3}"/>
          </ac:spMkLst>
        </pc:spChg>
      </pc:sldChg>
      <pc:sldChg chg="delSp modSp add mod delAnim">
        <pc:chgData name="ducanh.910612@gmail.com" userId="be1dd1a7300a2074" providerId="LiveId" clId="{7FEC35D4-BF02-4AE0-A2A2-F7E3B42DD681}" dt="2024-09-08T14:01:56.515" v="40" actId="478"/>
        <pc:sldMkLst>
          <pc:docMk/>
          <pc:sldMk cId="0" sldId="404"/>
        </pc:sldMkLst>
        <pc:picChg chg="del mod">
          <ac:chgData name="ducanh.910612@gmail.com" userId="be1dd1a7300a2074" providerId="LiveId" clId="{7FEC35D4-BF02-4AE0-A2A2-F7E3B42DD681}" dt="2024-09-08T14:01:56.515" v="40" actId="478"/>
          <ac:picMkLst>
            <pc:docMk/>
            <pc:sldMk cId="0" sldId="404"/>
            <ac:picMk id="4099" creationId="{00000000-0000-0000-0000-000000000000}"/>
          </ac:picMkLst>
        </pc:picChg>
      </pc:sldChg>
      <pc:sldChg chg="delSp add mod delAnim">
        <pc:chgData name="ducanh.910612@gmail.com" userId="be1dd1a7300a2074" providerId="LiveId" clId="{7FEC35D4-BF02-4AE0-A2A2-F7E3B42DD681}" dt="2024-09-08T14:01:51.147" v="38" actId="478"/>
        <pc:sldMkLst>
          <pc:docMk/>
          <pc:sldMk cId="0" sldId="405"/>
        </pc:sldMkLst>
        <pc:picChg chg="del">
          <ac:chgData name="ducanh.910612@gmail.com" userId="be1dd1a7300a2074" providerId="LiveId" clId="{7FEC35D4-BF02-4AE0-A2A2-F7E3B42DD681}" dt="2024-09-08T14:01:51.147" v="38" actId="478"/>
          <ac:picMkLst>
            <pc:docMk/>
            <pc:sldMk cId="0" sldId="405"/>
            <ac:picMk id="5122" creationId="{00000000-0000-0000-0000-000000000000}"/>
          </ac:picMkLst>
        </pc:picChg>
      </pc:sldChg>
      <pc:sldChg chg="add">
        <pc:chgData name="ducanh.910612@gmail.com" userId="be1dd1a7300a2074" providerId="LiveId" clId="{7FEC35D4-BF02-4AE0-A2A2-F7E3B42DD681}" dt="2024-09-08T14:06:08.712" v="49"/>
        <pc:sldMkLst>
          <pc:docMk/>
          <pc:sldMk cId="0" sldId="406"/>
        </pc:sldMkLst>
      </pc:sldChg>
      <pc:sldChg chg="add">
        <pc:chgData name="ducanh.910612@gmail.com" userId="be1dd1a7300a2074" providerId="LiveId" clId="{7FEC35D4-BF02-4AE0-A2A2-F7E3B42DD681}" dt="2024-09-08T14:10:07.124" v="52"/>
        <pc:sldMkLst>
          <pc:docMk/>
          <pc:sldMk cId="0" sldId="407"/>
        </pc:sldMkLst>
      </pc:sldChg>
      <pc:sldChg chg="delSp modSp add del mod setBg delAnim">
        <pc:chgData name="ducanh.910612@gmail.com" userId="be1dd1a7300a2074" providerId="LiveId" clId="{7FEC35D4-BF02-4AE0-A2A2-F7E3B42DD681}" dt="2024-09-08T14:16:23.776" v="81" actId="20577"/>
        <pc:sldMkLst>
          <pc:docMk/>
          <pc:sldMk cId="0" sldId="408"/>
        </pc:sldMkLst>
        <pc:spChg chg="mod">
          <ac:chgData name="ducanh.910612@gmail.com" userId="be1dd1a7300a2074" providerId="LiveId" clId="{7FEC35D4-BF02-4AE0-A2A2-F7E3B42DD681}" dt="2024-09-08T14:15:54.918" v="76" actId="2711"/>
          <ac:spMkLst>
            <pc:docMk/>
            <pc:sldMk cId="0" sldId="408"/>
            <ac:spMk id="4" creationId="{00000000-0000-0000-0000-000000000000}"/>
          </ac:spMkLst>
        </pc:spChg>
        <pc:spChg chg="del mod">
          <ac:chgData name="ducanh.910612@gmail.com" userId="be1dd1a7300a2074" providerId="LiveId" clId="{7FEC35D4-BF02-4AE0-A2A2-F7E3B42DD681}" dt="2024-09-08T14:10:34.649" v="56" actId="478"/>
          <ac:spMkLst>
            <pc:docMk/>
            <pc:sldMk cId="0" sldId="408"/>
            <ac:spMk id="4" creationId="{4B64DCDC-6A5A-471A-B1EB-5CE4A305880D}"/>
          </ac:spMkLst>
        </pc:spChg>
        <pc:spChg chg="mod">
          <ac:chgData name="ducanh.910612@gmail.com" userId="be1dd1a7300a2074" providerId="LiveId" clId="{7FEC35D4-BF02-4AE0-A2A2-F7E3B42DD681}" dt="2024-09-08T14:16:23.776" v="81" actId="20577"/>
          <ac:spMkLst>
            <pc:docMk/>
            <pc:sldMk cId="0" sldId="408"/>
            <ac:spMk id="5" creationId="{00000000-0000-0000-0000-000000000000}"/>
          </ac:spMkLst>
        </pc:spChg>
        <pc:spChg chg="del topLvl">
          <ac:chgData name="ducanh.910612@gmail.com" userId="be1dd1a7300a2074" providerId="LiveId" clId="{7FEC35D4-BF02-4AE0-A2A2-F7E3B42DD681}" dt="2024-09-08T14:10:41.867" v="59" actId="478"/>
          <ac:spMkLst>
            <pc:docMk/>
            <pc:sldMk cId="0" sldId="408"/>
            <ac:spMk id="32" creationId="{00000000-0000-0000-0000-000000000000}"/>
          </ac:spMkLst>
        </pc:spChg>
        <pc:spChg chg="del mod topLvl">
          <ac:chgData name="ducanh.910612@gmail.com" userId="be1dd1a7300a2074" providerId="LiveId" clId="{7FEC35D4-BF02-4AE0-A2A2-F7E3B42DD681}" dt="2024-09-08T14:10:39.279" v="58" actId="478"/>
          <ac:spMkLst>
            <pc:docMk/>
            <pc:sldMk cId="0" sldId="408"/>
            <ac:spMk id="33" creationId="{00000000-0000-0000-0000-000000000000}"/>
          </ac:spMkLst>
        </pc:spChg>
        <pc:grpChg chg="del">
          <ac:chgData name="ducanh.910612@gmail.com" userId="be1dd1a7300a2074" providerId="LiveId" clId="{7FEC35D4-BF02-4AE0-A2A2-F7E3B42DD681}" dt="2024-09-08T14:10:39.279" v="58" actId="478"/>
          <ac:grpSpMkLst>
            <pc:docMk/>
            <pc:sldMk cId="0" sldId="408"/>
            <ac:grpSpMk id="31" creationId="{00000000-0000-0000-0000-000000000000}"/>
          </ac:grpSpMkLst>
        </pc:grpChg>
      </pc:sldChg>
      <pc:sldChg chg="add del setBg">
        <pc:chgData name="ducanh.910612@gmail.com" userId="be1dd1a7300a2074" providerId="LiveId" clId="{7FEC35D4-BF02-4AE0-A2A2-F7E3B42DD681}" dt="2024-09-08T14:19:55.920" v="90"/>
        <pc:sldMkLst>
          <pc:docMk/>
          <pc:sldMk cId="0" sldId="4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18F7-D053-4B7D-8948-9A3822C47FCF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A0DFF-C4CF-49AB-B034-7C0FFA2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 giảng được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bởi: Nguyễn Thị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Hiền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Nguyen</a:t>
            </a:r>
            <a:endParaRPr lang="en-US" dirty="0"/>
          </a:p>
          <a:p>
            <a:pPr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https://www.facebook.com/profile.php?id=100027092413846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0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D5EF-CD5D-BD8D-FE36-03D4B0DAE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22A90-74B6-8254-7D4D-8E1CEB9C4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B9C5-312F-72F2-6416-99186174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C2FD-BA04-4F0B-D076-70D8774C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BB30-18D8-E3E2-7168-59A733A6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A0B9-CBF6-5362-ED12-AB2A7277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B329C-7334-593D-4A8B-15028D80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47DA-A4E6-B0E0-1A3D-44CE99F4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4825-7D24-FCC8-6B49-F85C5F26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EA32-52EC-F3B0-F2BC-9D9F5941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BD3B4-BAC6-3095-958F-7101B1DDA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701FE-FAB0-CA58-5680-480552F9C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C7FF-7658-13B5-2FB7-A49F54BA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CD55-5B24-D436-C682-CB332FF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01CB-EED6-F920-6B54-8614E3B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5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9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4A6B-D98D-F7DB-4C1A-ED5F1A5F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D67C-207E-8059-1396-34FA74C3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E73D-6205-4DD5-BDA5-54E8AA03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D2DF-0A1E-C373-549E-D30588E2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E26D-DEE9-C3CB-BE35-CC1A2155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34EF-E4E8-37F1-235E-1EF5F1A6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3446A-DDB5-7717-CAE8-2A97075C2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6CFC2-7B63-48A8-EBE7-2E9C9B86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82929-F568-8B80-9826-1E0106A1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22971-64E4-ABA2-8EA3-D62973B2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4D4E-ACFB-FE5E-CFE5-A4B450A6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BD0E-6944-7E67-EA63-0DEDF1DAA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BBF85-D255-2553-2960-E2C5B4874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64F5E-639A-8127-4152-2534ADE8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8FFFD-3430-1F41-D15E-1CB809DF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67C54-71A4-A4EE-6424-0FF29D46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E962-55A8-6A40-F37E-438ADC88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15AC-71F7-F669-50DD-BE029DF9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A791-A35D-90FE-1F43-C0CD6976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E376A-7645-C93A-4316-7E127924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22AFB-9861-A0B8-B17E-7B2A03B4A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0BCEA-3E2F-6FB0-C24B-F855370E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C5AF-B294-863A-5E0E-4813A57B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0C2BD-0D0B-4E88-142A-3866B9FC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8BD2-4022-67AD-2201-A1D6BCB7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E0195-97E3-1BB1-AC1D-6A595DDE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4DF3F-17B8-2AC2-AD13-0B493B06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7D465-91C7-F9BC-7AE0-64EE2B56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FBAD-EF4F-40D3-D7A6-95AC571F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E6AFA-66E5-9B59-EB38-06633370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24D6F-C0FA-E813-5964-160323C2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8D7C-A7E0-18F9-B8F8-F335F38E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17A7-5B6B-9893-7D9E-4910110C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E311C-3A80-5EC4-6E08-CF7191D64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392D9-FD6D-C672-A43C-5C2D31C7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9964C-4477-D003-0445-75DB7CE6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2AC5-74CC-1792-3CD3-520C75C2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D29F-BBD9-A314-6309-18B74D32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B498B-E3A8-B05F-10A1-39BD7E9F5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EE870-6A37-8A63-540F-AE07CE4B8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B60A1-CBB9-21AE-8742-F059257A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3605-0583-5E65-9F3D-DB71D790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07501-AECC-10A0-9823-E0E0BFB3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5E5C9-6D7D-A363-05B1-6F01CFA8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A9FE0-8A61-7E05-69D9-9B7CE1B1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83AE-28F5-5ABC-94B7-95941F7B3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C8F2-C2D2-4DE2-8566-9F2B7B130AA4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21DC-A4CE-FA16-E95B-5FA948474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1CC7-178A-ADF6-7BDD-3CF6FC23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C5AC-DA78-48AD-A69E-BD9ED1F4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771"/>
            <a:ext cx="12263718" cy="7106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797859"/>
            <a:ext cx="10040471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MỪNG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Tôi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 học sinh lớp 2</a:t>
            </a:r>
            <a:endParaRPr kumimoji="0" lang="en-US" alt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 </a:t>
            </a:r>
            <a:r>
              <a:rPr kumimoji="0" lang="en-US" alt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Đào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Hằng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Lớp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Trường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Tiểu học Hưng Đạo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4927336" y="6257166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giảng được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bởi: Nguyễn Thị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Hiền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Facebook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https://www.facebook.com/profile.php?id=100027092413846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309" t="18425" r="10839" b="47816"/>
          <a:stretch>
            <a:fillRect/>
          </a:stretch>
        </p:blipFill>
        <p:spPr bwMode="auto">
          <a:xfrm>
            <a:off x="1846553" y="1063228"/>
            <a:ext cx="8327962" cy="20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0" y="1948185"/>
            <a:ext cx="8342141" cy="214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600" i="1" dirty="0">
                <a:solidFill>
                  <a:srgbClr val="0000CC"/>
                </a:solidFill>
                <a:latin typeface="+mj-lt"/>
              </a:rPr>
              <a:t>Loáng</a:t>
            </a:r>
            <a:r>
              <a:rPr lang="en-US" sz="3600" i="1" dirty="0">
                <a:solidFill>
                  <a:srgbClr val="0000CC"/>
                </a:solidFill>
              </a:rPr>
              <a:t>                 </a:t>
            </a:r>
            <a:r>
              <a:rPr lang="vi-VN" sz="3600" i="1" dirty="0">
                <a:solidFill>
                  <a:srgbClr val="0000CC"/>
                </a:solidFill>
              </a:rPr>
              <a:t>rối rít </a:t>
            </a:r>
            <a:r>
              <a:rPr lang="en-US" sz="3600" i="1" dirty="0">
                <a:solidFill>
                  <a:srgbClr val="0000CC"/>
                </a:solidFill>
              </a:rPr>
              <a:t>                   </a:t>
            </a:r>
            <a:r>
              <a:rPr lang="vi-VN" sz="3600" i="1" dirty="0">
                <a:solidFill>
                  <a:srgbClr val="0000CC"/>
                </a:solidFill>
              </a:rPr>
              <a:t>ríu rít</a:t>
            </a:r>
            <a:endParaRPr lang="en-US" sz="3600" i="1" dirty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vi-VN" sz="3600" i="1" dirty="0">
                <a:solidFill>
                  <a:srgbClr val="0000CC"/>
                </a:solidFill>
              </a:rPr>
              <a:t> rụt rè</a:t>
            </a:r>
            <a:r>
              <a:rPr lang="en-US" sz="3600" i="1" dirty="0">
                <a:solidFill>
                  <a:srgbClr val="0000CC"/>
                </a:solidFill>
              </a:rPr>
              <a:t>                 </a:t>
            </a:r>
            <a:r>
              <a:rPr lang="vi-VN" sz="3600" i="1" dirty="0">
                <a:solidFill>
                  <a:srgbClr val="0000CC"/>
                </a:solidFill>
              </a:rPr>
              <a:t> níu</a:t>
            </a:r>
            <a:r>
              <a:rPr lang="en-US" sz="3600" i="1" dirty="0">
                <a:solidFill>
                  <a:srgbClr val="0000CC"/>
                </a:solidFill>
              </a:rPr>
              <a:t>                    </a:t>
            </a:r>
            <a:r>
              <a:rPr lang="vi-VN" sz="3600" i="1" dirty="0">
                <a:solidFill>
                  <a:srgbClr val="0000CC"/>
                </a:solidFill>
              </a:rPr>
              <a:t> vùng dậy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471" y="550937"/>
            <a:ext cx="834214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>
                <a:solidFill>
                  <a:srgbClr val="FF0066"/>
                </a:solidFill>
              </a:rPr>
              <a:t>* </a:t>
            </a:r>
            <a:r>
              <a:rPr lang="en-US" sz="3600" b="1" i="1" dirty="0" err="1">
                <a:solidFill>
                  <a:srgbClr val="FF0066"/>
                </a:solidFill>
              </a:rPr>
              <a:t>Tư</a:t>
            </a:r>
            <a:r>
              <a:rPr lang="en-US" sz="3600" b="1" i="1" dirty="0">
                <a:solidFill>
                  <a:srgbClr val="FF0066"/>
                </a:solidFill>
              </a:rPr>
              <a:t>̀ </a:t>
            </a:r>
            <a:r>
              <a:rPr lang="en-US" sz="3600" b="1" i="1" dirty="0" err="1">
                <a:solidFill>
                  <a:srgbClr val="FF0066"/>
                </a:solidFill>
              </a:rPr>
              <a:t>kho</a:t>
            </a:r>
            <a:r>
              <a:rPr lang="en-US" sz="3600" b="1" i="1" dirty="0">
                <a:solidFill>
                  <a:srgbClr val="FF0066"/>
                </a:solidFill>
              </a:rPr>
              <a:t>́:</a:t>
            </a:r>
            <a:endParaRPr lang="en-US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041009" y="581859"/>
            <a:ext cx="1055076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i="1" dirty="0">
                <a:solidFill>
                  <a:srgbClr val="0000CC"/>
                </a:solidFill>
                <a:latin typeface="+mj-lt"/>
                <a:ea typeface="UVN Viet Sach"/>
                <a:cs typeface="Times New Roman" pitchFamily="18" charset="0"/>
              </a:rPr>
              <a:t>     </a:t>
            </a:r>
            <a:r>
              <a:rPr lang="en-US" sz="3600" b="1" i="1" dirty="0">
                <a:solidFill>
                  <a:srgbClr val="FF0066"/>
                </a:solidFill>
                <a:latin typeface="+mj-lt"/>
                <a:ea typeface="UVN Viet Sach"/>
                <a:cs typeface="Times New Roman" pitchFamily="18" charset="0"/>
              </a:rPr>
              <a:t>* 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ea typeface="UVN Viet Sach"/>
                <a:cs typeface="Times New Roman" pitchFamily="18" charset="0"/>
              </a:rPr>
              <a:t>L</a:t>
            </a:r>
            <a:r>
              <a:rPr kumimoji="0" lang="vi-VN" sz="3600" b="1" i="1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uyện đọc những câu dài. </a:t>
            </a:r>
            <a:endParaRPr lang="en-US" sz="3600" b="1" i="1" dirty="0">
              <a:solidFill>
                <a:srgbClr val="FF0066"/>
              </a:solidFill>
              <a:latin typeface="+mj-lt"/>
              <a:ea typeface="UVN Viet Sach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Nhưng vừa đến cổng trường,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/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 tôi</a:t>
            </a:r>
            <a:r>
              <a:rPr kumimoji="0" lang="en-US" sz="360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đã thấy mấy bạn</a:t>
            </a:r>
            <a:r>
              <a:rPr kumimoji="0" lang="en-US" sz="360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cùng lớp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/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đang ríu rít nói cười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/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 ởtrong sân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UVN Viet Sach"/>
                <a:cs typeface="Times New Roman" pitchFamily="18" charset="0"/>
              </a:rPr>
              <a:t>//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UVN Viet Sach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2395" y="3501257"/>
            <a:ext cx="10550769" cy="166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-</a:t>
            </a:r>
            <a:r>
              <a:rPr kumimoji="0" lang="en-US" sz="360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Ngay cạnh chúng tôi,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/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mấy</a:t>
            </a:r>
            <a:r>
              <a:rPr kumimoji="0" lang="en-US" sz="360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em lớp 1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/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đang rụt rèl níu chặt tay b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ea typeface="UVN Viet Sach"/>
                <a:cs typeface="Times New Roman" pitchFamily="18" charset="0"/>
              </a:rPr>
              <a:t>ố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mẹ,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/</a:t>
            </a:r>
            <a:r>
              <a:rPr kumimoji="0" lang="vi-VN" sz="3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thật giống tôi năm ngoái.;...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//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4927336" y="6257166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giảng được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bởi: Nguyễn Thị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Hiền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Facebook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https://www.facebook.com/profile.php?id=100027092413846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439" t="19113" r="10967" b="48443"/>
          <a:stretch>
            <a:fillRect/>
          </a:stretch>
        </p:blipFill>
        <p:spPr bwMode="auto">
          <a:xfrm>
            <a:off x="2088443" y="1021828"/>
            <a:ext cx="8299939" cy="19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7779" y="80464"/>
            <a:ext cx="9713155" cy="453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b="18605"/>
          <a:stretch>
            <a:fillRect/>
          </a:stretch>
        </p:blipFill>
        <p:spPr>
          <a:xfrm>
            <a:off x="1843160" y="4519709"/>
            <a:ext cx="9067807" cy="1906807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85" y="845327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984525" y="1586359"/>
            <a:ext cx="928468" cy="743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012275" y="3307872"/>
            <a:ext cx="928468" cy="743497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574509" y="2880822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238253" y="4884594"/>
            <a:ext cx="457200" cy="457200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631661" y="4721061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203685" y="4533636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65315" y="643969"/>
            <a:ext cx="8926685" cy="571676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4185" y="1144092"/>
            <a:ext cx="3727309" cy="1697977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407109"/>
                <a:ext cx="1808630" cy="126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>
              <a:cxnSpLocks/>
            </p:cNvCxnSpPr>
            <p:nvPr/>
          </p:nvCxnSpPr>
          <p:spPr>
            <a:xfrm>
              <a:off x="4092423" y="2101146"/>
              <a:ext cx="3022125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58839" y="4547469"/>
            <a:ext cx="3822655" cy="1666208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7438" y="2254044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54185" y="2899955"/>
            <a:ext cx="3727309" cy="1650949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72532" y="3104168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65111"/>
            <a:ext cx="906780" cy="848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62A97EE-B385-4ABD-8C8F-C823C1E72A01}"/>
              </a:ext>
            </a:extLst>
          </p:cNvPr>
          <p:cNvGrpSpPr/>
          <p:nvPr/>
        </p:nvGrpSpPr>
        <p:grpSpPr>
          <a:xfrm>
            <a:off x="7743337" y="1152153"/>
            <a:ext cx="3822655" cy="1674948"/>
            <a:chOff x="3757801" y="3435612"/>
            <a:chExt cx="3822655" cy="23273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67AB4D-0840-4F2C-BEB4-8023F53D3DF5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7264CEDE-5D78-4917-BA02-4ABE19EC458F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03B304-99A0-497D-8FBF-3C5846D83F64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tủm</a:t>
                </a:r>
                <a:r>
                  <a:rPr lang="en-US" sz="3600" dirty="0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tỉm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Cười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không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mở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miệng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id="{9352F893-7975-4211-97F0-5EEB36DD5E7E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EBC5A0-A711-4231-82EF-544C521AEF91}"/>
              </a:ext>
            </a:extLst>
          </p:cNvPr>
          <p:cNvGrpSpPr/>
          <p:nvPr/>
        </p:nvGrpSpPr>
        <p:grpSpPr>
          <a:xfrm>
            <a:off x="7713524" y="2882346"/>
            <a:ext cx="3822655" cy="1674948"/>
            <a:chOff x="3757801" y="3435612"/>
            <a:chExt cx="3822655" cy="23273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707D9B-2C48-4935-80B1-556EB5D683B4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AF064111-A940-40B6-9490-62D8ADDF8D06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F21727-8989-492E-BC18-3B4C62F43B37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áo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hức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vui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sướng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nóng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lòng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khi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nghĩ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đến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41" name="10">
              <a:extLst>
                <a:ext uri="{FF2B5EF4-FFF2-40B4-BE49-F238E27FC236}">
                  <a16:creationId xmlns:a16="http://schemas.microsoft.com/office/drawing/2014/main" id="{2D6C9A0F-33E6-400F-AC31-B01D558B8151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086E81-610D-4440-88D8-1A3A5893EBF8}"/>
              </a:ext>
            </a:extLst>
          </p:cNvPr>
          <p:cNvGrpSpPr/>
          <p:nvPr/>
        </p:nvGrpSpPr>
        <p:grpSpPr>
          <a:xfrm>
            <a:off x="7669281" y="4539084"/>
            <a:ext cx="3822655" cy="1674948"/>
            <a:chOff x="3757801" y="3435612"/>
            <a:chExt cx="3822655" cy="232733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CFD80B5-2BFE-435F-8EFC-EDE85761BC0C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id="{2ABE75D0-20FF-40DA-822B-30AA2C4420EB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05F954F-F47D-4D36-BB8B-2FF3914CD09A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ríu</a:t>
                </a:r>
                <a:r>
                  <a:rPr lang="en-US" sz="3600" dirty="0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rít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cười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,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nói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rộn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ràng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như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bầy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chim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8" name="10">
              <a:extLst>
                <a:ext uri="{FF2B5EF4-FFF2-40B4-BE49-F238E27FC236}">
                  <a16:creationId xmlns:a16="http://schemas.microsoft.com/office/drawing/2014/main" id="{97EF4FEA-8790-49BE-8B5E-BBFFA86AF96B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7779" y="80464"/>
            <a:ext cx="9713155" cy="453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b="18605"/>
          <a:stretch>
            <a:fillRect/>
          </a:stretch>
        </p:blipFill>
        <p:spPr>
          <a:xfrm>
            <a:off x="1843160" y="4519709"/>
            <a:ext cx="9067807" cy="1906807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85" y="845327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984525" y="1586359"/>
            <a:ext cx="928468" cy="743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012275" y="3307872"/>
            <a:ext cx="928468" cy="743497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574509" y="2880822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238253" y="4884594"/>
            <a:ext cx="457200" cy="457200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631661" y="4721061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9506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6606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1611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6606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3E71367-DC40-4D95-A503-1D9FE13802B6}"/>
              </a:ext>
            </a:extLst>
          </p:cNvPr>
          <p:cNvSpPr/>
          <p:nvPr/>
        </p:nvSpPr>
        <p:spPr>
          <a:xfrm>
            <a:off x="2110793" y="4328506"/>
            <a:ext cx="8992299" cy="194678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31DFB41-B364-436A-BBD1-5110DB1FC3FE}"/>
              </a:ext>
            </a:extLst>
          </p:cNvPr>
          <p:cNvSpPr/>
          <p:nvPr/>
        </p:nvSpPr>
        <p:spPr>
          <a:xfrm>
            <a:off x="2130457" y="4429041"/>
            <a:ext cx="8925234" cy="176573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62911" y="219202"/>
            <a:ext cx="1005522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  <a:endParaRPr lang="en-US" sz="4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32379" y="2566670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ngay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cổng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líu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ríu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cười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sân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545" y="694945"/>
            <a:ext cx="9561576" cy="18036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ra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2?</a:t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62086" y="661180"/>
            <a:ext cx="8108856" cy="4670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0981" y="5486401"/>
            <a:ext cx="973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en-US" sz="3200" b="1" dirty="0" err="1">
                <a:solidFill>
                  <a:srgbClr val="0000CC"/>
                </a:solidFill>
              </a:rPr>
              <a:t>Quan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sát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tranh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va</a:t>
            </a:r>
            <a:r>
              <a:rPr lang="en-US" sz="3200" b="1" dirty="0">
                <a:solidFill>
                  <a:srgbClr val="0000CC"/>
                </a:solidFill>
              </a:rPr>
              <a:t>̀ </a:t>
            </a:r>
            <a:r>
              <a:rPr lang="en-US" sz="3200" b="1" dirty="0" err="1">
                <a:solidFill>
                  <a:srgbClr val="0000CC"/>
                </a:solidFill>
              </a:rPr>
              <a:t>cho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biết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bức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tranh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chụp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cảnh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</a:t>
            </a:r>
            <a:r>
              <a:rPr lang="en-US" sz="3200" b="1" dirty="0">
                <a:solidFill>
                  <a:srgbClr val="0000CC"/>
                </a:solidFill>
              </a:rPr>
              <a:t>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E7F9AF4-08BD-49DD-B835-38DA4DB803A6}"/>
              </a:ext>
            </a:extLst>
          </p:cNvPr>
          <p:cNvSpPr/>
          <p:nvPr/>
        </p:nvSpPr>
        <p:spPr>
          <a:xfrm>
            <a:off x="307099" y="-120790"/>
            <a:ext cx="9874975" cy="3329650"/>
          </a:xfrm>
          <a:prstGeom prst="cloudCallout">
            <a:avLst/>
          </a:prstGeom>
          <a:solidFill>
            <a:srgbClr val="FBC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pic>
        <p:nvPicPr>
          <p:cNvPr id="12" name="18">
            <a:extLst>
              <a:ext uri="{FF2B5EF4-FFF2-40B4-BE49-F238E27FC236}">
                <a16:creationId xmlns:a16="http://schemas.microsoft.com/office/drawing/2014/main" id="{3400D7B8-3BFB-40C5-B89C-B069A6C5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39644" y="3214356"/>
            <a:ext cx="2263295" cy="3827929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19FBEF7-0D46-4876-BA47-395884C78533}"/>
              </a:ext>
            </a:extLst>
          </p:cNvPr>
          <p:cNvSpPr/>
          <p:nvPr/>
        </p:nvSpPr>
        <p:spPr>
          <a:xfrm>
            <a:off x="3077497" y="4109884"/>
            <a:ext cx="3431458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0A75BA4-E9D4-4819-9F59-7177F6C5CD82}"/>
              </a:ext>
            </a:extLst>
          </p:cNvPr>
          <p:cNvSpPr/>
          <p:nvPr/>
        </p:nvSpPr>
        <p:spPr>
          <a:xfrm>
            <a:off x="6882582" y="4046794"/>
            <a:ext cx="38343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863221C-FB17-4753-8C81-B872661C08C6}"/>
              </a:ext>
            </a:extLst>
          </p:cNvPr>
          <p:cNvSpPr/>
          <p:nvPr/>
        </p:nvSpPr>
        <p:spPr>
          <a:xfrm>
            <a:off x="3576566" y="5440587"/>
            <a:ext cx="3336042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CE37F8DA-369C-4481-B5BF-D53D0A7AED07}"/>
              </a:ext>
            </a:extLst>
          </p:cNvPr>
          <p:cNvSpPr/>
          <p:nvPr/>
        </p:nvSpPr>
        <p:spPr>
          <a:xfrm>
            <a:off x="7146041" y="5406904"/>
            <a:ext cx="35295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49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783531" y="238456"/>
            <a:ext cx="11275438" cy="938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9839" y="125349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83449" y="134810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759839" y="125349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883404" y="125349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971AB-7C84-4124-9F22-A87266C0FE3D}"/>
              </a:ext>
            </a:extLst>
          </p:cNvPr>
          <p:cNvSpPr txBox="1"/>
          <p:nvPr/>
        </p:nvSpPr>
        <p:spPr>
          <a:xfrm>
            <a:off x="1931437" y="4973320"/>
            <a:ext cx="279866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gặp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73005-3B20-4448-8CFA-07E5105EF2A6}"/>
              </a:ext>
            </a:extLst>
          </p:cNvPr>
          <p:cNvSpPr txBox="1"/>
          <p:nvPr/>
        </p:nvSpPr>
        <p:spPr>
          <a:xfrm>
            <a:off x="5084063" y="4973319"/>
            <a:ext cx="267437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cổng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76C9E-3FBA-4906-9DFD-FBFDAC7DF7B4}"/>
              </a:ext>
            </a:extLst>
          </p:cNvPr>
          <p:cNvSpPr txBox="1"/>
          <p:nvPr/>
        </p:nvSpPr>
        <p:spPr>
          <a:xfrm>
            <a:off x="7893938" y="4964317"/>
            <a:ext cx="267437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chuẩn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xong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mọi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2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240" y="130086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80387" y="2412208"/>
            <a:ext cx="567690" cy="65976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33582" y="3825634"/>
            <a:ext cx="6982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Tại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sao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con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lại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chọn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đáp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án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c?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821" y="343566"/>
            <a:ext cx="10892157" cy="35390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997609" y="1772511"/>
            <a:ext cx="4290646" cy="28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69609" y="1800646"/>
            <a:ext cx="3460652" cy="281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83541" y="2616572"/>
            <a:ext cx="4445391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54015" y="2588437"/>
            <a:ext cx="1828800" cy="4220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83541" y="3432498"/>
            <a:ext cx="5078437" cy="28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29264" y="3446566"/>
            <a:ext cx="375607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16579" y="3759959"/>
            <a:ext cx="8285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a) 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VD: Con chào mẹ, con đi học đây ạ.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614231" y="4461011"/>
            <a:ext cx="5502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b) 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VD: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Con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chào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UVN Viet Sach"/>
                <a:cs typeface="Times New Roman" pitchFamily="18" charset="0"/>
              </a:rPr>
              <a:t>thầy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ạ.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640019" y="5190199"/>
            <a:ext cx="4661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c) 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VD: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Chào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bạn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. 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113585" y="5849036"/>
            <a:ext cx="4661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Chào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bạn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UVN Viet Sach"/>
                <a:cs typeface="Times New Roman" pitchFamily="18" charset="0"/>
              </a:rPr>
              <a:t>, …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UVN Viet Sach"/>
                <a:cs typeface="Times New Roman" pitchFamily="18" charset="0"/>
              </a:rPr>
              <a:t> 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7726" y="478301"/>
            <a:ext cx="14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Nho</a:t>
            </a:r>
            <a:r>
              <a:rPr lang="en-US" sz="4000" dirty="0">
                <a:solidFill>
                  <a:schemeClr val="bg1"/>
                </a:solidFill>
              </a:rPr>
              <a:t>́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3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7784" y="2347324"/>
            <a:ext cx="8609434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+ Em chuẩn bị một mình hay có ai giúp em?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0610" y="1084778"/>
            <a:ext cx="10583856" cy="701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0610" y="3768166"/>
            <a:ext cx="11216536" cy="7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UVN Viet Sach"/>
                <a:cs typeface="Times New Roman" pitchFamily="18" charset="0"/>
              </a:rPr>
              <a:t>+ Em cảm thấy như thế nào khi chuẩn bị cho ngày khai giảng?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11215" y="681037"/>
            <a:ext cx="3235569" cy="5148786"/>
            <a:chOff x="702600" y="1341584"/>
            <a:chExt cx="1731115" cy="3286688"/>
          </a:xfrm>
        </p:grpSpPr>
        <p:pic>
          <p:nvPicPr>
            <p:cNvPr id="10" name="Picture 2" descr="C:\Users\DELL\Downloads\SACH.png"/>
            <p:cNvPicPr>
              <a:picLocks noChangeAspect="1" noChangeArrowheads="1"/>
            </p:cNvPicPr>
            <p:nvPr/>
          </p:nvPicPr>
          <p:blipFill>
            <a:blip r:embed="rId3" cstate="print"/>
            <a:srcRect r="84749" b="63512"/>
            <a:stretch>
              <a:fillRect/>
            </a:stretch>
          </p:blipFill>
          <p:spPr bwMode="auto">
            <a:xfrm>
              <a:off x="702600" y="1341584"/>
              <a:ext cx="1126198" cy="1542294"/>
            </a:xfrm>
            <a:prstGeom prst="rect">
              <a:avLst/>
            </a:prstGeom>
            <a:noFill/>
          </p:spPr>
        </p:pic>
        <p:pic>
          <p:nvPicPr>
            <p:cNvPr id="14" name="Picture 2" descr="C:\Users\DELL\Downloads\SACH.png"/>
            <p:cNvPicPr>
              <a:picLocks noChangeAspect="1" noChangeArrowheads="1"/>
            </p:cNvPicPr>
            <p:nvPr/>
          </p:nvPicPr>
          <p:blipFill>
            <a:blip r:embed="rId3" cstate="print"/>
            <a:srcRect l="27793" r="56776" b="63568"/>
            <a:stretch>
              <a:fillRect/>
            </a:stretch>
          </p:blipFill>
          <p:spPr bwMode="auto">
            <a:xfrm>
              <a:off x="914400" y="1906633"/>
              <a:ext cx="1139483" cy="1539950"/>
            </a:xfrm>
            <a:prstGeom prst="rect">
              <a:avLst/>
            </a:prstGeom>
            <a:noFill/>
          </p:spPr>
        </p:pic>
        <p:pic>
          <p:nvPicPr>
            <p:cNvPr id="15" name="Picture 2" descr="C:\Users\DELL\Downloads\SACH.png"/>
            <p:cNvPicPr>
              <a:picLocks noChangeAspect="1" noChangeArrowheads="1"/>
            </p:cNvPicPr>
            <p:nvPr/>
          </p:nvPicPr>
          <p:blipFill>
            <a:blip r:embed="rId3" cstate="print"/>
            <a:srcRect l="-402" t="62059" r="84781"/>
            <a:stretch>
              <a:fillRect/>
            </a:stretch>
          </p:blipFill>
          <p:spPr bwMode="auto">
            <a:xfrm>
              <a:off x="1111349" y="2489981"/>
              <a:ext cx="1153551" cy="1603718"/>
            </a:xfrm>
            <a:prstGeom prst="rect">
              <a:avLst/>
            </a:prstGeom>
            <a:noFill/>
          </p:spPr>
        </p:pic>
        <p:pic>
          <p:nvPicPr>
            <p:cNvPr id="16" name="Picture 2" descr="C:\Users\DELL\Downloads\SACH.png"/>
            <p:cNvPicPr>
              <a:picLocks noChangeAspect="1" noChangeArrowheads="1"/>
            </p:cNvPicPr>
            <p:nvPr/>
          </p:nvPicPr>
          <p:blipFill>
            <a:blip r:embed="rId3" cstate="print"/>
            <a:srcRect l="27983" t="62392" r="56967"/>
            <a:stretch>
              <a:fillRect/>
            </a:stretch>
          </p:blipFill>
          <p:spPr bwMode="auto">
            <a:xfrm>
              <a:off x="1322368" y="3038622"/>
              <a:ext cx="1111347" cy="1589650"/>
            </a:xfrm>
            <a:prstGeom prst="rect">
              <a:avLst/>
            </a:prstGeom>
            <a:no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2815" y="519525"/>
            <a:ext cx="4150020" cy="531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9601-E2CF-B121-80DD-5826E2ECE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1965" y="268790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4557" y="1651820"/>
            <a:ext cx="8982567" cy="467521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2021 - KHUNG VIET CHU KHÔNG NỀN\KHUNG_CHU_16-removebg-preview.png"/>
          <p:cNvPicPr>
            <a:picLocks noChangeAspect="1" noChangeArrowheads="1"/>
          </p:cNvPicPr>
          <p:nvPr/>
        </p:nvPicPr>
        <p:blipFill>
          <a:blip r:embed="rId2" cstate="print"/>
          <a:srcRect l="6269" t="15466" r="3605" b="24604"/>
          <a:stretch>
            <a:fillRect/>
          </a:stretch>
        </p:blipFill>
        <p:spPr bwMode="auto">
          <a:xfrm>
            <a:off x="2486025" y="814388"/>
            <a:ext cx="7143750" cy="50006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04106" y="1775126"/>
            <a:ext cx="375295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ĐỌC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5791" r="-1547"/>
          <a:stretch/>
        </p:blipFill>
        <p:spPr>
          <a:xfrm>
            <a:off x="1287780" y="4479925"/>
            <a:ext cx="9250680" cy="192786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E9E03093-EB6B-4D6D-967E-1D7F48AB86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16188" y="1753789"/>
            <a:ext cx="8712592" cy="213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Chú ý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nhanh, thể hiện cảm xúc phấn khích, vội vàng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 rot="10800000">
            <a:off x="10575036" y="365125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731</Words>
  <Application>Microsoft Office PowerPoint</Application>
  <PresentationFormat>Widescreen</PresentationFormat>
  <Paragraphs>89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#9Slide02 Noi dung dai</vt:lpstr>
      <vt:lpstr>#9Slide02 Tieu de dai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UVN Viet Sach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Bạn ấy nhận ra mình thay đổi như thế nào sau khi lên lớp 2?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ducanh.910612@gmail.com</dc:creator>
  <cp:lastModifiedBy>Admin</cp:lastModifiedBy>
  <cp:revision>7</cp:revision>
  <dcterms:created xsi:type="dcterms:W3CDTF">2024-09-08T13:41:07Z</dcterms:created>
  <dcterms:modified xsi:type="dcterms:W3CDTF">2025-09-17T15:42:26Z</dcterms:modified>
</cp:coreProperties>
</file>