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007577140" r:id="rId3"/>
    <p:sldId id="256" r:id="rId4"/>
    <p:sldId id="257" r:id="rId5"/>
    <p:sldId id="262" r:id="rId6"/>
    <p:sldId id="275" r:id="rId7"/>
    <p:sldId id="258" r:id="rId8"/>
    <p:sldId id="264" r:id="rId9"/>
    <p:sldId id="268" r:id="rId10"/>
    <p:sldId id="269" r:id="rId11"/>
    <p:sldId id="276" r:id="rId12"/>
    <p:sldId id="259" r:id="rId13"/>
    <p:sldId id="270" r:id="rId14"/>
    <p:sldId id="277" r:id="rId15"/>
    <p:sldId id="271" r:id="rId16"/>
    <p:sldId id="272" r:id="rId17"/>
    <p:sldId id="27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771"/>
            <a:ext cx="12263718" cy="7106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797859"/>
            <a:ext cx="10040471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lang="vi-VN" sz="360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4: HƠN</a:t>
            </a:r>
            <a:r>
              <a:rPr lang="vi-VN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KÉM NHAU BAO NHIÊU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Đào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Hằng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Lớp: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Trường : Tiểu học Hưng Đạo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669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#9Slide02 Noi dung dai</vt:lpstr>
      <vt:lpstr>#9Slide02 Tieu de dai</vt:lpstr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134</cp:revision>
  <dcterms:created xsi:type="dcterms:W3CDTF">2021-06-02T01:34:28Z</dcterms:created>
  <dcterms:modified xsi:type="dcterms:W3CDTF">2025-09-18T03:52:33Z</dcterms:modified>
</cp:coreProperties>
</file>