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34"/>
  </p:notesMasterIdLst>
  <p:sldIdLst>
    <p:sldId id="2007577112" r:id="rId5"/>
    <p:sldId id="258" r:id="rId6"/>
    <p:sldId id="256" r:id="rId7"/>
    <p:sldId id="309" r:id="rId8"/>
    <p:sldId id="310" r:id="rId9"/>
    <p:sldId id="263" r:id="rId10"/>
    <p:sldId id="271" r:id="rId11"/>
    <p:sldId id="272" r:id="rId12"/>
    <p:sldId id="273" r:id="rId13"/>
    <p:sldId id="270" r:id="rId14"/>
    <p:sldId id="257" r:id="rId15"/>
    <p:sldId id="286" r:id="rId16"/>
    <p:sldId id="285" r:id="rId17"/>
    <p:sldId id="291" r:id="rId18"/>
    <p:sldId id="293" r:id="rId19"/>
    <p:sldId id="292" r:id="rId20"/>
    <p:sldId id="311" r:id="rId21"/>
    <p:sldId id="295" r:id="rId22"/>
    <p:sldId id="296" r:id="rId23"/>
    <p:sldId id="299" r:id="rId24"/>
    <p:sldId id="312" r:id="rId25"/>
    <p:sldId id="2007577100" r:id="rId26"/>
    <p:sldId id="2007577097" r:id="rId27"/>
    <p:sldId id="2007577098" r:id="rId28"/>
    <p:sldId id="2007577099" r:id="rId29"/>
    <p:sldId id="2007577101" r:id="rId30"/>
    <p:sldId id="2007577102" r:id="rId31"/>
    <p:sldId id="200757710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41" y="5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916C9-86C3-4D2F-8583-8DE783396E80}"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85440-13B4-43C4-82F6-9C95372CE103}" type="slidenum">
              <a:rPr lang="en-US" smtClean="0"/>
              <a:t>‹#›</a:t>
            </a:fld>
            <a:endParaRPr lang="en-US"/>
          </a:p>
        </p:txBody>
      </p:sp>
    </p:spTree>
    <p:extLst>
      <p:ext uri="{BB962C8B-B14F-4D97-AF65-F5344CB8AC3E}">
        <p14:creationId xmlns:p14="http://schemas.microsoft.com/office/powerpoint/2010/main" val="280745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Mỗi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mỗi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riêng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nhưng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giống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nhau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vui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vui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nhà</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Tô</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Hoài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cũng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điều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185440-13B4-43C4-82F6-9C95372CE103}" type="slidenum">
              <a:rPr lang="en-US" smtClean="0"/>
              <a:t>13</a:t>
            </a:fld>
            <a:endParaRPr lang="en-US"/>
          </a:p>
        </p:txBody>
      </p:sp>
    </p:spTree>
    <p:extLst>
      <p:ext uri="{BB962C8B-B14F-4D97-AF65-F5344CB8AC3E}">
        <p14:creationId xmlns:p14="http://schemas.microsoft.com/office/powerpoint/2010/main" val="2190899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315684325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89202526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388572148"/>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789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315682774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9595964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58196300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4674930"/>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8088217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4906886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4236224"/>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452855813"/>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366089"/>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299389"/>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8033650"/>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7234719"/>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2025/9/18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812318749"/>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02323"/>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639706"/>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1047056"/>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494776"/>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453218"/>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086683363"/>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28060"/>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0344075"/>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673575"/>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1075841"/>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8039014"/>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703117"/>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307634"/>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476454"/>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49348"/>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43041"/>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2032299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6413940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290116648"/>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73244182"/>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725903525"/>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9/18/2025</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469649037"/>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9/18/2025</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579607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8" r:id="rId12"/>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743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cover/>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06437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ver/>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219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0.svg"/><Relationship Id="rId26" Type="http://schemas.openxmlformats.org/officeDocument/2006/relationships/image" Target="../media/image29.png"/><Relationship Id="rId3" Type="http://schemas.openxmlformats.org/officeDocument/2006/relationships/image" Target="../media/image61.svg"/><Relationship Id="rId21" Type="http://schemas.openxmlformats.org/officeDocument/2006/relationships/image" Target="../media/image55.png"/><Relationship Id="rId34" Type="http://schemas.openxmlformats.org/officeDocument/2006/relationships/image" Target="../media/image35.gif"/><Relationship Id="rId7" Type="http://schemas.openxmlformats.org/officeDocument/2006/relationships/image" Target="../media/image63.svg"/><Relationship Id="rId12" Type="http://schemas.openxmlformats.org/officeDocument/2006/relationships/image" Target="../media/image51.png"/><Relationship Id="rId17" Type="http://schemas.openxmlformats.org/officeDocument/2006/relationships/image" Target="../media/image53.png"/><Relationship Id="rId25" Type="http://schemas.openxmlformats.org/officeDocument/2006/relationships/image" Target="../media/image28.png"/><Relationship Id="rId33" Type="http://schemas.openxmlformats.org/officeDocument/2006/relationships/image" Target="../media/image61.png"/><Relationship Id="rId2" Type="http://schemas.openxmlformats.org/officeDocument/2006/relationships/image" Target="../media/image15.png"/><Relationship Id="rId16" Type="http://schemas.openxmlformats.org/officeDocument/2006/relationships/image" Target="../media/image68.svg"/><Relationship Id="rId20" Type="http://schemas.openxmlformats.org/officeDocument/2006/relationships/image" Target="../media/image72.svg"/><Relationship Id="rId29" Type="http://schemas.openxmlformats.org/officeDocument/2006/relationships/image" Target="../media/image58.pn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76.svg"/><Relationship Id="rId32" Type="http://schemas.openxmlformats.org/officeDocument/2006/relationships/image" Target="../media/image60.png"/><Relationship Id="rId5" Type="http://schemas.openxmlformats.org/officeDocument/2006/relationships/image" Target="../media/image62.svg"/><Relationship Id="rId15" Type="http://schemas.openxmlformats.org/officeDocument/2006/relationships/image" Target="../media/image52.png"/><Relationship Id="rId23" Type="http://schemas.openxmlformats.org/officeDocument/2006/relationships/image" Target="../media/image56.png"/><Relationship Id="rId28" Type="http://schemas.openxmlformats.org/officeDocument/2006/relationships/image" Target="../media/image78.svg"/><Relationship Id="rId10" Type="http://schemas.openxmlformats.org/officeDocument/2006/relationships/image" Target="../media/image19.png"/><Relationship Id="rId19" Type="http://schemas.openxmlformats.org/officeDocument/2006/relationships/image" Target="../media/image54.png"/><Relationship Id="rId31" Type="http://schemas.openxmlformats.org/officeDocument/2006/relationships/image" Target="../media/image59.png"/><Relationship Id="rId4" Type="http://schemas.openxmlformats.org/officeDocument/2006/relationships/image" Target="../media/image16.png"/><Relationship Id="rId9" Type="http://schemas.openxmlformats.org/officeDocument/2006/relationships/image" Target="../media/image64.svg"/><Relationship Id="rId14" Type="http://schemas.openxmlformats.org/officeDocument/2006/relationships/image" Target="../media/image22.png"/><Relationship Id="rId22" Type="http://schemas.openxmlformats.org/officeDocument/2006/relationships/image" Target="../media/image74.svg"/><Relationship Id="rId27" Type="http://schemas.openxmlformats.org/officeDocument/2006/relationships/image" Target="../media/image57.png"/><Relationship Id="rId30" Type="http://schemas.openxmlformats.org/officeDocument/2006/relationships/image" Target="../media/image80.sv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85.sv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93.svg"/><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0.png"/><Relationship Id="rId7" Type="http://schemas.openxmlformats.org/officeDocument/2006/relationships/image" Target="../media/image96.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99.sv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91.sv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xml"/><Relationship Id="rId7" Type="http://schemas.openxmlformats.org/officeDocument/2006/relationships/image" Target="../media/image83.png"/><Relationship Id="rId12" Type="http://schemas.openxmlformats.org/officeDocument/2006/relationships/image" Target="../media/image8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05.svg"/><Relationship Id="rId11"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99.svg"/><Relationship Id="rId4" Type="http://schemas.openxmlformats.org/officeDocument/2006/relationships/image" Target="../media/image62.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07.sv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105.sv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110.sv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110.sv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4.png"/><Relationship Id="rId7" Type="http://schemas.openxmlformats.org/officeDocument/2006/relationships/image" Target="../media/image95.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17.sv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4.png"/><Relationship Id="rId7" Type="http://schemas.openxmlformats.org/officeDocument/2006/relationships/image" Target="../media/image96.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117.sv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0.png"/><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137.svg"/><Relationship Id="rId5" Type="http://schemas.openxmlformats.org/officeDocument/2006/relationships/image" Target="../media/image101.png"/><Relationship Id="rId4" Type="http://schemas.openxmlformats.org/officeDocument/2006/relationships/image" Target="../media/image135.svg"/></Relationships>
</file>

<file path=ppt/slides/_rels/slide3.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image" Target="../media/image32.svg"/><Relationship Id="rId26" Type="http://schemas.openxmlformats.org/officeDocument/2006/relationships/image" Target="../media/image29.png"/><Relationship Id="rId3" Type="http://schemas.openxmlformats.org/officeDocument/2006/relationships/image" Target="../media/image20.svg"/><Relationship Id="rId21" Type="http://schemas.openxmlformats.org/officeDocument/2006/relationships/image" Target="../media/image26.png"/><Relationship Id="rId34" Type="http://schemas.openxmlformats.org/officeDocument/2006/relationships/slide" Target="slide4.xml"/><Relationship Id="rId7" Type="http://schemas.openxmlformats.org/officeDocument/2006/relationships/image" Target="../media/image24.svg"/><Relationship Id="rId12" Type="http://schemas.openxmlformats.org/officeDocument/2006/relationships/image" Target="../media/image21.png"/><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4.png"/><Relationship Id="rId2" Type="http://schemas.openxmlformats.org/officeDocument/2006/relationships/image" Target="../media/image15.png"/><Relationship Id="rId16" Type="http://schemas.openxmlformats.org/officeDocument/2006/relationships/image" Target="../media/image30.svg"/><Relationship Id="rId20" Type="http://schemas.openxmlformats.org/officeDocument/2006/relationships/image" Target="../media/image34.svg"/><Relationship Id="rId29"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38.svg"/><Relationship Id="rId32" Type="http://schemas.openxmlformats.org/officeDocument/2006/relationships/image" Target="../media/image33.png"/><Relationship Id="rId5" Type="http://schemas.openxmlformats.org/officeDocument/2006/relationships/image" Target="../media/image22.sv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40.svg"/><Relationship Id="rId10" Type="http://schemas.openxmlformats.org/officeDocument/2006/relationships/image" Target="../media/image19.png"/><Relationship Id="rId19" Type="http://schemas.openxmlformats.org/officeDocument/2006/relationships/image" Target="../media/image25.png"/><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6.svg"/><Relationship Id="rId14" Type="http://schemas.openxmlformats.org/officeDocument/2006/relationships/image" Target="../media/image22.png"/><Relationship Id="rId22" Type="http://schemas.openxmlformats.org/officeDocument/2006/relationships/image" Target="../media/image36.svg"/><Relationship Id="rId27" Type="http://schemas.openxmlformats.org/officeDocument/2006/relationships/image" Target="../media/image30.png"/><Relationship Id="rId30" Type="http://schemas.openxmlformats.org/officeDocument/2006/relationships/image" Target="../media/image42.svg"/><Relationship Id="rId35" Type="http://schemas.openxmlformats.org/officeDocument/2006/relationships/image" Target="../media/image35.gif"/><Relationship Id="rId8"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47.svg"/><Relationship Id="rId3" Type="http://schemas.openxmlformats.org/officeDocument/2006/relationships/image" Target="../media/image20.svg"/><Relationship Id="rId21" Type="http://schemas.openxmlformats.org/officeDocument/2006/relationships/slide" Target="slide5.xml"/><Relationship Id="rId7" Type="http://schemas.openxmlformats.org/officeDocument/2006/relationships/image" Target="../media/image24.svg"/><Relationship Id="rId12" Type="http://schemas.openxmlformats.org/officeDocument/2006/relationships/image" Target="../media/image19.png"/><Relationship Id="rId17" Type="http://schemas.openxmlformats.org/officeDocument/2006/relationships/image" Target="../media/image37.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6.sv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45.svg"/><Relationship Id="rId5" Type="http://schemas.openxmlformats.org/officeDocument/2006/relationships/image" Target="../media/image22.svg"/><Relationship Id="rId15" Type="http://schemas.openxmlformats.org/officeDocument/2006/relationships/image" Target="../media/image28.png"/><Relationship Id="rId10" Type="http://schemas.openxmlformats.org/officeDocument/2006/relationships/image" Target="../media/image36.png"/><Relationship Id="rId19" Type="http://schemas.openxmlformats.org/officeDocument/2006/relationships/image" Target="../media/image38.png"/><Relationship Id="rId4" Type="http://schemas.openxmlformats.org/officeDocument/2006/relationships/image" Target="../media/image16.png"/><Relationship Id="rId9" Type="http://schemas.openxmlformats.org/officeDocument/2006/relationships/image" Target="../media/image26.svg"/><Relationship Id="rId14" Type="http://schemas.openxmlformats.org/officeDocument/2006/relationships/image" Target="../media/image22.png"/><Relationship Id="rId22" Type="http://schemas.openxmlformats.org/officeDocument/2006/relationships/image" Target="../media/image35.gi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40.png"/><Relationship Id="rId26" Type="http://schemas.openxmlformats.org/officeDocument/2006/relationships/slide" Target="slide6.xml"/><Relationship Id="rId3" Type="http://schemas.openxmlformats.org/officeDocument/2006/relationships/audio" Target="../media/audio1.wav"/><Relationship Id="rId21" Type="http://schemas.openxmlformats.org/officeDocument/2006/relationships/image" Target="../media/image51.svg"/><Relationship Id="rId7" Type="http://schemas.openxmlformats.org/officeDocument/2006/relationships/image" Target="../media/image22.svg"/><Relationship Id="rId12" Type="http://schemas.openxmlformats.org/officeDocument/2006/relationships/image" Target="../media/image19.png"/><Relationship Id="rId17" Type="http://schemas.openxmlformats.org/officeDocument/2006/relationships/slide" Target="slide10.xml"/><Relationship Id="rId25"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41.png"/><Relationship Id="rId29" Type="http://schemas.openxmlformats.org/officeDocument/2006/relationships/slide" Target="slide9.xml"/><Relationship Id="rId1" Type="http://schemas.openxmlformats.org/officeDocument/2006/relationships/slideLayout" Target="../slideLayouts/slideLayout31.xml"/><Relationship Id="rId6" Type="http://schemas.openxmlformats.org/officeDocument/2006/relationships/image" Target="../media/image16.png"/><Relationship Id="rId11" Type="http://schemas.openxmlformats.org/officeDocument/2006/relationships/image" Target="../media/image26.svg"/><Relationship Id="rId24" Type="http://schemas.openxmlformats.org/officeDocument/2006/relationships/image" Target="../media/image43.jpg"/><Relationship Id="rId32" Type="http://schemas.openxmlformats.org/officeDocument/2006/relationships/image" Target="../media/image46.png"/><Relationship Id="rId5" Type="http://schemas.openxmlformats.org/officeDocument/2006/relationships/image" Target="../media/image20.svg"/><Relationship Id="rId15" Type="http://schemas.openxmlformats.org/officeDocument/2006/relationships/image" Target="../media/image28.png"/><Relationship Id="rId23" Type="http://schemas.openxmlformats.org/officeDocument/2006/relationships/image" Target="../media/image53.svg"/><Relationship Id="rId28" Type="http://schemas.openxmlformats.org/officeDocument/2006/relationships/slide" Target="slide8.xml"/><Relationship Id="rId10" Type="http://schemas.openxmlformats.org/officeDocument/2006/relationships/image" Target="../media/image39.png"/><Relationship Id="rId19" Type="http://schemas.openxmlformats.org/officeDocument/2006/relationships/image" Target="../media/image49.svg"/><Relationship Id="rId31" Type="http://schemas.openxmlformats.org/officeDocument/2006/relationships/image" Target="../media/image57.svg"/><Relationship Id="rId4" Type="http://schemas.openxmlformats.org/officeDocument/2006/relationships/image" Target="../media/image15.png"/><Relationship Id="rId9" Type="http://schemas.openxmlformats.org/officeDocument/2006/relationships/image" Target="../media/image24.svg"/><Relationship Id="rId14" Type="http://schemas.openxmlformats.org/officeDocument/2006/relationships/image" Target="../media/image22.png"/><Relationship Id="rId22" Type="http://schemas.openxmlformats.org/officeDocument/2006/relationships/image" Target="../media/image42.png"/><Relationship Id="rId27" Type="http://schemas.openxmlformats.org/officeDocument/2006/relationships/slide" Target="slide7.xml"/><Relationship Id="rId30"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18" Type="http://schemas.openxmlformats.org/officeDocument/2006/relationships/image" Target="../media/image41.png"/><Relationship Id="rId3" Type="http://schemas.openxmlformats.org/officeDocument/2006/relationships/image" Target="../media/image20.svg"/><Relationship Id="rId21" Type="http://schemas.openxmlformats.org/officeDocument/2006/relationships/image" Target="../media/image57.svg"/><Relationship Id="rId7" Type="http://schemas.openxmlformats.org/officeDocument/2006/relationships/image" Target="../media/image24.svg"/><Relationship Id="rId12" Type="http://schemas.openxmlformats.org/officeDocument/2006/relationships/image" Target="../media/image22.png"/><Relationship Id="rId17" Type="http://schemas.openxmlformats.org/officeDocument/2006/relationships/image" Target="../media/image47.gif"/><Relationship Id="rId25" Type="http://schemas.openxmlformats.org/officeDocument/2006/relationships/image" Target="../media/image35.gif"/><Relationship Id="rId2" Type="http://schemas.openxmlformats.org/officeDocument/2006/relationships/image" Target="../media/image15.png"/><Relationship Id="rId16" Type="http://schemas.openxmlformats.org/officeDocument/2006/relationships/image" Target="../media/image49.svg"/><Relationship Id="rId20" Type="http://schemas.openxmlformats.org/officeDocument/2006/relationships/image" Target="../media/image48.pn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slide" Target="slide5.xml"/><Relationship Id="rId5" Type="http://schemas.openxmlformats.org/officeDocument/2006/relationships/image" Target="../media/image22.svg"/><Relationship Id="rId15" Type="http://schemas.openxmlformats.org/officeDocument/2006/relationships/image" Target="../media/image40.png"/><Relationship Id="rId23" Type="http://schemas.openxmlformats.org/officeDocument/2006/relationships/image" Target="../media/image60.svg"/><Relationship Id="rId10" Type="http://schemas.openxmlformats.org/officeDocument/2006/relationships/image" Target="../media/image19.png"/><Relationship Id="rId19" Type="http://schemas.openxmlformats.org/officeDocument/2006/relationships/image" Target="../media/image51.svg"/><Relationship Id="rId4" Type="http://schemas.openxmlformats.org/officeDocument/2006/relationships/image" Target="../media/image16.png"/><Relationship Id="rId9" Type="http://schemas.openxmlformats.org/officeDocument/2006/relationships/image" Target="../media/image26.svg"/><Relationship Id="rId14" Type="http://schemas.openxmlformats.org/officeDocument/2006/relationships/image" Target="../media/image29.png"/><Relationship Id="rId22"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18" Type="http://schemas.openxmlformats.org/officeDocument/2006/relationships/image" Target="../media/image41.png"/><Relationship Id="rId3" Type="http://schemas.openxmlformats.org/officeDocument/2006/relationships/image" Target="../media/image20.svg"/><Relationship Id="rId21" Type="http://schemas.openxmlformats.org/officeDocument/2006/relationships/image" Target="../media/image57.svg"/><Relationship Id="rId7" Type="http://schemas.openxmlformats.org/officeDocument/2006/relationships/image" Target="../media/image24.svg"/><Relationship Id="rId12" Type="http://schemas.openxmlformats.org/officeDocument/2006/relationships/image" Target="../media/image22.png"/><Relationship Id="rId17" Type="http://schemas.openxmlformats.org/officeDocument/2006/relationships/image" Target="../media/image47.gif"/><Relationship Id="rId25" Type="http://schemas.openxmlformats.org/officeDocument/2006/relationships/image" Target="../media/image35.gif"/><Relationship Id="rId2" Type="http://schemas.openxmlformats.org/officeDocument/2006/relationships/image" Target="../media/image15.png"/><Relationship Id="rId16" Type="http://schemas.openxmlformats.org/officeDocument/2006/relationships/image" Target="../media/image49.svg"/><Relationship Id="rId20" Type="http://schemas.openxmlformats.org/officeDocument/2006/relationships/image" Target="../media/image48.pn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slide" Target="slide5.xml"/><Relationship Id="rId5" Type="http://schemas.openxmlformats.org/officeDocument/2006/relationships/image" Target="../media/image22.svg"/><Relationship Id="rId15" Type="http://schemas.openxmlformats.org/officeDocument/2006/relationships/image" Target="../media/image40.png"/><Relationship Id="rId23" Type="http://schemas.openxmlformats.org/officeDocument/2006/relationships/image" Target="../media/image60.svg"/><Relationship Id="rId10" Type="http://schemas.openxmlformats.org/officeDocument/2006/relationships/image" Target="../media/image19.png"/><Relationship Id="rId19" Type="http://schemas.openxmlformats.org/officeDocument/2006/relationships/image" Target="../media/image51.svg"/><Relationship Id="rId4" Type="http://schemas.openxmlformats.org/officeDocument/2006/relationships/image" Target="../media/image16.png"/><Relationship Id="rId9" Type="http://schemas.openxmlformats.org/officeDocument/2006/relationships/image" Target="../media/image26.svg"/><Relationship Id="rId14" Type="http://schemas.openxmlformats.org/officeDocument/2006/relationships/image" Target="../media/image29.png"/><Relationship Id="rId22"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18" Type="http://schemas.openxmlformats.org/officeDocument/2006/relationships/image" Target="../media/image41.png"/><Relationship Id="rId3" Type="http://schemas.openxmlformats.org/officeDocument/2006/relationships/image" Target="../media/image20.svg"/><Relationship Id="rId21" Type="http://schemas.openxmlformats.org/officeDocument/2006/relationships/image" Target="../media/image57.svg"/><Relationship Id="rId7" Type="http://schemas.openxmlformats.org/officeDocument/2006/relationships/image" Target="../media/image24.svg"/><Relationship Id="rId12" Type="http://schemas.openxmlformats.org/officeDocument/2006/relationships/image" Target="../media/image22.png"/><Relationship Id="rId17" Type="http://schemas.openxmlformats.org/officeDocument/2006/relationships/image" Target="../media/image47.gif"/><Relationship Id="rId25" Type="http://schemas.openxmlformats.org/officeDocument/2006/relationships/image" Target="../media/image35.gif"/><Relationship Id="rId2" Type="http://schemas.openxmlformats.org/officeDocument/2006/relationships/image" Target="../media/image15.png"/><Relationship Id="rId16" Type="http://schemas.openxmlformats.org/officeDocument/2006/relationships/image" Target="../media/image49.svg"/><Relationship Id="rId20"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slide" Target="slide5.xml"/><Relationship Id="rId5" Type="http://schemas.openxmlformats.org/officeDocument/2006/relationships/image" Target="../media/image22.svg"/><Relationship Id="rId15" Type="http://schemas.openxmlformats.org/officeDocument/2006/relationships/image" Target="../media/image40.png"/><Relationship Id="rId23" Type="http://schemas.openxmlformats.org/officeDocument/2006/relationships/image" Target="../media/image60.svg"/><Relationship Id="rId10" Type="http://schemas.openxmlformats.org/officeDocument/2006/relationships/image" Target="../media/image19.png"/><Relationship Id="rId19" Type="http://schemas.openxmlformats.org/officeDocument/2006/relationships/image" Target="../media/image51.svg"/><Relationship Id="rId4" Type="http://schemas.openxmlformats.org/officeDocument/2006/relationships/image" Target="../media/image16.png"/><Relationship Id="rId9" Type="http://schemas.openxmlformats.org/officeDocument/2006/relationships/image" Target="../media/image26.svg"/><Relationship Id="rId14" Type="http://schemas.openxmlformats.org/officeDocument/2006/relationships/image" Target="../media/image29.png"/><Relationship Id="rId22"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18" Type="http://schemas.openxmlformats.org/officeDocument/2006/relationships/image" Target="../media/image41.png"/><Relationship Id="rId3" Type="http://schemas.openxmlformats.org/officeDocument/2006/relationships/image" Target="../media/image20.svg"/><Relationship Id="rId21" Type="http://schemas.openxmlformats.org/officeDocument/2006/relationships/image" Target="../media/image57.svg"/><Relationship Id="rId7" Type="http://schemas.openxmlformats.org/officeDocument/2006/relationships/image" Target="../media/image24.svg"/><Relationship Id="rId12" Type="http://schemas.openxmlformats.org/officeDocument/2006/relationships/image" Target="../media/image22.png"/><Relationship Id="rId17" Type="http://schemas.openxmlformats.org/officeDocument/2006/relationships/image" Target="../media/image47.gif"/><Relationship Id="rId25" Type="http://schemas.openxmlformats.org/officeDocument/2006/relationships/image" Target="../media/image35.gif"/><Relationship Id="rId2" Type="http://schemas.openxmlformats.org/officeDocument/2006/relationships/image" Target="../media/image15.png"/><Relationship Id="rId16" Type="http://schemas.openxmlformats.org/officeDocument/2006/relationships/image" Target="../media/image49.svg"/><Relationship Id="rId20"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slide" Target="slide5.xml"/><Relationship Id="rId5" Type="http://schemas.openxmlformats.org/officeDocument/2006/relationships/image" Target="../media/image22.svg"/><Relationship Id="rId15" Type="http://schemas.openxmlformats.org/officeDocument/2006/relationships/image" Target="../media/image40.png"/><Relationship Id="rId23" Type="http://schemas.openxmlformats.org/officeDocument/2006/relationships/image" Target="../media/image60.svg"/><Relationship Id="rId10" Type="http://schemas.openxmlformats.org/officeDocument/2006/relationships/image" Target="../media/image19.png"/><Relationship Id="rId19" Type="http://schemas.openxmlformats.org/officeDocument/2006/relationships/image" Target="../media/image51.svg"/><Relationship Id="rId4" Type="http://schemas.openxmlformats.org/officeDocument/2006/relationships/image" Target="../media/image16.png"/><Relationship Id="rId9" Type="http://schemas.openxmlformats.org/officeDocument/2006/relationships/image" Target="../media/image26.svg"/><Relationship Id="rId14" Type="http://schemas.openxmlformats.org/officeDocument/2006/relationships/image" Target="../media/image29.png"/><Relationship Id="rId22"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5" y="0"/>
            <a:ext cx="12263718" cy="7106771"/>
          </a:xfrm>
          <a:prstGeom prst="rect">
            <a:avLst/>
          </a:prstGeom>
        </p:spPr>
      </p:pic>
      <p:sp>
        <p:nvSpPr>
          <p:cNvPr id="5" name="Rectangle 4"/>
          <p:cNvSpPr/>
          <p:nvPr/>
        </p:nvSpPr>
        <p:spPr>
          <a:xfrm>
            <a:off x="914399" y="797859"/>
            <a:ext cx="10040471" cy="5239896"/>
          </a:xfrm>
          <a:prstGeom prst="rect">
            <a:avLst/>
          </a:prstGeom>
        </p:spPr>
        <p:txBody>
          <a:bodyPr wrap="square">
            <a:spAutoFit/>
          </a:bodyPr>
          <a:lstStyle/>
          <a:p>
            <a:pPr algn="ctr">
              <a:spcBef>
                <a:spcPts val="1349"/>
              </a:spcBef>
              <a:defRPr/>
            </a:pPr>
            <a:endParaRPr lang="en-US" sz="1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tabLst>
                <a:tab pos="341313" algn="l"/>
              </a:tabLst>
              <a:defRPr/>
            </a:pPr>
            <a:r>
              <a:rPr lang="en-US" sz="4000" b="1" dirty="0" smtClean="0">
                <a:solidFill>
                  <a:srgbClr val="0000CC"/>
                </a:solidFill>
                <a:effectLst>
                  <a:outerShdw blurRad="38100" dist="38100" dir="2700000" algn="tl">
                    <a:srgbClr val="000000">
                      <a:alpha val="43137"/>
                    </a:srgbClr>
                  </a:outerShdw>
                </a:effectLst>
                <a:latin typeface="Times New Roman" pitchFamily="18" charset="0"/>
              </a:rPr>
              <a:t>CHÀO </a:t>
            </a:r>
            <a:r>
              <a:rPr lang="en-US" sz="4000" b="1" dirty="0">
                <a:solidFill>
                  <a:srgbClr val="0000CC"/>
                </a:solidFill>
                <a:effectLst>
                  <a:outerShdw blurRad="38100" dist="38100" dir="2700000" algn="tl">
                    <a:srgbClr val="000000">
                      <a:alpha val="43137"/>
                    </a:srgbClr>
                  </a:outerShdw>
                </a:effectLst>
                <a:latin typeface="Times New Roman" pitchFamily="18" charset="0"/>
              </a:rPr>
              <a:t>MỪNG QUÝ THẦY CÔ</a:t>
            </a:r>
          </a:p>
          <a:p>
            <a:pPr algn="ctr">
              <a:tabLst>
                <a:tab pos="341313" algn="l"/>
              </a:tabLst>
              <a:defRPr/>
            </a:pPr>
            <a:r>
              <a:rPr lang="en-US" sz="4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a:p>
            <a:pPr algn="ctr">
              <a:spcBef>
                <a:spcPts val="1349"/>
              </a:spcBef>
              <a:tabLst>
                <a:tab pos="341313" algn="l"/>
              </a:tabLst>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spcBef>
                <a:spcPts val="1349"/>
              </a:spcBef>
              <a:tabLst>
                <a:tab pos="341313" algn="l"/>
              </a:tabLst>
              <a:defRPr/>
            </a:pP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vui</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tiết1)</a:t>
            </a:r>
            <a:endPar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en-US" altLang="en-US" b="1" i="1" dirty="0" smtClean="0">
              <a:solidFill>
                <a:srgbClr val="FF0066"/>
              </a:solidFill>
              <a:latin typeface="Times New Roman" pitchFamily="18" charset="0"/>
            </a:endParaRPr>
          </a:p>
          <a:p>
            <a:r>
              <a:rPr lang="en-US" altLang="en-US" b="1" i="1" dirty="0" smtClean="0">
                <a:solidFill>
                  <a:srgbClr val="FF0066"/>
                </a:solidFill>
                <a:latin typeface="Times New Roman" pitchFamily="18" charset="0"/>
              </a:rPr>
              <a:t>			</a:t>
            </a:r>
            <a:r>
              <a:rPr lang="en-US" altLang="en-US" sz="3200" b="1" i="1" dirty="0" smtClean="0">
                <a:solidFill>
                  <a:srgbClr val="FF0066"/>
                </a:solidFill>
                <a:latin typeface="Times New Roman" pitchFamily="18" charset="0"/>
              </a:rPr>
              <a:t>Giáo </a:t>
            </a:r>
            <a:r>
              <a:rPr lang="en-US" altLang="en-US" sz="3200" b="1" i="1" dirty="0">
                <a:solidFill>
                  <a:srgbClr val="FF0066"/>
                </a:solidFill>
                <a:latin typeface="Times New Roman" pitchFamily="18" charset="0"/>
              </a:rPr>
              <a:t>viên: </a:t>
            </a:r>
            <a:r>
              <a:rPr lang="en-US" altLang="en-US" sz="3200" b="1" i="1" dirty="0" err="1" smtClean="0">
                <a:solidFill>
                  <a:srgbClr val="FF0066"/>
                </a:solidFill>
                <a:latin typeface="Times New Roman" pitchFamily="18" charset="0"/>
              </a:rPr>
              <a:t>Đào</a:t>
            </a:r>
            <a:r>
              <a:rPr lang="en-US" altLang="en-US" sz="3200" b="1" i="1" dirty="0" smtClean="0">
                <a:solidFill>
                  <a:srgbClr val="FF0066"/>
                </a:solidFill>
                <a:latin typeface="Times New Roman" pitchFamily="18" charset="0"/>
              </a:rPr>
              <a:t> </a:t>
            </a:r>
            <a:r>
              <a:rPr lang="en-US" altLang="en-US" sz="3200" b="1" i="1" dirty="0" err="1" smtClean="0">
                <a:solidFill>
                  <a:srgbClr val="FF0066"/>
                </a:solidFill>
                <a:latin typeface="Times New Roman" pitchFamily="18" charset="0"/>
              </a:rPr>
              <a:t>Thị</a:t>
            </a:r>
            <a:r>
              <a:rPr lang="en-US" altLang="en-US" sz="3200" b="1" i="1" dirty="0" smtClean="0">
                <a:solidFill>
                  <a:srgbClr val="FF0066"/>
                </a:solidFill>
                <a:latin typeface="Times New Roman" pitchFamily="18" charset="0"/>
              </a:rPr>
              <a:t> </a:t>
            </a:r>
            <a:r>
              <a:rPr lang="en-US" altLang="en-US" sz="3200" b="1" i="1" dirty="0" err="1" smtClean="0">
                <a:solidFill>
                  <a:srgbClr val="FF0066"/>
                </a:solidFill>
                <a:latin typeface="Times New Roman" pitchFamily="18" charset="0"/>
              </a:rPr>
              <a:t>Thuỳ</a:t>
            </a:r>
            <a:r>
              <a:rPr lang="en-US" altLang="en-US" sz="3200" b="1" i="1" dirty="0" smtClean="0">
                <a:solidFill>
                  <a:srgbClr val="FF0066"/>
                </a:solidFill>
                <a:latin typeface="Times New Roman" pitchFamily="18" charset="0"/>
              </a:rPr>
              <a:t> </a:t>
            </a:r>
            <a:endParaRPr lang="en-US" altLang="en-US" sz="3200" b="1" i="1" dirty="0">
              <a:solidFill>
                <a:srgbClr val="FF0066"/>
              </a:solidFill>
              <a:latin typeface="Times New Roman" pitchFamily="18" charset="0"/>
            </a:endParaRPr>
          </a:p>
          <a:p>
            <a:r>
              <a:rPr lang="en-US" altLang="en-US" sz="3200" b="1" i="1" dirty="0" smtClean="0">
                <a:solidFill>
                  <a:srgbClr val="FF0066"/>
                </a:solidFill>
                <a:latin typeface="Times New Roman" pitchFamily="18" charset="0"/>
              </a:rPr>
              <a:t>			Lớp</a:t>
            </a:r>
            <a:r>
              <a:rPr lang="en-US" altLang="en-US" sz="3200" b="1" i="1" dirty="0">
                <a:solidFill>
                  <a:srgbClr val="FF0066"/>
                </a:solidFill>
                <a:latin typeface="Times New Roman" pitchFamily="18" charset="0"/>
              </a:rPr>
              <a:t>:  </a:t>
            </a:r>
            <a:r>
              <a:rPr lang="en-US" altLang="en-US" sz="3200" b="1" i="1" dirty="0" smtClean="0">
                <a:solidFill>
                  <a:srgbClr val="FF0066"/>
                </a:solidFill>
                <a:latin typeface="Times New Roman" pitchFamily="18" charset="0"/>
              </a:rPr>
              <a:t>2A1</a:t>
            </a:r>
            <a:endParaRPr lang="en-US" altLang="en-US" sz="3200" b="1" i="1" dirty="0">
              <a:solidFill>
                <a:srgbClr val="FF0066"/>
              </a:solidFill>
              <a:latin typeface="Times New Roman" pitchFamily="18" charset="0"/>
            </a:endParaRPr>
          </a:p>
          <a:p>
            <a:r>
              <a:rPr lang="en-US" altLang="en-US" sz="3200" b="1" i="1" dirty="0" smtClean="0">
                <a:solidFill>
                  <a:srgbClr val="FF0066"/>
                </a:solidFill>
                <a:latin typeface="Times New Roman" pitchFamily="18" charset="0"/>
              </a:rPr>
              <a:t>			Trường </a:t>
            </a:r>
            <a:r>
              <a:rPr lang="en-US" altLang="en-US" sz="3200" b="1" i="1" dirty="0">
                <a:solidFill>
                  <a:srgbClr val="FF0066"/>
                </a:solidFill>
                <a:latin typeface="Times New Roman" pitchFamily="18" charset="0"/>
              </a:rPr>
              <a:t>: Tiểu học Hưng Đạo</a:t>
            </a:r>
          </a:p>
          <a:p>
            <a:pPr>
              <a:spcBef>
                <a:spcPts val="1349"/>
              </a:spcBef>
              <a:defRPr/>
            </a:pP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1564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8868439" y="5747270"/>
            <a:ext cx="496106" cy="849861"/>
          </a:xfrm>
          <a:prstGeom prst="rect">
            <a:avLst/>
          </a:prstGeom>
        </p:spPr>
      </p:pic>
      <p:pic>
        <p:nvPicPr>
          <p:cNvPr id="19" name="Picture 19"/>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7384792" y="5436532"/>
            <a:ext cx="738521" cy="1265132"/>
          </a:xfrm>
          <a:prstGeom prst="rect">
            <a:avLst/>
          </a:prstGeom>
        </p:spPr>
      </p:pic>
      <p:pic>
        <p:nvPicPr>
          <p:cNvPr id="20" name="Picture 20"/>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flipH="1">
            <a:off x="4540557" y="5084197"/>
            <a:ext cx="466003" cy="798293"/>
          </a:xfrm>
          <a:prstGeom prst="rect">
            <a:avLst/>
          </a:prstGeom>
        </p:spPr>
      </p:pic>
      <p:pic>
        <p:nvPicPr>
          <p:cNvPr id="21" name="Picture 21"/>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flipH="1">
            <a:off x="6811116" y="5084197"/>
            <a:ext cx="399023" cy="683552"/>
          </a:xfrm>
          <a:prstGeom prst="rect">
            <a:avLst/>
          </a:prstGeom>
        </p:spPr>
      </p:pic>
      <p:pic>
        <p:nvPicPr>
          <p:cNvPr id="22" name="Picture 22"/>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80135" y="5483343"/>
            <a:ext cx="738521" cy="1265132"/>
          </a:xfrm>
          <a:prstGeom prst="rect">
            <a:avLst/>
          </a:prstGeom>
        </p:spPr>
      </p:pic>
      <p:pic>
        <p:nvPicPr>
          <p:cNvPr id="23" name="Picture 23"/>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flipH="1">
            <a:off x="11615581" y="5826243"/>
            <a:ext cx="466003" cy="798293"/>
          </a:xfrm>
          <a:prstGeom prst="rect">
            <a:avLst/>
          </a:prstGeom>
        </p:spPr>
      </p:pic>
      <p:pic>
        <p:nvPicPr>
          <p:cNvPr id="24" name="Picture 24"/>
          <p:cNvPicPr>
            <a:picLocks noChangeAspect="1"/>
          </p:cNvPicPr>
          <p:nvPr/>
        </p:nvPicPr>
        <p:blipFill>
          <a:blip r:embed="rId34"/>
          <a:srcRect/>
          <a:stretch>
            <a:fillRect/>
          </a:stretch>
        </p:blipFill>
        <p:spPr>
          <a:xfrm>
            <a:off x="5028536" y="2799270"/>
            <a:ext cx="2056002" cy="2152882"/>
          </a:xfrm>
          <a:prstGeom prst="rect">
            <a:avLst/>
          </a:prstGeom>
        </p:spPr>
      </p:pic>
      <p:sp>
        <p:nvSpPr>
          <p:cNvPr id="25" name="TextBox 25"/>
          <p:cNvSpPr txBox="1"/>
          <p:nvPr/>
        </p:nvSpPr>
        <p:spPr>
          <a:xfrm>
            <a:off x="2037702" y="1894786"/>
            <a:ext cx="8084084" cy="1218282"/>
          </a:xfrm>
          <a:prstGeom prst="rect">
            <a:avLst/>
          </a:prstGeom>
        </p:spPr>
        <p:txBody>
          <a:bodyPr wrap="square" lIns="0" tIns="0" rIns="0" bIns="0" rtlCol="0" anchor="t">
            <a:spAutoFit/>
          </a:bodyPr>
          <a:lstStyle/>
          <a:p>
            <a:pPr algn="ctr" defTabSz="609630">
              <a:lnSpc>
                <a:spcPts val="9490"/>
              </a:lnSpc>
            </a:pPr>
            <a:r>
              <a:rPr lang="en-US" sz="9200">
                <a:solidFill>
                  <a:srgbClr val="000000"/>
                </a:solidFill>
                <a:latin typeface="SVN-The Voice Heavy" panose="02040603050506020204" pitchFamily="18" charset="0"/>
              </a:rPr>
              <a:t>Tuyệt vời!</a:t>
            </a:r>
          </a:p>
        </p:txBody>
      </p:sp>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grpSp>
        <p:nvGrpSpPr>
          <p:cNvPr id="3" name="Group 2">
            <a:extLst>
              <a:ext uri="{FF2B5EF4-FFF2-40B4-BE49-F238E27FC236}">
                <a16:creationId xmlns:a16="http://schemas.microsoft.com/office/drawing/2014/main" xmlns="" id="{93454240-7F99-6329-40CE-39E1231B469B}"/>
              </a:ext>
            </a:extLst>
          </p:cNvPr>
          <p:cNvGrpSpPr/>
          <p:nvPr/>
        </p:nvGrpSpPr>
        <p:grpSpPr>
          <a:xfrm>
            <a:off x="0" y="986960"/>
            <a:ext cx="7462683" cy="5622819"/>
            <a:chOff x="0" y="986960"/>
            <a:chExt cx="7462683" cy="5622819"/>
          </a:xfrm>
        </p:grpSpPr>
        <p:sp>
          <p:nvSpPr>
            <p:cNvPr id="2" name="TextBox 4">
              <a:extLst>
                <a:ext uri="{FF2B5EF4-FFF2-40B4-BE49-F238E27FC236}">
                  <a16:creationId xmlns:a16="http://schemas.microsoft.com/office/drawing/2014/main" xmlns="" id="{A0665E2E-D11D-635D-B968-7745D9C8AFB2}"/>
                </a:ext>
              </a:extLst>
            </p:cNvPr>
            <p:cNvSpPr txBox="1"/>
            <p:nvPr/>
          </p:nvSpPr>
          <p:spPr>
            <a:xfrm>
              <a:off x="948759" y="2064353"/>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15">
              <a:extLst>
                <a:ext uri="{FF2B5EF4-FFF2-40B4-BE49-F238E27FC236}">
                  <a16:creationId xmlns:a16="http://schemas.microsoft.com/office/drawing/2014/main" xmlns="" id="{B547B746-17BD-98EF-50B7-7C1D55537006}"/>
                </a:ext>
              </a:extLst>
            </p:cNvPr>
            <p:cNvPicPr>
              <a:picLocks noChangeAspect="1"/>
            </p:cNvPicPr>
            <p:nvPr/>
          </p:nvPicPr>
          <p:blipFill>
            <a:blip r:embed="rId3"/>
            <a:srcRect/>
            <a:stretch>
              <a:fillRect/>
            </a:stretch>
          </p:blipFill>
          <p:spPr>
            <a:xfrm>
              <a:off x="0" y="986960"/>
              <a:ext cx="7462683" cy="5622819"/>
            </a:xfrm>
            <a:prstGeom prst="rect">
              <a:avLst/>
            </a:prstGeom>
          </p:spPr>
        </p:pic>
      </p:grpSp>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xmlns=""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946229" y="3429001"/>
            <a:ext cx="4245770" cy="320718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5" name="Rectangle: Diagonal Corners Rounded 4">
            <a:extLst>
              <a:ext uri="{FF2B5EF4-FFF2-40B4-BE49-F238E27FC236}">
                <a16:creationId xmlns:a16="http://schemas.microsoft.com/office/drawing/2014/main" xmlns="" id="{7BB88EFA-D80C-7E52-2B74-9D9146765235}"/>
              </a:ext>
            </a:extLst>
          </p:cNvPr>
          <p:cNvSpPr/>
          <p:nvPr/>
        </p:nvSpPr>
        <p:spPr>
          <a:xfrm>
            <a:off x="342901" y="676275"/>
            <a:ext cx="8058150" cy="419100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705A69BB-45BC-5F09-C535-71B7A7F66D58}"/>
              </a:ext>
            </a:extLst>
          </p:cNvPr>
          <p:cNvPicPr>
            <a:picLocks noChangeAspect="1"/>
          </p:cNvPicPr>
          <p:nvPr/>
        </p:nvPicPr>
        <p:blipFill>
          <a:blip r:embed="rId7"/>
          <a:stretch>
            <a:fillRect/>
          </a:stretch>
        </p:blipFill>
        <p:spPr>
          <a:xfrm>
            <a:off x="2855820" y="685373"/>
            <a:ext cx="3584759" cy="1048603"/>
          </a:xfrm>
          <a:prstGeom prst="rect">
            <a:avLst/>
          </a:prstGeom>
        </p:spPr>
      </p:pic>
      <p:pic>
        <p:nvPicPr>
          <p:cNvPr id="13" name="Picture 12">
            <a:extLst>
              <a:ext uri="{FF2B5EF4-FFF2-40B4-BE49-F238E27FC236}">
                <a16:creationId xmlns:a16="http://schemas.microsoft.com/office/drawing/2014/main" xmlns="" id="{BCE6B561-4E4D-8E92-9639-F5A8186A71D2}"/>
              </a:ext>
            </a:extLst>
          </p:cNvPr>
          <p:cNvPicPr>
            <a:picLocks noChangeAspect="1"/>
          </p:cNvPicPr>
          <p:nvPr/>
        </p:nvPicPr>
        <p:blipFill>
          <a:blip r:embed="rId8"/>
          <a:stretch>
            <a:fillRect/>
          </a:stretch>
        </p:blipFill>
        <p:spPr>
          <a:xfrm>
            <a:off x="3755452" y="1771610"/>
            <a:ext cx="1499746" cy="914479"/>
          </a:xfrm>
          <a:prstGeom prst="rect">
            <a:avLst/>
          </a:prstGeom>
        </p:spPr>
      </p:pic>
      <p:pic>
        <p:nvPicPr>
          <p:cNvPr id="15" name="Picture 14">
            <a:extLst>
              <a:ext uri="{FF2B5EF4-FFF2-40B4-BE49-F238E27FC236}">
                <a16:creationId xmlns:a16="http://schemas.microsoft.com/office/drawing/2014/main" xmlns="" id="{0B5AA6F9-225D-3C08-9E41-CC0A2DC5C851}"/>
              </a:ext>
            </a:extLst>
          </p:cNvPr>
          <p:cNvPicPr>
            <a:picLocks noChangeAspect="1"/>
          </p:cNvPicPr>
          <p:nvPr/>
        </p:nvPicPr>
        <p:blipFill>
          <a:blip r:embed="rId9"/>
          <a:stretch>
            <a:fillRect/>
          </a:stretch>
        </p:blipFill>
        <p:spPr>
          <a:xfrm>
            <a:off x="546698" y="3018992"/>
            <a:ext cx="9650804" cy="1201016"/>
          </a:xfrm>
          <a:prstGeom prst="rect">
            <a:avLst/>
          </a:prstGeom>
        </p:spPr>
      </p:pic>
      <p:pic>
        <p:nvPicPr>
          <p:cNvPr id="30" name="Picture 29">
            <a:extLst>
              <a:ext uri="{FF2B5EF4-FFF2-40B4-BE49-F238E27FC236}">
                <a16:creationId xmlns:a16="http://schemas.microsoft.com/office/drawing/2014/main" xmlns="" id="{08FCC26A-52B5-D014-9504-A92E42710A82}"/>
              </a:ext>
            </a:extLst>
          </p:cNvPr>
          <p:cNvPicPr>
            <a:picLocks noChangeAspect="1"/>
          </p:cNvPicPr>
          <p:nvPr/>
        </p:nvPicPr>
        <p:blipFill>
          <a:blip r:embed="rId10"/>
          <a:stretch>
            <a:fillRect/>
          </a:stretch>
        </p:blipFill>
        <p:spPr>
          <a:xfrm>
            <a:off x="153421" y="1549093"/>
            <a:ext cx="2798307" cy="1207113"/>
          </a:xfrm>
          <a:prstGeom prst="rect">
            <a:avLst/>
          </a:prstGeom>
        </p:spPr>
      </p:pic>
    </p:spTree>
    <p:extLst>
      <p:ext uri="{BB962C8B-B14F-4D97-AF65-F5344CB8AC3E}">
        <p14:creationId xmlns:p14="http://schemas.microsoft.com/office/powerpoint/2010/main" val="1354162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xmlns=""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46631" y="1917110"/>
            <a:ext cx="10388143" cy="1971398"/>
          </a:xfrm>
          <a:prstGeom prst="rect">
            <a:avLst/>
          </a:prstGeom>
        </p:spPr>
      </p:pic>
      <p:sp>
        <p:nvSpPr>
          <p:cNvPr id="17" name="TextBox 16">
            <a:extLst>
              <a:ext uri="{FF2B5EF4-FFF2-40B4-BE49-F238E27FC236}">
                <a16:creationId xmlns:a16="http://schemas.microsoft.com/office/drawing/2014/main" xmlns="" id="{35C9ECD3-CB2B-AF76-C2D7-AE1611532C16}"/>
              </a:ext>
            </a:extLst>
          </p:cNvPr>
          <p:cNvSpPr txBox="1"/>
          <p:nvPr/>
        </p:nvSpPr>
        <p:spPr>
          <a:xfrm>
            <a:off x="1718800" y="2149601"/>
            <a:ext cx="9292099" cy="1529778"/>
          </a:xfrm>
          <a:prstGeom prst="rect">
            <a:avLst/>
          </a:prstGeom>
          <a:noFill/>
        </p:spPr>
        <p:txBody>
          <a:bodyPr wrap="square">
            <a:spAutoFit/>
          </a:bodyPr>
          <a:lstStyle/>
          <a:p>
            <a:pPr lvl="0" indent="228600" algn="just">
              <a:lnSpc>
                <a:spcPct val="120000"/>
              </a:lnSpc>
              <a:defRPr/>
            </a:pP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 đúng, trôi chảy toàn bài; biết ngắt nghỉ, nhấn giọng phù hợp. Phát âm đúng các tiếng dễ đọc sai, dễ lẫn do ảnh hưởng của địa phương (làm việc, tích tắc, thức dậy, nở hoa, có ích, mọi vật, nhặt rau, luôn luôn, lúc nào). Nghỉ hơi đúng theo dấu câu và theo nghĩa ở câu dài.</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E1D1DE36-54EE-3F88-91DE-4185DA8409B6}"/>
              </a:ext>
            </a:extLst>
          </p:cNvPr>
          <p:cNvPicPr>
            <a:picLocks noChangeAspect="1"/>
          </p:cNvPicPr>
          <p:nvPr/>
        </p:nvPicPr>
        <p:blipFill>
          <a:blip r:embed="rId7"/>
          <a:stretch>
            <a:fillRect/>
          </a:stretch>
        </p:blipFill>
        <p:spPr>
          <a:xfrm>
            <a:off x="2894155" y="152707"/>
            <a:ext cx="6956139" cy="1694835"/>
          </a:xfrm>
          <a:prstGeom prst="rect">
            <a:avLst/>
          </a:prstGeom>
        </p:spPr>
      </p:pic>
      <p:pic>
        <p:nvPicPr>
          <p:cNvPr id="5" name="Picture 12">
            <a:extLst>
              <a:ext uri="{FF2B5EF4-FFF2-40B4-BE49-F238E27FC236}">
                <a16:creationId xmlns:a16="http://schemas.microsoft.com/office/drawing/2014/main" xmlns="" id="{C2143320-7A63-2BF2-BE5F-A9170A8DCE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08531" y="4136435"/>
            <a:ext cx="10388143" cy="1559515"/>
          </a:xfrm>
          <a:prstGeom prst="rect">
            <a:avLst/>
          </a:prstGeom>
        </p:spPr>
      </p:pic>
      <p:sp>
        <p:nvSpPr>
          <p:cNvPr id="6" name="TextBox 5">
            <a:extLst>
              <a:ext uri="{FF2B5EF4-FFF2-40B4-BE49-F238E27FC236}">
                <a16:creationId xmlns:a16="http://schemas.microsoft.com/office/drawing/2014/main" xmlns="" id="{7446F6FA-25DB-9E8E-B19B-BC2B3A9E60F4}"/>
              </a:ext>
            </a:extLst>
          </p:cNvPr>
          <p:cNvSpPr txBox="1"/>
          <p:nvPr/>
        </p:nvSpPr>
        <p:spPr>
          <a:xfrm>
            <a:off x="1680700" y="4368926"/>
            <a:ext cx="9292099" cy="1210331"/>
          </a:xfrm>
          <a:prstGeom prst="rect">
            <a:avLst/>
          </a:prstGeom>
          <a:noFill/>
        </p:spPr>
        <p:txBody>
          <a:bodyPr wrap="square">
            <a:spAutoFit/>
          </a:bodyPr>
          <a:lstStyle/>
          <a:p>
            <a:pPr lvl="0" indent="228600" algn="just">
              <a:lnSpc>
                <a:spcPct val="120000"/>
              </a:lnSpc>
              <a:defRPr/>
            </a:pP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Biết quý trọng thời gian, yêu lao động.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8563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5986420" cy="2119773"/>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529334" y="539389"/>
            <a:ext cx="4542026" cy="1569660"/>
          </a:xfrm>
          <a:prstGeom prst="rect">
            <a:avLst/>
          </a:prstGeom>
          <a:noFill/>
        </p:spPr>
        <p:txBody>
          <a:bodyPr wrap="square" rtlCol="0">
            <a:spAutoFit/>
          </a:bodyPr>
          <a:lstStyle/>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và cho biết mỗi người, mỗi vật trong tranh làm gì?</a:t>
            </a:r>
          </a:p>
        </p:txBody>
      </p:sp>
      <p:pic>
        <p:nvPicPr>
          <p:cNvPr id="3" name="Picture 2" descr="A child working on a computer&#10;&#10;Description automatically generated with low confidence">
            <a:extLst>
              <a:ext uri="{FF2B5EF4-FFF2-40B4-BE49-F238E27FC236}">
                <a16:creationId xmlns:a16="http://schemas.microsoft.com/office/drawing/2014/main" xmlns="" id="{C352C67D-D0F9-62D5-7AC5-FA4E6AF4499F}"/>
              </a:ext>
            </a:extLst>
          </p:cNvPr>
          <p:cNvPicPr>
            <a:picLocks noChangeAspect="1"/>
          </p:cNvPicPr>
          <p:nvPr/>
        </p:nvPicPr>
        <p:blipFill rotWithShape="1">
          <a:blip r:embed="rId9">
            <a:extLst>
              <a:ext uri="{28A0092B-C50C-407E-A947-70E740481C1C}">
                <a14:useLocalDpi xmlns:a14="http://schemas.microsoft.com/office/drawing/2010/main" val="0"/>
              </a:ext>
            </a:extLst>
          </a:blip>
          <a:srcRect l="6539" t="-2655" r="6539" b="12087"/>
          <a:stretch/>
        </p:blipFill>
        <p:spPr>
          <a:xfrm>
            <a:off x="2113279" y="2289756"/>
            <a:ext cx="7367709" cy="4080856"/>
          </a:xfrm>
          <a:prstGeom prst="rect">
            <a:avLst/>
          </a:prstGeom>
        </p:spPr>
      </p:pic>
      <p:pic>
        <p:nvPicPr>
          <p:cNvPr id="5" name="Picture 3">
            <a:extLst>
              <a:ext uri="{FF2B5EF4-FFF2-40B4-BE49-F238E27FC236}">
                <a16:creationId xmlns:a16="http://schemas.microsoft.com/office/drawing/2014/main" xmlns="" id="{D50F6DC2-4F96-A7C3-D91F-ADCC6887E31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17613" y="212715"/>
            <a:ext cx="3919872" cy="2520969"/>
          </a:xfrm>
          <a:prstGeom prst="rect">
            <a:avLst/>
          </a:prstGeom>
        </p:spPr>
      </p:pic>
      <p:sp>
        <p:nvSpPr>
          <p:cNvPr id="6" name="TextBox 5">
            <a:extLst>
              <a:ext uri="{FF2B5EF4-FFF2-40B4-BE49-F238E27FC236}">
                <a16:creationId xmlns:a16="http://schemas.microsoft.com/office/drawing/2014/main" xmlns="" id="{CFE381C0-1701-66BE-9FE9-CEF834B744B2}"/>
              </a:ext>
            </a:extLst>
          </p:cNvPr>
          <p:cNvSpPr txBox="1"/>
          <p:nvPr/>
        </p:nvSpPr>
        <p:spPr>
          <a:xfrm>
            <a:off x="8274023" y="568488"/>
            <a:ext cx="35928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CHIA </a:t>
            </a:r>
            <a:r>
              <a:rPr kumimoji="0" lang="en-US" sz="4800" b="0" i="0" u="none" strike="noStrike" kern="1200" cap="none" spc="0" normalizeH="0" baseline="0" noProof="0" dirty="0" err="1">
                <a:ln w="28575">
                  <a:solidFill>
                    <a:sysClr val="windowText" lastClr="000000"/>
                  </a:solidFill>
                </a:ln>
                <a:solidFill>
                  <a:srgbClr val="FFFF00"/>
                </a:solidFill>
                <a:effectLst/>
                <a:uLnTx/>
                <a:uFillTx/>
                <a:latin typeface="UTM Cookies" panose="02040603050506020204" pitchFamily="18" charset="0"/>
                <a:ea typeface="+mn-ea"/>
                <a:cs typeface="+mn-cs"/>
              </a:rPr>
              <a:t>SẺ</a:t>
            </a:r>
            <a:r>
              <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w="28575">
                  <a:solidFill>
                    <a:sysClr val="windowText" lastClr="000000"/>
                  </a:solidFill>
                </a:ln>
                <a:solidFill>
                  <a:srgbClr val="FFFF00"/>
                </a:solidFill>
                <a:effectLst/>
                <a:uLnTx/>
                <a:uFillTx/>
                <a:latin typeface="UTM Cookies" panose="02040603050506020204" pitchFamily="18" charset="0"/>
                <a:ea typeface="+mn-ea"/>
                <a:cs typeface="+mn-cs"/>
              </a:rPr>
              <a:t>TRƯỚC</a:t>
            </a:r>
            <a:r>
              <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w="28575">
                  <a:solidFill>
                    <a:sysClr val="windowText" lastClr="000000"/>
                  </a:solidFill>
                </a:ln>
                <a:solidFill>
                  <a:srgbClr val="FFFF00"/>
                </a:solidFill>
                <a:effectLst/>
                <a:uLnTx/>
                <a:uFillTx/>
                <a:latin typeface="UTM Cookies" panose="02040603050506020204" pitchFamily="18" charset="0"/>
                <a:ea typeface="+mn-ea"/>
                <a:cs typeface="+mn-cs"/>
              </a:rPr>
              <a:t>LỚP</a:t>
            </a:r>
            <a:endPar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5690913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A57D3E65-BECB-44C0-0A21-F4D1E1B804A4}"/>
              </a:ext>
            </a:extLst>
          </p:cNvPr>
          <p:cNvPicPr>
            <a:picLocks noChangeAspect="1"/>
          </p:cNvPicPr>
          <p:nvPr/>
        </p:nvPicPr>
        <p:blipFill>
          <a:blip r:embed="rId8"/>
          <a:stretch>
            <a:fillRect/>
          </a:stretch>
        </p:blipFill>
        <p:spPr>
          <a:xfrm>
            <a:off x="3379362" y="904121"/>
            <a:ext cx="5517358" cy="1938696"/>
          </a:xfrm>
          <a:prstGeom prst="rect">
            <a:avLst/>
          </a:prstGeom>
        </p:spPr>
      </p:pic>
    </p:spTree>
    <p:extLst>
      <p:ext uri="{BB962C8B-B14F-4D97-AF65-F5344CB8AC3E}">
        <p14:creationId xmlns:p14="http://schemas.microsoft.com/office/powerpoint/2010/main" val="2635187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àm việc thật là vui  Tiếng Việt 2 tập 1  Kết nối tri thức với cuộc sống  Chân trời sáng tạo_v720P">
            <a:hlinkClick r:id="" action="ppaction://media"/>
            <a:extLst>
              <a:ext uri="{FF2B5EF4-FFF2-40B4-BE49-F238E27FC236}">
                <a16:creationId xmlns:a16="http://schemas.microsoft.com/office/drawing/2014/main" xmlns="" id="{2921BFC6-67DB-7E8F-22ED-403D8A4EBDE9}"/>
              </a:ext>
            </a:extLst>
          </p:cNvPr>
          <p:cNvPicPr>
            <a:picLocks noChangeAspect="1"/>
          </p:cNvPicPr>
          <p:nvPr>
            <a:videoFile r:link="rId1"/>
            <p:extLst>
              <p:ext uri="{DAA4B4D4-6D71-4841-9C94-3DE7FCFB9230}">
                <p14:media xmlns:p14="http://schemas.microsoft.com/office/powerpoint/2010/main" r:embed="rId2">
                  <p14:trim st="6432" end="319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014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89073" y="223520"/>
            <a:ext cx="11266048"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9804F37C-E491-5748-DB66-8B02DFD189F6}"/>
              </a:ext>
            </a:extLst>
          </p:cNvPr>
          <p:cNvPicPr>
            <a:picLocks noChangeAspect="1"/>
          </p:cNvPicPr>
          <p:nvPr/>
        </p:nvPicPr>
        <p:blipFill>
          <a:blip r:embed="rId2"/>
          <a:stretch>
            <a:fillRect/>
          </a:stretch>
        </p:blipFill>
        <p:spPr>
          <a:xfrm>
            <a:off x="4063728" y="275294"/>
            <a:ext cx="6279424" cy="963251"/>
          </a:xfrm>
          <a:prstGeom prst="rect">
            <a:avLst/>
          </a:prstGeom>
        </p:spPr>
      </p:pic>
      <p:sp>
        <p:nvSpPr>
          <p:cNvPr id="9" name="Google Shape;7266;p51">
            <a:extLst>
              <a:ext uri="{FF2B5EF4-FFF2-40B4-BE49-F238E27FC236}">
                <a16:creationId xmlns:a16="http://schemas.microsoft.com/office/drawing/2014/main" xmlns="" id="{DA4037AA-CF51-350B-C09F-85BF73412312}"/>
              </a:ext>
            </a:extLst>
          </p:cNvPr>
          <p:cNvSpPr txBox="1">
            <a:spLocks/>
          </p:cNvSpPr>
          <p:nvPr/>
        </p:nvSpPr>
        <p:spPr>
          <a:xfrm rot="-469">
            <a:off x="1026164" y="1160039"/>
            <a:ext cx="10332720" cy="373375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00"/>
              </a:spcBef>
              <a:spcAft>
                <a:spcPts val="200"/>
              </a:spcAft>
              <a:buFont typeface="Arial" panose="020B0604020202020204" pitchFamily="34" charset="0"/>
              <a:buNone/>
            </a:pPr>
            <a:r>
              <a:rPr lang="vi-VN" sz="3000" b="1" dirty="0">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indent="0" algn="just">
              <a:spcBef>
                <a:spcPts val="200"/>
              </a:spcBef>
              <a:spcAft>
                <a:spcPts val="200"/>
              </a:spcAft>
              <a:buFont typeface="Arial" panose="020B0604020202020204" pitchFamily="34" charset="0"/>
              <a:buNone/>
            </a:pPr>
            <a:r>
              <a:rPr lang="vi-VN" sz="3000" b="1" dirty="0">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indent="0" algn="just">
              <a:spcBef>
                <a:spcPts val="200"/>
              </a:spcBef>
              <a:spcAft>
                <a:spcPts val="200"/>
              </a:spcAft>
              <a:buFont typeface="Arial" panose="020B0604020202020204" pitchFamily="34" charset="0"/>
              <a:buNone/>
            </a:pPr>
            <a:r>
              <a:rPr lang="vi-VN" sz="3000" b="1" dirty="0">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endParaRPr lang="en-US" sz="3000" b="1" dirty="0">
              <a:latin typeface="Arial-Rounded" panose="020B0500000000000000" pitchFamily="34" charset="0"/>
              <a:ea typeface="Arial-Rounded" panose="020B0500000000000000" pitchFamily="34" charset="0"/>
              <a:cs typeface="Arial-Rounded" panose="020B0500000000000000" pitchFamily="34" charset="0"/>
            </a:endParaRPr>
          </a:p>
          <a:p>
            <a:pPr marL="0" indent="0" algn="r">
              <a:spcBef>
                <a:spcPts val="200"/>
              </a:spcBef>
              <a:spcAft>
                <a:spcPts val="200"/>
              </a:spcAft>
              <a:buFont typeface="Arial" panose="020B0604020202020204" pitchFamily="34" charset="0"/>
              <a:buNone/>
            </a:pPr>
            <a:r>
              <a:rPr lang="en-US" sz="3000" b="1" i="1" dirty="0">
                <a:latin typeface="Arial-Rounded" panose="020B0500000000000000" pitchFamily="34" charset="0"/>
                <a:ea typeface="Arial-Rounded" panose="020B0500000000000000" pitchFamily="34" charset="0"/>
                <a:cs typeface="Arial-Rounded" panose="020B0500000000000000" pitchFamily="34" charset="0"/>
              </a:rPr>
              <a:t>(Theo TÔ HOÀI)</a:t>
            </a:r>
            <a:endParaRPr lang="vi-VN" sz="3000" b="1"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D7892C39-9B3C-94E9-B371-B144028A9B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562318" y="462063"/>
            <a:ext cx="1137253" cy="1610196"/>
          </a:xfrm>
          <a:prstGeom prst="rect">
            <a:avLst/>
          </a:prstGeom>
        </p:spPr>
      </p:pic>
    </p:spTree>
    <p:extLst>
      <p:ext uri="{BB962C8B-B14F-4D97-AF65-F5344CB8AC3E}">
        <p14:creationId xmlns:p14="http://schemas.microsoft.com/office/powerpoint/2010/main" val="29087964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04800" y="223520"/>
            <a:ext cx="11450321"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BE1A09FF-58A9-4A9F-063B-460DA788B874}"/>
              </a:ext>
            </a:extLst>
          </p:cNvPr>
          <p:cNvGrpSpPr/>
          <p:nvPr/>
        </p:nvGrpSpPr>
        <p:grpSpPr>
          <a:xfrm>
            <a:off x="184562" y="779773"/>
            <a:ext cx="11089652" cy="1892308"/>
            <a:chOff x="553751" y="216530"/>
            <a:chExt cx="8317239" cy="1419231"/>
          </a:xfrm>
        </p:grpSpPr>
        <p:sp>
          <p:nvSpPr>
            <p:cNvPr id="12" name="Round Diagonal Corner Rectangle 2">
              <a:extLst>
                <a:ext uri="{FF2B5EF4-FFF2-40B4-BE49-F238E27FC236}">
                  <a16:creationId xmlns:a16="http://schemas.microsoft.com/office/drawing/2014/main" xmlns="" id="{3E569E6C-EB7F-C935-627E-D370DBE2F958}"/>
                </a:ext>
              </a:extLst>
            </p:cNvPr>
            <p:cNvSpPr/>
            <p:nvPr/>
          </p:nvSpPr>
          <p:spPr>
            <a:xfrm>
              <a:off x="972820" y="216530"/>
              <a:ext cx="7898170" cy="1419231"/>
            </a:xfrm>
            <a:prstGeom prst="round2DiagRect">
              <a:avLst/>
            </a:prstGeom>
            <a:solidFill>
              <a:schemeClr val="accent4">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0639" marR="40639" algn="just" defTabSz="1219170">
                <a:spcBef>
                  <a:spcPts val="800"/>
                </a:spcBef>
                <a:spcAft>
                  <a:spcPts val="800"/>
                </a:spcAf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hồ</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phút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gáy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ò ó o,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3" name="Oval 1">
              <a:extLst>
                <a:ext uri="{FF2B5EF4-FFF2-40B4-BE49-F238E27FC236}">
                  <a16:creationId xmlns:a16="http://schemas.microsoft.com/office/drawing/2014/main" xmlns="" id="{D4778F47-3ADE-458A-1CFF-D5F95EDAB593}"/>
                </a:ext>
              </a:extLst>
            </p:cNvPr>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b="1" kern="0" dirty="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grpSp>
      <p:sp>
        <p:nvSpPr>
          <p:cNvPr id="14" name="Round Diagonal Corner Rectangle 3">
            <a:extLst>
              <a:ext uri="{FF2B5EF4-FFF2-40B4-BE49-F238E27FC236}">
                <a16:creationId xmlns:a16="http://schemas.microsoft.com/office/drawing/2014/main" xmlns="" id="{ED05EBBA-A43D-B49E-BCC3-65DDC531399E}"/>
              </a:ext>
            </a:extLst>
          </p:cNvPr>
          <p:cNvSpPr/>
          <p:nvPr/>
        </p:nvSpPr>
        <p:spPr>
          <a:xfrm>
            <a:off x="1198880" y="5283200"/>
            <a:ext cx="10884747" cy="1436204"/>
          </a:xfrm>
          <a:prstGeom prst="round2DiagRect">
            <a:avLst/>
          </a:prstGeom>
          <a:solidFill>
            <a:schemeClr val="accent1">
              <a:lumMod val="20000"/>
              <a:lumOff val="80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2800" b="1" dirty="0">
                <a:solidFill>
                  <a:srgbClr val="7049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Như</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xong</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quét</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nhặt</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rau</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chơi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đỡ</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mẹ</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luôn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luôn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bận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rộn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mà</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lúc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vui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5" name="Round Diagonal Corner Rectangle 7">
            <a:extLst>
              <a:ext uri="{FF2B5EF4-FFF2-40B4-BE49-F238E27FC236}">
                <a16:creationId xmlns:a16="http://schemas.microsoft.com/office/drawing/2014/main" xmlns="" id="{647C7F76-F607-9703-A27D-D49EEBBE6DA3}"/>
              </a:ext>
            </a:extLst>
          </p:cNvPr>
          <p:cNvSpPr/>
          <p:nvPr/>
        </p:nvSpPr>
        <p:spPr>
          <a:xfrm flipH="1">
            <a:off x="112711" y="3017519"/>
            <a:ext cx="10738165" cy="1977813"/>
          </a:xfrm>
          <a:prstGeom prst="round2DiagRect">
            <a:avLst/>
          </a:prstGeom>
          <a:solidFill>
            <a:schemeClr val="accent6">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algn="just" defTabSz="1219170">
              <a:spcBef>
                <a:spcPts val="800"/>
              </a:spcBef>
              <a:spcAft>
                <a:spcPts val="800"/>
              </a:spcAf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kêu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vải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chín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bắt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màng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nở</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sắc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rực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tưng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bừng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mèo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chập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đứng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hốc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ruộng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6" name="Oval 1">
            <a:extLst>
              <a:ext uri="{FF2B5EF4-FFF2-40B4-BE49-F238E27FC236}">
                <a16:creationId xmlns:a16="http://schemas.microsoft.com/office/drawing/2014/main" xmlns="" id="{F3C15564-B020-5277-133B-C023635697CD}"/>
              </a:ext>
            </a:extLst>
          </p:cNvPr>
          <p:cNvSpPr/>
          <p:nvPr/>
        </p:nvSpPr>
        <p:spPr>
          <a:xfrm rot="11588074" flipV="1">
            <a:off x="10631718" y="3158721"/>
            <a:ext cx="1350308" cy="1049692"/>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219170">
              <a:buClr>
                <a:srgbClr val="000000"/>
              </a:buClr>
            </a:pPr>
            <a:r>
              <a:rPr lang="en-US" sz="7200" b="1" kern="0" dirty="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7" name="Oval 1">
            <a:extLst>
              <a:ext uri="{FF2B5EF4-FFF2-40B4-BE49-F238E27FC236}">
                <a16:creationId xmlns:a16="http://schemas.microsoft.com/office/drawing/2014/main" xmlns="" id="{C52F71D5-A31A-B47E-66F4-07ECAAD9BA52}"/>
              </a:ext>
            </a:extLst>
          </p:cNvPr>
          <p:cNvSpPr/>
          <p:nvPr/>
        </p:nvSpPr>
        <p:spPr>
          <a:xfrm rot="9861940" flipV="1">
            <a:off x="138635" y="5218340"/>
            <a:ext cx="1292799" cy="1206328"/>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219170">
              <a:buClr>
                <a:srgbClr val="000000"/>
              </a:buClr>
            </a:pPr>
            <a:r>
              <a:rPr lang="en-US" sz="7200" b="1" kern="0" dirty="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0" name="Rectangle: Rounded Corners 19">
            <a:extLst>
              <a:ext uri="{FF2B5EF4-FFF2-40B4-BE49-F238E27FC236}">
                <a16:creationId xmlns:a16="http://schemas.microsoft.com/office/drawing/2014/main" xmlns="" id="{DD77F46C-33BB-C97E-427C-584B00CC4911}"/>
              </a:ext>
            </a:extLst>
          </p:cNvPr>
          <p:cNvSpPr/>
          <p:nvPr/>
        </p:nvSpPr>
        <p:spPr>
          <a:xfrm>
            <a:off x="264160" y="81280"/>
            <a:ext cx="2052320" cy="548640"/>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Chia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3F809FB4-0D2A-3890-9E07-1F9DAEB836B1}"/>
              </a:ext>
            </a:extLst>
          </p:cNvPr>
          <p:cNvSpPr/>
          <p:nvPr/>
        </p:nvSpPr>
        <p:spPr>
          <a:xfrm>
            <a:off x="264160" y="81280"/>
            <a:ext cx="4551680" cy="548640"/>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8145273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4"/>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13" name="Picture 12">
            <a:extLst>
              <a:ext uri="{FF2B5EF4-FFF2-40B4-BE49-F238E27FC236}">
                <a16:creationId xmlns:a16="http://schemas.microsoft.com/office/drawing/2014/main" xmlns="" id="{61B72838-376C-015F-272E-178DFCBC74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21894" y="51097"/>
            <a:ext cx="7562279" cy="1422103"/>
          </a:xfrm>
          <a:prstGeom prst="rect">
            <a:avLst/>
          </a:prstGeom>
        </p:spPr>
      </p:pic>
      <p:sp>
        <p:nvSpPr>
          <p:cNvPr id="3" name="TextBox 2">
            <a:extLst>
              <a:ext uri="{FF2B5EF4-FFF2-40B4-BE49-F238E27FC236}">
                <a16:creationId xmlns:a16="http://schemas.microsoft.com/office/drawing/2014/main" xmlns="" id="{562AA498-9E83-2B6A-B66B-631F1463220D}"/>
              </a:ext>
            </a:extLst>
          </p:cNvPr>
          <p:cNvSpPr txBox="1"/>
          <p:nvPr/>
        </p:nvSpPr>
        <p:spPr>
          <a:xfrm>
            <a:off x="2528835" y="260589"/>
            <a:ext cx="67878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54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9">
            <a:extLst>
              <a:ext uri="{FF2B5EF4-FFF2-40B4-BE49-F238E27FC236}">
                <a16:creationId xmlns:a16="http://schemas.microsoft.com/office/drawing/2014/main" xmlns="" id="{C38840B8-2BD3-37C0-7A09-1289C20B5E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5406" y="86338"/>
            <a:ext cx="1778659" cy="1671940"/>
          </a:xfrm>
          <a:prstGeom prst="rect">
            <a:avLst/>
          </a:prstGeom>
        </p:spPr>
      </p:pic>
      <p:grpSp>
        <p:nvGrpSpPr>
          <p:cNvPr id="8" name="Group 7">
            <a:extLst>
              <a:ext uri="{FF2B5EF4-FFF2-40B4-BE49-F238E27FC236}">
                <a16:creationId xmlns:a16="http://schemas.microsoft.com/office/drawing/2014/main" xmlns="" id="{C764456F-7E71-76D1-58DF-18DC923ED834}"/>
              </a:ext>
            </a:extLst>
          </p:cNvPr>
          <p:cNvGrpSpPr/>
          <p:nvPr/>
        </p:nvGrpSpPr>
        <p:grpSpPr>
          <a:xfrm>
            <a:off x="772160" y="2276773"/>
            <a:ext cx="2708952" cy="1339243"/>
            <a:chOff x="1452880" y="2510453"/>
            <a:chExt cx="2708952" cy="1339243"/>
          </a:xfrm>
        </p:grpSpPr>
        <p:pic>
          <p:nvPicPr>
            <p:cNvPr id="15" name="Picture 3">
              <a:extLst>
                <a:ext uri="{FF2B5EF4-FFF2-40B4-BE49-F238E27FC236}">
                  <a16:creationId xmlns:a16="http://schemas.microsoft.com/office/drawing/2014/main" xmlns="" id="{6BB59060-4CB6-9112-61A6-2D875758C6A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452880" y="2510453"/>
              <a:ext cx="2708952" cy="1339243"/>
            </a:xfrm>
            <a:prstGeom prst="rect">
              <a:avLst/>
            </a:prstGeom>
          </p:spPr>
        </p:pic>
        <p:sp>
          <p:nvSpPr>
            <p:cNvPr id="6" name="TextBox 5">
              <a:extLst>
                <a:ext uri="{FF2B5EF4-FFF2-40B4-BE49-F238E27FC236}">
                  <a16:creationId xmlns:a16="http://schemas.microsoft.com/office/drawing/2014/main" xmlns="" id="{AEF80CDE-F964-FB6B-FAE2-4D1E25767A09}"/>
                </a:ext>
              </a:extLst>
            </p:cNvPr>
            <p:cNvSpPr txBox="1"/>
            <p:nvPr/>
          </p:nvSpPr>
          <p:spPr>
            <a:xfrm>
              <a:off x="2090928" y="2735019"/>
              <a:ext cx="1673856" cy="707886"/>
            </a:xfrm>
            <a:prstGeom prst="rect">
              <a:avLst/>
            </a:prstGeom>
            <a:noFill/>
          </p:spPr>
          <p:txBody>
            <a:bodyPr wrap="none" rtlCol="0">
              <a:spAutoFit/>
            </a:bodyPr>
            <a:lstStyle/>
            <a:p>
              <a:pPr lvl="0">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tắc</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xmlns="" id="{CB70BDDD-24E5-5ED0-2772-C591EE17D6F2}"/>
              </a:ext>
            </a:extLst>
          </p:cNvPr>
          <p:cNvGrpSpPr/>
          <p:nvPr/>
        </p:nvGrpSpPr>
        <p:grpSpPr>
          <a:xfrm>
            <a:off x="4307840" y="2205653"/>
            <a:ext cx="2905760" cy="1339243"/>
            <a:chOff x="1452880" y="2510453"/>
            <a:chExt cx="2737416" cy="1339243"/>
          </a:xfrm>
        </p:grpSpPr>
        <p:pic>
          <p:nvPicPr>
            <p:cNvPr id="11" name="Picture 3">
              <a:extLst>
                <a:ext uri="{FF2B5EF4-FFF2-40B4-BE49-F238E27FC236}">
                  <a16:creationId xmlns:a16="http://schemas.microsoft.com/office/drawing/2014/main" xmlns="" id="{2BE616F8-1441-D6F4-1737-6039018E6C2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452880" y="2510453"/>
              <a:ext cx="2708952" cy="1339243"/>
            </a:xfrm>
            <a:prstGeom prst="rect">
              <a:avLst/>
            </a:prstGeom>
          </p:spPr>
        </p:pic>
        <p:sp>
          <p:nvSpPr>
            <p:cNvPr id="12" name="TextBox 11">
              <a:extLst>
                <a:ext uri="{FF2B5EF4-FFF2-40B4-BE49-F238E27FC236}">
                  <a16:creationId xmlns:a16="http://schemas.microsoft.com/office/drawing/2014/main" xmlns="" id="{1B98C978-3D18-5375-2D40-85CA713C63D3}"/>
                </a:ext>
              </a:extLst>
            </p:cNvPr>
            <p:cNvSpPr txBox="1"/>
            <p:nvPr/>
          </p:nvSpPr>
          <p:spPr>
            <a:xfrm>
              <a:off x="1623568" y="2704539"/>
              <a:ext cx="2566728" cy="707886"/>
            </a:xfrm>
            <a:prstGeom prst="rect">
              <a:avLst/>
            </a:prstGeom>
            <a:noFill/>
          </p:spPr>
          <p:txBody>
            <a:bodyPr wrap="none" rtlCol="0">
              <a:spAutoFit/>
            </a:bodyPr>
            <a:lstStyle/>
            <a:p>
              <a:pPr lvl="0">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màng</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xmlns="" id="{BEDBDA95-B7BE-DA95-6018-BFDC83F5B030}"/>
              </a:ext>
            </a:extLst>
          </p:cNvPr>
          <p:cNvGrpSpPr/>
          <p:nvPr/>
        </p:nvGrpSpPr>
        <p:grpSpPr>
          <a:xfrm>
            <a:off x="7660640" y="2266613"/>
            <a:ext cx="2875546" cy="1339243"/>
            <a:chOff x="1452880" y="2510453"/>
            <a:chExt cx="2708952" cy="1339243"/>
          </a:xfrm>
        </p:grpSpPr>
        <p:pic>
          <p:nvPicPr>
            <p:cNvPr id="21" name="Picture 3">
              <a:extLst>
                <a:ext uri="{FF2B5EF4-FFF2-40B4-BE49-F238E27FC236}">
                  <a16:creationId xmlns:a16="http://schemas.microsoft.com/office/drawing/2014/main" xmlns="" id="{D147ABAC-C7A7-F261-0E19-775E71029A4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452880" y="2510453"/>
              <a:ext cx="2708952" cy="1339243"/>
            </a:xfrm>
            <a:prstGeom prst="rect">
              <a:avLst/>
            </a:prstGeom>
          </p:spPr>
        </p:pic>
        <p:sp>
          <p:nvSpPr>
            <p:cNvPr id="30" name="TextBox 29">
              <a:extLst>
                <a:ext uri="{FF2B5EF4-FFF2-40B4-BE49-F238E27FC236}">
                  <a16:creationId xmlns:a16="http://schemas.microsoft.com/office/drawing/2014/main" xmlns="" id="{F9197FF8-758B-EF0C-B02F-38063BB29446}"/>
                </a:ext>
              </a:extLst>
            </p:cNvPr>
            <p:cNvSpPr txBox="1"/>
            <p:nvPr/>
          </p:nvSpPr>
          <p:spPr>
            <a:xfrm>
              <a:off x="1948995" y="2735019"/>
              <a:ext cx="2005760" cy="707886"/>
            </a:xfrm>
            <a:prstGeom prst="rect">
              <a:avLst/>
            </a:prstGeom>
            <a:noFill/>
          </p:spPr>
          <p:txBody>
            <a:bodyPr wrap="none" rtlCol="0">
              <a:spAutoFit/>
            </a:bodyPr>
            <a:lstStyle/>
            <a:p>
              <a:pPr lvl="0"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xmlns="" id="{BFC67286-5F54-6F80-23A5-B29A4ABBA5F5}"/>
              </a:ext>
            </a:extLst>
          </p:cNvPr>
          <p:cNvGrpSpPr/>
          <p:nvPr/>
        </p:nvGrpSpPr>
        <p:grpSpPr>
          <a:xfrm>
            <a:off x="1452880" y="4105573"/>
            <a:ext cx="2875546" cy="1339243"/>
            <a:chOff x="1452880" y="2510453"/>
            <a:chExt cx="2708952" cy="1339243"/>
          </a:xfrm>
        </p:grpSpPr>
        <p:pic>
          <p:nvPicPr>
            <p:cNvPr id="35" name="Picture 3">
              <a:extLst>
                <a:ext uri="{FF2B5EF4-FFF2-40B4-BE49-F238E27FC236}">
                  <a16:creationId xmlns:a16="http://schemas.microsoft.com/office/drawing/2014/main" xmlns="" id="{DDD05236-9584-3B88-C26A-25A9DBC2CC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452880" y="2510453"/>
              <a:ext cx="2708952" cy="1339243"/>
            </a:xfrm>
            <a:prstGeom prst="rect">
              <a:avLst/>
            </a:prstGeom>
          </p:spPr>
        </p:pic>
        <p:sp>
          <p:nvSpPr>
            <p:cNvPr id="36" name="TextBox 35">
              <a:extLst>
                <a:ext uri="{FF2B5EF4-FFF2-40B4-BE49-F238E27FC236}">
                  <a16:creationId xmlns:a16="http://schemas.microsoft.com/office/drawing/2014/main" xmlns="" id="{CAF23D50-A2D8-13B5-6F6C-2B53E805DE36}"/>
                </a:ext>
              </a:extLst>
            </p:cNvPr>
            <p:cNvSpPr txBox="1"/>
            <p:nvPr/>
          </p:nvSpPr>
          <p:spPr>
            <a:xfrm>
              <a:off x="1959992" y="2714699"/>
              <a:ext cx="1773199" cy="707886"/>
            </a:xfrm>
            <a:prstGeom prst="rect">
              <a:avLst/>
            </a:prstGeom>
            <a:noFill/>
          </p:spPr>
          <p:txBody>
            <a:bodyPr wrap="none" rtlCol="0">
              <a:spAutoFit/>
            </a:bodyPr>
            <a:lstStyle/>
            <a:p>
              <a:pPr lvl="0"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chập</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tối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7" name="Google Shape;8299;p64">
            <a:extLst>
              <a:ext uri="{FF2B5EF4-FFF2-40B4-BE49-F238E27FC236}">
                <a16:creationId xmlns:a16="http://schemas.microsoft.com/office/drawing/2014/main" xmlns="" id="{F5655B38-BF16-47DE-7E1F-D2F8ACADF7D2}"/>
              </a:ext>
            </a:extLst>
          </p:cNvPr>
          <p:cNvSpPr/>
          <p:nvPr/>
        </p:nvSpPr>
        <p:spPr>
          <a:xfrm>
            <a:off x="5393125" y="3755161"/>
            <a:ext cx="4523035" cy="2020484"/>
          </a:xfrm>
          <a:prstGeom prst="roundRect">
            <a:avLst>
              <a:gd name="adj" fmla="val 1176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ontrols>
      <mc:AlternateContent xmlns:mc="http://schemas.openxmlformats.org/markup-compatibility/2006">
        <mc:Choice xmlns:v="urn:schemas-microsoft-com:vml" Requires="v">
          <p:control spid="1028" name="TextBox1" r:id="rId2" imgW="4140360" imgH="1676520"/>
        </mc:Choice>
        <mc:Fallback>
          <p:control name="TextBox1" r:id="rId2" imgW="4140360" imgH="167652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5564188" y="3897313"/>
                  <a:ext cx="4138612" cy="16732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873956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13" name="Picture 12">
            <a:extLst>
              <a:ext uri="{FF2B5EF4-FFF2-40B4-BE49-F238E27FC236}">
                <a16:creationId xmlns:a16="http://schemas.microsoft.com/office/drawing/2014/main" xmlns="" id="{61B72838-376C-015F-272E-178DFCBC74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21894" y="51097"/>
            <a:ext cx="8929564" cy="1679224"/>
          </a:xfrm>
          <a:prstGeom prst="rect">
            <a:avLst/>
          </a:prstGeom>
        </p:spPr>
      </p:pic>
      <p:sp>
        <p:nvSpPr>
          <p:cNvPr id="3" name="TextBox 2">
            <a:extLst>
              <a:ext uri="{FF2B5EF4-FFF2-40B4-BE49-F238E27FC236}">
                <a16:creationId xmlns:a16="http://schemas.microsoft.com/office/drawing/2014/main" xmlns="" id="{562AA498-9E83-2B6A-B66B-631F1463220D}"/>
              </a:ext>
            </a:extLst>
          </p:cNvPr>
          <p:cNvSpPr txBox="1"/>
          <p:nvPr/>
        </p:nvSpPr>
        <p:spPr>
          <a:xfrm>
            <a:off x="2528835" y="260589"/>
            <a:ext cx="80949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endParaRPr kumimoji="0" lang="en-US" sz="60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9">
            <a:extLst>
              <a:ext uri="{FF2B5EF4-FFF2-40B4-BE49-F238E27FC236}">
                <a16:creationId xmlns:a16="http://schemas.microsoft.com/office/drawing/2014/main" xmlns="" id="{C38840B8-2BD3-37C0-7A09-1289C20B5E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5406" y="86338"/>
            <a:ext cx="1778659" cy="1671940"/>
          </a:xfrm>
          <a:prstGeom prst="rect">
            <a:avLst/>
          </a:prstGeom>
        </p:spPr>
      </p:pic>
      <p:sp>
        <p:nvSpPr>
          <p:cNvPr id="5" name="Round Diagonal Corner Rectangle 2">
            <a:extLst>
              <a:ext uri="{FF2B5EF4-FFF2-40B4-BE49-F238E27FC236}">
                <a16:creationId xmlns:a16="http://schemas.microsoft.com/office/drawing/2014/main" xmlns="" id="{8D1A6880-4E5B-824E-F8F6-BD4903FFB485}"/>
              </a:ext>
            </a:extLst>
          </p:cNvPr>
          <p:cNvSpPr/>
          <p:nvPr/>
        </p:nvSpPr>
        <p:spPr>
          <a:xfrm>
            <a:off x="712705" y="1881993"/>
            <a:ext cx="10200640" cy="1503680"/>
          </a:xfrm>
          <a:prstGeom prst="round2DiagRect">
            <a:avLst/>
          </a:prstGeom>
          <a:solidFill>
            <a:srgbClr val="F75789"/>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gà</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trống</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gáy</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vang</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ò ó o,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trời</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dậy</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7" name="Google Shape;3995;p35">
            <a:extLst>
              <a:ext uri="{FF2B5EF4-FFF2-40B4-BE49-F238E27FC236}">
                <a16:creationId xmlns:a16="http://schemas.microsoft.com/office/drawing/2014/main" xmlns="" id="{225DCD66-18B7-9FDD-53F7-6A2A349B5926}"/>
              </a:ext>
            </a:extLst>
          </p:cNvPr>
          <p:cNvGrpSpPr/>
          <p:nvPr/>
        </p:nvGrpSpPr>
        <p:grpSpPr>
          <a:xfrm flipH="1">
            <a:off x="0" y="2627597"/>
            <a:ext cx="1069607" cy="1287147"/>
            <a:chOff x="2701910" y="1724448"/>
            <a:chExt cx="802205" cy="965360"/>
          </a:xfrm>
        </p:grpSpPr>
        <p:sp>
          <p:nvSpPr>
            <p:cNvPr id="11" name="Google Shape;3996;p35">
              <a:extLst>
                <a:ext uri="{FF2B5EF4-FFF2-40B4-BE49-F238E27FC236}">
                  <a16:creationId xmlns:a16="http://schemas.microsoft.com/office/drawing/2014/main" xmlns="" id="{0E976219-C30B-64DB-4201-75F29513AC89}"/>
                </a:ext>
              </a:extLst>
            </p:cNvPr>
            <p:cNvSpPr/>
            <p:nvPr/>
          </p:nvSpPr>
          <p:spPr>
            <a:xfrm>
              <a:off x="2761015" y="2453708"/>
              <a:ext cx="743100" cy="236100"/>
            </a:xfrm>
            <a:prstGeom prst="ellipse">
              <a:avLst/>
            </a:pr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oogle Shape;3997;p35">
              <a:extLst>
                <a:ext uri="{FF2B5EF4-FFF2-40B4-BE49-F238E27FC236}">
                  <a16:creationId xmlns:a16="http://schemas.microsoft.com/office/drawing/2014/main" xmlns="" id="{10C617D6-3E16-BB51-2E95-0EF5616D51AA}"/>
                </a:ext>
              </a:extLst>
            </p:cNvPr>
            <p:cNvGrpSpPr/>
            <p:nvPr/>
          </p:nvGrpSpPr>
          <p:grpSpPr>
            <a:xfrm>
              <a:off x="2701910" y="1724448"/>
              <a:ext cx="768009" cy="869015"/>
              <a:chOff x="2525088" y="3561975"/>
              <a:chExt cx="461350" cy="522025"/>
            </a:xfrm>
          </p:grpSpPr>
          <p:sp>
            <p:nvSpPr>
              <p:cNvPr id="16" name="Google Shape;3998;p35">
                <a:extLst>
                  <a:ext uri="{FF2B5EF4-FFF2-40B4-BE49-F238E27FC236}">
                    <a16:creationId xmlns:a16="http://schemas.microsoft.com/office/drawing/2014/main" xmlns="" id="{674EE954-C0F1-7261-CC4F-7628D9D90F03}"/>
                  </a:ext>
                </a:extLst>
              </p:cNvPr>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3999;p35">
                <a:extLst>
                  <a:ext uri="{FF2B5EF4-FFF2-40B4-BE49-F238E27FC236}">
                    <a16:creationId xmlns:a16="http://schemas.microsoft.com/office/drawing/2014/main" xmlns="" id="{9DE466D3-359D-9F14-0914-BFB42E92A220}"/>
                  </a:ext>
                </a:extLst>
              </p:cNvPr>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4000;p35">
                <a:extLst>
                  <a:ext uri="{FF2B5EF4-FFF2-40B4-BE49-F238E27FC236}">
                    <a16:creationId xmlns:a16="http://schemas.microsoft.com/office/drawing/2014/main" xmlns="" id="{26B48389-33EC-FFEF-AE5B-A7B0E182B08E}"/>
                  </a:ext>
                </a:extLst>
              </p:cNvPr>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4001;p35">
                <a:extLst>
                  <a:ext uri="{FF2B5EF4-FFF2-40B4-BE49-F238E27FC236}">
                    <a16:creationId xmlns:a16="http://schemas.microsoft.com/office/drawing/2014/main" xmlns="" id="{3FA2A065-78E7-9ED6-935D-F4C4A35749C9}"/>
                  </a:ext>
                </a:extLst>
              </p:cNvPr>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4002;p35">
                <a:extLst>
                  <a:ext uri="{FF2B5EF4-FFF2-40B4-BE49-F238E27FC236}">
                    <a16:creationId xmlns:a16="http://schemas.microsoft.com/office/drawing/2014/main" xmlns="" id="{73947EE8-2637-8385-5B6E-DD550CB514E2}"/>
                  </a:ext>
                </a:extLst>
              </p:cNvPr>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4003;p35">
                <a:extLst>
                  <a:ext uri="{FF2B5EF4-FFF2-40B4-BE49-F238E27FC236}">
                    <a16:creationId xmlns:a16="http://schemas.microsoft.com/office/drawing/2014/main" xmlns="" id="{41361621-4EEA-5D35-A30E-AF24D822C6FE}"/>
                  </a:ext>
                </a:extLst>
              </p:cNvPr>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4004;p35">
                <a:extLst>
                  <a:ext uri="{FF2B5EF4-FFF2-40B4-BE49-F238E27FC236}">
                    <a16:creationId xmlns:a16="http://schemas.microsoft.com/office/drawing/2014/main" xmlns="" id="{4C6A1A76-5630-83FB-81C6-EA59321C6DB0}"/>
                  </a:ext>
                </a:extLst>
              </p:cNvPr>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Google Shape;4005;p35">
                <a:extLst>
                  <a:ext uri="{FF2B5EF4-FFF2-40B4-BE49-F238E27FC236}">
                    <a16:creationId xmlns:a16="http://schemas.microsoft.com/office/drawing/2014/main" xmlns="" id="{05023033-8F81-FFED-C046-B1E9F95ECC93}"/>
                  </a:ext>
                </a:extLst>
              </p:cNvPr>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4006;p35">
                <a:extLst>
                  <a:ext uri="{FF2B5EF4-FFF2-40B4-BE49-F238E27FC236}">
                    <a16:creationId xmlns:a16="http://schemas.microsoft.com/office/drawing/2014/main" xmlns="" id="{45199157-80A7-D1EC-4EE2-83C829EF0C00}"/>
                  </a:ext>
                </a:extLst>
              </p:cNvPr>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4007;p35">
                <a:extLst>
                  <a:ext uri="{FF2B5EF4-FFF2-40B4-BE49-F238E27FC236}">
                    <a16:creationId xmlns:a16="http://schemas.microsoft.com/office/drawing/2014/main" xmlns="" id="{44D6A3CF-7ECC-CE32-08E9-64D8F2A9C687}"/>
                  </a:ext>
                </a:extLst>
              </p:cNvPr>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4008;p35">
                <a:extLst>
                  <a:ext uri="{FF2B5EF4-FFF2-40B4-BE49-F238E27FC236}">
                    <a16:creationId xmlns:a16="http://schemas.microsoft.com/office/drawing/2014/main" xmlns="" id="{95ECB4EF-EDE1-1AA5-C065-0A3F38167D91}"/>
                  </a:ext>
                </a:extLst>
              </p:cNvPr>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4009;p35">
                <a:extLst>
                  <a:ext uri="{FF2B5EF4-FFF2-40B4-BE49-F238E27FC236}">
                    <a16:creationId xmlns:a16="http://schemas.microsoft.com/office/drawing/2014/main" xmlns="" id="{FD68AC6D-8ECA-49E0-BB80-C662E6E3217C}"/>
                  </a:ext>
                </a:extLst>
              </p:cNvPr>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4010;p35">
                <a:extLst>
                  <a:ext uri="{FF2B5EF4-FFF2-40B4-BE49-F238E27FC236}">
                    <a16:creationId xmlns:a16="http://schemas.microsoft.com/office/drawing/2014/main" xmlns="" id="{DFB083B5-A2BB-DE71-6CF0-6B34A9724E1D}"/>
                  </a:ext>
                </a:extLst>
              </p:cNvPr>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4011;p35">
                <a:extLst>
                  <a:ext uri="{FF2B5EF4-FFF2-40B4-BE49-F238E27FC236}">
                    <a16:creationId xmlns:a16="http://schemas.microsoft.com/office/drawing/2014/main" xmlns="" id="{D5AED43A-54D6-B0CF-6523-202DF5A021D2}"/>
                  </a:ext>
                </a:extLst>
              </p:cNvPr>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4012;p35">
                <a:extLst>
                  <a:ext uri="{FF2B5EF4-FFF2-40B4-BE49-F238E27FC236}">
                    <a16:creationId xmlns:a16="http://schemas.microsoft.com/office/drawing/2014/main" xmlns="" id="{DFE33747-4875-9BBE-B54E-9112188007B2}"/>
                  </a:ext>
                </a:extLst>
              </p:cNvPr>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4013;p35">
                <a:extLst>
                  <a:ext uri="{FF2B5EF4-FFF2-40B4-BE49-F238E27FC236}">
                    <a16:creationId xmlns:a16="http://schemas.microsoft.com/office/drawing/2014/main" xmlns="" id="{016959F8-EEEC-BAD6-171B-FC34D23C8D9B}"/>
                  </a:ext>
                </a:extLst>
              </p:cNvPr>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4014;p35">
                <a:extLst>
                  <a:ext uri="{FF2B5EF4-FFF2-40B4-BE49-F238E27FC236}">
                    <a16:creationId xmlns:a16="http://schemas.microsoft.com/office/drawing/2014/main" xmlns="" id="{E6E64A79-4CA5-3321-8110-6663482CDF6A}"/>
                  </a:ext>
                </a:extLst>
              </p:cNvPr>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4015;p35">
                <a:extLst>
                  <a:ext uri="{FF2B5EF4-FFF2-40B4-BE49-F238E27FC236}">
                    <a16:creationId xmlns:a16="http://schemas.microsoft.com/office/drawing/2014/main" xmlns="" id="{345EB6AA-234C-A32B-0FCD-F8F7758C8122}"/>
                  </a:ext>
                </a:extLst>
              </p:cNvPr>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4016;p35">
                <a:extLst>
                  <a:ext uri="{FF2B5EF4-FFF2-40B4-BE49-F238E27FC236}">
                    <a16:creationId xmlns:a16="http://schemas.microsoft.com/office/drawing/2014/main" xmlns="" id="{E04BD61A-7BAD-3CDD-4BCA-B68CF6D380E5}"/>
                  </a:ext>
                </a:extLst>
              </p:cNvPr>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4017;p35">
                <a:extLst>
                  <a:ext uri="{FF2B5EF4-FFF2-40B4-BE49-F238E27FC236}">
                    <a16:creationId xmlns:a16="http://schemas.microsoft.com/office/drawing/2014/main" xmlns="" id="{4B02A9FC-7977-DEE7-2FDE-C22C154A521D}"/>
                  </a:ext>
                </a:extLst>
              </p:cNvPr>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4018;p35">
                <a:extLst>
                  <a:ext uri="{FF2B5EF4-FFF2-40B4-BE49-F238E27FC236}">
                    <a16:creationId xmlns:a16="http://schemas.microsoft.com/office/drawing/2014/main" xmlns="" id="{A395D3B7-D004-B507-A497-4001167536B0}"/>
                  </a:ext>
                </a:extLst>
              </p:cNvPr>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4019;p35">
                <a:extLst>
                  <a:ext uri="{FF2B5EF4-FFF2-40B4-BE49-F238E27FC236}">
                    <a16:creationId xmlns:a16="http://schemas.microsoft.com/office/drawing/2014/main" xmlns="" id="{620F25EA-57D2-243A-FCEC-B44E6127BDD5}"/>
                  </a:ext>
                </a:extLst>
              </p:cNvPr>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4020;p35">
                <a:extLst>
                  <a:ext uri="{FF2B5EF4-FFF2-40B4-BE49-F238E27FC236}">
                    <a16:creationId xmlns:a16="http://schemas.microsoft.com/office/drawing/2014/main" xmlns="" id="{17040754-21B9-E89A-99C3-15D7EF1AB5F7}"/>
                  </a:ext>
                </a:extLst>
              </p:cNvPr>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2" name="Google Shape;4021;p35">
                <a:extLst>
                  <a:ext uri="{FF2B5EF4-FFF2-40B4-BE49-F238E27FC236}">
                    <a16:creationId xmlns:a16="http://schemas.microsoft.com/office/drawing/2014/main" xmlns="" id="{D7BA5CE5-8128-01C5-A69D-14733470AB1E}"/>
                  </a:ext>
                </a:extLst>
              </p:cNvPr>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3" name="Google Shape;4022;p35">
                <a:extLst>
                  <a:ext uri="{FF2B5EF4-FFF2-40B4-BE49-F238E27FC236}">
                    <a16:creationId xmlns:a16="http://schemas.microsoft.com/office/drawing/2014/main" xmlns="" id="{37C03CD1-9BA6-DB80-A87E-8999AD029FDE}"/>
                  </a:ext>
                </a:extLst>
              </p:cNvPr>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4" name="Google Shape;4023;p35">
                <a:extLst>
                  <a:ext uri="{FF2B5EF4-FFF2-40B4-BE49-F238E27FC236}">
                    <a16:creationId xmlns:a16="http://schemas.microsoft.com/office/drawing/2014/main" xmlns="" id="{957C7A2E-290D-179C-76F8-5E5F4BFB6F35}"/>
                  </a:ext>
                </a:extLst>
              </p:cNvPr>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5" name="Google Shape;4024;p35">
                <a:extLst>
                  <a:ext uri="{FF2B5EF4-FFF2-40B4-BE49-F238E27FC236}">
                    <a16:creationId xmlns:a16="http://schemas.microsoft.com/office/drawing/2014/main" xmlns="" id="{7679255C-8EB8-E0FD-BB79-0BC779D13B59}"/>
                  </a:ext>
                </a:extLst>
              </p:cNvPr>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6" name="Google Shape;4025;p35">
                <a:extLst>
                  <a:ext uri="{FF2B5EF4-FFF2-40B4-BE49-F238E27FC236}">
                    <a16:creationId xmlns:a16="http://schemas.microsoft.com/office/drawing/2014/main" xmlns="" id="{2211C38A-393A-E704-BDC4-844B21F751DB}"/>
                  </a:ext>
                </a:extLst>
              </p:cNvPr>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7" name="Google Shape;4026;p35">
                <a:extLst>
                  <a:ext uri="{FF2B5EF4-FFF2-40B4-BE49-F238E27FC236}">
                    <a16:creationId xmlns:a16="http://schemas.microsoft.com/office/drawing/2014/main" xmlns="" id="{EF2B5B70-0B9B-2F38-A86A-C7A4DA5310DC}"/>
                  </a:ext>
                </a:extLst>
              </p:cNvPr>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8" name="Google Shape;4027;p35">
                <a:extLst>
                  <a:ext uri="{FF2B5EF4-FFF2-40B4-BE49-F238E27FC236}">
                    <a16:creationId xmlns:a16="http://schemas.microsoft.com/office/drawing/2014/main" xmlns="" id="{C9D7247C-C082-4603-77AB-34B7D78E1F35}"/>
                  </a:ext>
                </a:extLst>
              </p:cNvPr>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9" name="Google Shape;4028;p35">
                <a:extLst>
                  <a:ext uri="{FF2B5EF4-FFF2-40B4-BE49-F238E27FC236}">
                    <a16:creationId xmlns:a16="http://schemas.microsoft.com/office/drawing/2014/main" xmlns="" id="{43EED834-188B-DAE9-203B-D91DB881FD83}"/>
                  </a:ext>
                </a:extLst>
              </p:cNvPr>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sp>
        <p:nvSpPr>
          <p:cNvPr id="60" name="Round Diagonal Corner Rectangle 127">
            <a:extLst>
              <a:ext uri="{FF2B5EF4-FFF2-40B4-BE49-F238E27FC236}">
                <a16:creationId xmlns:a16="http://schemas.microsoft.com/office/drawing/2014/main" xmlns="" id="{2ECD3CAC-4547-9E99-17A1-3F962E350DA9}"/>
              </a:ext>
            </a:extLst>
          </p:cNvPr>
          <p:cNvSpPr/>
          <p:nvPr/>
        </p:nvSpPr>
        <p:spPr>
          <a:xfrm>
            <a:off x="1690926" y="3765149"/>
            <a:ext cx="10200640" cy="1503680"/>
          </a:xfrm>
          <a:prstGeom prst="round2DiagRect">
            <a:avLst/>
          </a:prstGeom>
          <a:solidFill>
            <a:srgbClr val="AEE58F"/>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Cành</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đào</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nở</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sắc</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rực</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rỡ</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tưng</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bừng</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1" name="Google Shape;4029;p35">
            <a:extLst>
              <a:ext uri="{FF2B5EF4-FFF2-40B4-BE49-F238E27FC236}">
                <a16:creationId xmlns:a16="http://schemas.microsoft.com/office/drawing/2014/main" xmlns="" id="{3FC46B30-8CE1-281D-E330-6A3C9B8F4E5F}"/>
              </a:ext>
            </a:extLst>
          </p:cNvPr>
          <p:cNvGrpSpPr/>
          <p:nvPr/>
        </p:nvGrpSpPr>
        <p:grpSpPr>
          <a:xfrm rot="20318147" flipH="1">
            <a:off x="660582" y="4260631"/>
            <a:ext cx="1399347" cy="1365707"/>
            <a:chOff x="1711507" y="3171753"/>
            <a:chExt cx="1049510" cy="1024280"/>
          </a:xfrm>
        </p:grpSpPr>
        <p:sp>
          <p:nvSpPr>
            <p:cNvPr id="62" name="Google Shape;4030;p35">
              <a:extLst>
                <a:ext uri="{FF2B5EF4-FFF2-40B4-BE49-F238E27FC236}">
                  <a16:creationId xmlns:a16="http://schemas.microsoft.com/office/drawing/2014/main" xmlns="" id="{49DD0E14-6FB8-3E86-339F-0D1BED7B5806}"/>
                </a:ext>
              </a:extLst>
            </p:cNvPr>
            <p:cNvSpPr/>
            <p:nvPr/>
          </p:nvSpPr>
          <p:spPr>
            <a:xfrm>
              <a:off x="1864703" y="3959933"/>
              <a:ext cx="743100" cy="236100"/>
            </a:xfrm>
            <a:prstGeom prst="ellipse">
              <a:avLst/>
            </a:pr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3" name="Google Shape;4031;p35">
              <a:extLst>
                <a:ext uri="{FF2B5EF4-FFF2-40B4-BE49-F238E27FC236}">
                  <a16:creationId xmlns:a16="http://schemas.microsoft.com/office/drawing/2014/main" xmlns="" id="{C46039AD-713D-C8A6-415F-68CA832946C5}"/>
                </a:ext>
              </a:extLst>
            </p:cNvPr>
            <p:cNvGrpSpPr/>
            <p:nvPr/>
          </p:nvGrpSpPr>
          <p:grpSpPr>
            <a:xfrm>
              <a:off x="1711507" y="3171753"/>
              <a:ext cx="1049510" cy="929693"/>
              <a:chOff x="2713100" y="4161425"/>
              <a:chExt cx="630450" cy="558475"/>
            </a:xfrm>
          </p:grpSpPr>
          <p:sp>
            <p:nvSpPr>
              <p:cNvPr id="64" name="Google Shape;4032;p35">
                <a:extLst>
                  <a:ext uri="{FF2B5EF4-FFF2-40B4-BE49-F238E27FC236}">
                    <a16:creationId xmlns:a16="http://schemas.microsoft.com/office/drawing/2014/main" xmlns="" id="{5B481896-CDF3-6D0D-816C-B39EBAAE13DC}"/>
                  </a:ext>
                </a:extLst>
              </p:cNvPr>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5" name="Google Shape;4033;p35">
                <a:extLst>
                  <a:ext uri="{FF2B5EF4-FFF2-40B4-BE49-F238E27FC236}">
                    <a16:creationId xmlns:a16="http://schemas.microsoft.com/office/drawing/2014/main" xmlns="" id="{3AF7D604-1185-507F-EF1A-639C52D727D5}"/>
                  </a:ext>
                </a:extLst>
              </p:cNvPr>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6" name="Google Shape;4034;p35">
                <a:extLst>
                  <a:ext uri="{FF2B5EF4-FFF2-40B4-BE49-F238E27FC236}">
                    <a16:creationId xmlns:a16="http://schemas.microsoft.com/office/drawing/2014/main" xmlns="" id="{CFEBE1AC-79EC-D925-D102-31F8E7068A0E}"/>
                  </a:ext>
                </a:extLst>
              </p:cNvPr>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7" name="Google Shape;4035;p35">
                <a:extLst>
                  <a:ext uri="{FF2B5EF4-FFF2-40B4-BE49-F238E27FC236}">
                    <a16:creationId xmlns:a16="http://schemas.microsoft.com/office/drawing/2014/main" xmlns="" id="{F098881F-35CE-BD23-6EAB-4C5481400F4A}"/>
                  </a:ext>
                </a:extLst>
              </p:cNvPr>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8" name="Google Shape;4036;p35">
                <a:extLst>
                  <a:ext uri="{FF2B5EF4-FFF2-40B4-BE49-F238E27FC236}">
                    <a16:creationId xmlns:a16="http://schemas.microsoft.com/office/drawing/2014/main" xmlns="" id="{E3E23192-44D2-D1B9-3E9D-EBAC670B2852}"/>
                  </a:ext>
                </a:extLst>
              </p:cNvPr>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9" name="Google Shape;4037;p35">
                <a:extLst>
                  <a:ext uri="{FF2B5EF4-FFF2-40B4-BE49-F238E27FC236}">
                    <a16:creationId xmlns:a16="http://schemas.microsoft.com/office/drawing/2014/main" xmlns="" id="{71DB8737-AB94-E71B-FD89-9015A37366D5}"/>
                  </a:ext>
                </a:extLst>
              </p:cNvPr>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0" name="Google Shape;4038;p35">
                <a:extLst>
                  <a:ext uri="{FF2B5EF4-FFF2-40B4-BE49-F238E27FC236}">
                    <a16:creationId xmlns:a16="http://schemas.microsoft.com/office/drawing/2014/main" xmlns="" id="{99F66CC3-8BE0-B066-5165-E9CD4697DA20}"/>
                  </a:ext>
                </a:extLst>
              </p:cNvPr>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1" name="Google Shape;4039;p35">
                <a:extLst>
                  <a:ext uri="{FF2B5EF4-FFF2-40B4-BE49-F238E27FC236}">
                    <a16:creationId xmlns:a16="http://schemas.microsoft.com/office/drawing/2014/main" xmlns="" id="{C7089468-2ED0-644E-CB89-23B0AEC5D755}"/>
                  </a:ext>
                </a:extLst>
              </p:cNvPr>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2" name="Google Shape;4040;p35">
                <a:extLst>
                  <a:ext uri="{FF2B5EF4-FFF2-40B4-BE49-F238E27FC236}">
                    <a16:creationId xmlns:a16="http://schemas.microsoft.com/office/drawing/2014/main" xmlns="" id="{D4D9CA5F-0D2D-C316-E78C-6950C0F37B01}"/>
                  </a:ext>
                </a:extLst>
              </p:cNvPr>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3" name="Google Shape;4041;p35">
                <a:extLst>
                  <a:ext uri="{FF2B5EF4-FFF2-40B4-BE49-F238E27FC236}">
                    <a16:creationId xmlns:a16="http://schemas.microsoft.com/office/drawing/2014/main" xmlns="" id="{B9BAF98F-D1C6-4A1A-9102-F18709A25FDC}"/>
                  </a:ext>
                </a:extLst>
              </p:cNvPr>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4" name="Google Shape;4042;p35">
                <a:extLst>
                  <a:ext uri="{FF2B5EF4-FFF2-40B4-BE49-F238E27FC236}">
                    <a16:creationId xmlns:a16="http://schemas.microsoft.com/office/drawing/2014/main" xmlns="" id="{84C0F023-7C23-2A36-F87F-2780D6EC1E14}"/>
                  </a:ext>
                </a:extLst>
              </p:cNvPr>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5" name="Google Shape;4043;p35">
                <a:extLst>
                  <a:ext uri="{FF2B5EF4-FFF2-40B4-BE49-F238E27FC236}">
                    <a16:creationId xmlns:a16="http://schemas.microsoft.com/office/drawing/2014/main" xmlns="" id="{53E835A1-C08B-24C5-B8F7-B04769C555F6}"/>
                  </a:ext>
                </a:extLst>
              </p:cNvPr>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6" name="Google Shape;4044;p35">
                <a:extLst>
                  <a:ext uri="{FF2B5EF4-FFF2-40B4-BE49-F238E27FC236}">
                    <a16:creationId xmlns:a16="http://schemas.microsoft.com/office/drawing/2014/main" xmlns="" id="{0779ABDD-1323-643B-C830-A9BA0E925B01}"/>
                  </a:ext>
                </a:extLst>
              </p:cNvPr>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7" name="Google Shape;4045;p35">
                <a:extLst>
                  <a:ext uri="{FF2B5EF4-FFF2-40B4-BE49-F238E27FC236}">
                    <a16:creationId xmlns:a16="http://schemas.microsoft.com/office/drawing/2014/main" xmlns="" id="{5D5B7632-FDC5-B474-7E6C-E3921B9D38FF}"/>
                  </a:ext>
                </a:extLst>
              </p:cNvPr>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8" name="Google Shape;4046;p35">
                <a:extLst>
                  <a:ext uri="{FF2B5EF4-FFF2-40B4-BE49-F238E27FC236}">
                    <a16:creationId xmlns:a16="http://schemas.microsoft.com/office/drawing/2014/main" xmlns="" id="{FBB811D6-7927-1410-ACF3-E729E09463BB}"/>
                  </a:ext>
                </a:extLst>
              </p:cNvPr>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9" name="Google Shape;4047;p35">
                <a:extLst>
                  <a:ext uri="{FF2B5EF4-FFF2-40B4-BE49-F238E27FC236}">
                    <a16:creationId xmlns:a16="http://schemas.microsoft.com/office/drawing/2014/main" xmlns="" id="{CFEDFF8E-05D4-0D09-4016-36726174298C}"/>
                  </a:ext>
                </a:extLst>
              </p:cNvPr>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0" name="Google Shape;4048;p35">
                <a:extLst>
                  <a:ext uri="{FF2B5EF4-FFF2-40B4-BE49-F238E27FC236}">
                    <a16:creationId xmlns:a16="http://schemas.microsoft.com/office/drawing/2014/main" xmlns="" id="{D5B6AD44-A614-EDEC-01A8-BE2631A03946}"/>
                  </a:ext>
                </a:extLst>
              </p:cNvPr>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1" name="Google Shape;4049;p35">
                <a:extLst>
                  <a:ext uri="{FF2B5EF4-FFF2-40B4-BE49-F238E27FC236}">
                    <a16:creationId xmlns:a16="http://schemas.microsoft.com/office/drawing/2014/main" xmlns="" id="{BFC6EFBC-7F24-F4DC-C87A-DA548B8307A3}"/>
                  </a:ext>
                </a:extLst>
              </p:cNvPr>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4050;p35">
                <a:extLst>
                  <a:ext uri="{FF2B5EF4-FFF2-40B4-BE49-F238E27FC236}">
                    <a16:creationId xmlns:a16="http://schemas.microsoft.com/office/drawing/2014/main" xmlns="" id="{FC9F6219-291A-5C4E-AA6C-3F69CD55B6BA}"/>
                  </a:ext>
                </a:extLst>
              </p:cNvPr>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4051;p35">
                <a:extLst>
                  <a:ext uri="{FF2B5EF4-FFF2-40B4-BE49-F238E27FC236}">
                    <a16:creationId xmlns:a16="http://schemas.microsoft.com/office/drawing/2014/main" xmlns="" id="{D94DB8D5-F5F7-533B-A6A8-BFABD0E709EB}"/>
                  </a:ext>
                </a:extLst>
              </p:cNvPr>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4052;p35">
                <a:extLst>
                  <a:ext uri="{FF2B5EF4-FFF2-40B4-BE49-F238E27FC236}">
                    <a16:creationId xmlns:a16="http://schemas.microsoft.com/office/drawing/2014/main" xmlns="" id="{179D1D2D-0D9C-5D26-C292-F54167D4BC22}"/>
                  </a:ext>
                </a:extLst>
              </p:cNvPr>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4053;p35">
                <a:extLst>
                  <a:ext uri="{FF2B5EF4-FFF2-40B4-BE49-F238E27FC236}">
                    <a16:creationId xmlns:a16="http://schemas.microsoft.com/office/drawing/2014/main" xmlns="" id="{AD629C0F-09C6-D4FD-FF1A-40A15E187E01}"/>
                  </a:ext>
                </a:extLst>
              </p:cNvPr>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4054;p35">
                <a:extLst>
                  <a:ext uri="{FF2B5EF4-FFF2-40B4-BE49-F238E27FC236}">
                    <a16:creationId xmlns:a16="http://schemas.microsoft.com/office/drawing/2014/main" xmlns="" id="{9B6D4D68-3480-B6EF-1A91-0B88F41C74B3}"/>
                  </a:ext>
                </a:extLst>
              </p:cNvPr>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4055;p35">
                <a:extLst>
                  <a:ext uri="{FF2B5EF4-FFF2-40B4-BE49-F238E27FC236}">
                    <a16:creationId xmlns:a16="http://schemas.microsoft.com/office/drawing/2014/main" xmlns="" id="{79F48419-3A0E-DE4F-654F-B2941A296733}"/>
                  </a:ext>
                </a:extLst>
              </p:cNvPr>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4056;p35">
                <a:extLst>
                  <a:ext uri="{FF2B5EF4-FFF2-40B4-BE49-F238E27FC236}">
                    <a16:creationId xmlns:a16="http://schemas.microsoft.com/office/drawing/2014/main" xmlns="" id="{520923CF-D011-E9C3-17A4-C6AA7F30C601}"/>
                  </a:ext>
                </a:extLst>
              </p:cNvPr>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9" name="Google Shape;4057;p35">
                <a:extLst>
                  <a:ext uri="{FF2B5EF4-FFF2-40B4-BE49-F238E27FC236}">
                    <a16:creationId xmlns:a16="http://schemas.microsoft.com/office/drawing/2014/main" xmlns="" id="{5DFD94CD-75B3-F40E-41DD-057E32883D3A}"/>
                  </a:ext>
                </a:extLst>
              </p:cNvPr>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4058;p35">
                <a:extLst>
                  <a:ext uri="{FF2B5EF4-FFF2-40B4-BE49-F238E27FC236}">
                    <a16:creationId xmlns:a16="http://schemas.microsoft.com/office/drawing/2014/main" xmlns="" id="{92794ADF-6B10-EA2B-DCF1-CF0DA3596B1D}"/>
                  </a:ext>
                </a:extLst>
              </p:cNvPr>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4059;p35">
                <a:extLst>
                  <a:ext uri="{FF2B5EF4-FFF2-40B4-BE49-F238E27FC236}">
                    <a16:creationId xmlns:a16="http://schemas.microsoft.com/office/drawing/2014/main" xmlns="" id="{417B20E1-D613-E42F-343E-3FF8EA2CF896}"/>
                  </a:ext>
                </a:extLst>
              </p:cNvPr>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4060;p35">
                <a:extLst>
                  <a:ext uri="{FF2B5EF4-FFF2-40B4-BE49-F238E27FC236}">
                    <a16:creationId xmlns:a16="http://schemas.microsoft.com/office/drawing/2014/main" xmlns="" id="{76CA801F-6191-4629-E9BE-A58D243E6FB8}"/>
                  </a:ext>
                </a:extLst>
              </p:cNvPr>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4061;p35">
                <a:extLst>
                  <a:ext uri="{FF2B5EF4-FFF2-40B4-BE49-F238E27FC236}">
                    <a16:creationId xmlns:a16="http://schemas.microsoft.com/office/drawing/2014/main" xmlns="" id="{29FF947E-CE10-C02E-0B08-B38771CB4374}"/>
                  </a:ext>
                </a:extLst>
              </p:cNvPr>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4062;p35">
                <a:extLst>
                  <a:ext uri="{FF2B5EF4-FFF2-40B4-BE49-F238E27FC236}">
                    <a16:creationId xmlns:a16="http://schemas.microsoft.com/office/drawing/2014/main" xmlns="" id="{C611BAA4-BB93-7159-29D2-DD8AC4443060}"/>
                  </a:ext>
                </a:extLst>
              </p:cNvPr>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5" name="Google Shape;4063;p35">
                <a:extLst>
                  <a:ext uri="{FF2B5EF4-FFF2-40B4-BE49-F238E27FC236}">
                    <a16:creationId xmlns:a16="http://schemas.microsoft.com/office/drawing/2014/main" xmlns="" id="{9EEB728A-F80C-4E66-A2D6-B27445B497DF}"/>
                  </a:ext>
                </a:extLst>
              </p:cNvPr>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4064;p35">
                <a:extLst>
                  <a:ext uri="{FF2B5EF4-FFF2-40B4-BE49-F238E27FC236}">
                    <a16:creationId xmlns:a16="http://schemas.microsoft.com/office/drawing/2014/main" xmlns="" id="{CCB3E79A-9857-2096-07A5-61DB31500FD1}"/>
                  </a:ext>
                </a:extLst>
              </p:cNvPr>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4065;p35">
                <a:extLst>
                  <a:ext uri="{FF2B5EF4-FFF2-40B4-BE49-F238E27FC236}">
                    <a16:creationId xmlns:a16="http://schemas.microsoft.com/office/drawing/2014/main" xmlns="" id="{8F94751F-5BB4-6747-9869-1073AEF978E0}"/>
                  </a:ext>
                </a:extLst>
              </p:cNvPr>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4066;p35">
                <a:extLst>
                  <a:ext uri="{FF2B5EF4-FFF2-40B4-BE49-F238E27FC236}">
                    <a16:creationId xmlns:a16="http://schemas.microsoft.com/office/drawing/2014/main" xmlns="" id="{FB129D58-971C-6BA7-1652-1577C66E78F5}"/>
                  </a:ext>
                </a:extLst>
              </p:cNvPr>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4067;p35">
                <a:extLst>
                  <a:ext uri="{FF2B5EF4-FFF2-40B4-BE49-F238E27FC236}">
                    <a16:creationId xmlns:a16="http://schemas.microsoft.com/office/drawing/2014/main" xmlns="" id="{4937B290-4A7C-E992-7C9A-4BAF84129492}"/>
                  </a:ext>
                </a:extLst>
              </p:cNvPr>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4068;p35">
                <a:extLst>
                  <a:ext uri="{FF2B5EF4-FFF2-40B4-BE49-F238E27FC236}">
                    <a16:creationId xmlns:a16="http://schemas.microsoft.com/office/drawing/2014/main" xmlns="" id="{4C6BB2F7-6376-B4F9-5415-BF0FD355D7DB}"/>
                  </a:ext>
                </a:extLst>
              </p:cNvPr>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4069;p35">
                <a:extLst>
                  <a:ext uri="{FF2B5EF4-FFF2-40B4-BE49-F238E27FC236}">
                    <a16:creationId xmlns:a16="http://schemas.microsoft.com/office/drawing/2014/main" xmlns="" id="{023B0A65-1C0F-56D6-BA83-DB0EDCA7116D}"/>
                  </a:ext>
                </a:extLst>
              </p:cNvPr>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4070;p35">
                <a:extLst>
                  <a:ext uri="{FF2B5EF4-FFF2-40B4-BE49-F238E27FC236}">
                    <a16:creationId xmlns:a16="http://schemas.microsoft.com/office/drawing/2014/main" xmlns="" id="{D1791CA6-3F0B-923E-3192-BC27481DD359}"/>
                  </a:ext>
                </a:extLst>
              </p:cNvPr>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103" name="Google Shape;8957;p67">
            <a:extLst>
              <a:ext uri="{FF2B5EF4-FFF2-40B4-BE49-F238E27FC236}">
                <a16:creationId xmlns:a16="http://schemas.microsoft.com/office/drawing/2014/main" xmlns="" id="{095FDA48-B0CE-7F17-FBE8-95D37502C72E}"/>
              </a:ext>
            </a:extLst>
          </p:cNvPr>
          <p:cNvGrpSpPr/>
          <p:nvPr/>
        </p:nvGrpSpPr>
        <p:grpSpPr>
          <a:xfrm>
            <a:off x="10508569" y="2824309"/>
            <a:ext cx="850223" cy="755075"/>
            <a:chOff x="4776732" y="1392436"/>
            <a:chExt cx="378495" cy="378495"/>
          </a:xfrm>
        </p:grpSpPr>
        <p:sp>
          <p:nvSpPr>
            <p:cNvPr id="104" name="Google Shape;8958;p67">
              <a:extLst>
                <a:ext uri="{FF2B5EF4-FFF2-40B4-BE49-F238E27FC236}">
                  <a16:creationId xmlns:a16="http://schemas.microsoft.com/office/drawing/2014/main" xmlns="" id="{6CFA2969-C097-9B5E-3A4E-64A25C039BAE}"/>
                </a:ext>
              </a:extLst>
            </p:cNvPr>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8959;p67">
              <a:extLst>
                <a:ext uri="{FF2B5EF4-FFF2-40B4-BE49-F238E27FC236}">
                  <a16:creationId xmlns:a16="http://schemas.microsoft.com/office/drawing/2014/main" xmlns="" id="{BE597FC4-ADFD-592F-6E7E-F90EFEDC7DF2}"/>
                </a:ext>
              </a:extLst>
            </p:cNvPr>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8960;p67">
              <a:extLst>
                <a:ext uri="{FF2B5EF4-FFF2-40B4-BE49-F238E27FC236}">
                  <a16:creationId xmlns:a16="http://schemas.microsoft.com/office/drawing/2014/main" xmlns="" id="{7B6083BB-F8D8-301D-4128-23431AE1EF5A}"/>
                </a:ext>
              </a:extLst>
            </p:cNvPr>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8961;p67">
              <a:extLst>
                <a:ext uri="{FF2B5EF4-FFF2-40B4-BE49-F238E27FC236}">
                  <a16:creationId xmlns:a16="http://schemas.microsoft.com/office/drawing/2014/main" xmlns="" id="{0D4621E8-98B5-6B62-1BE3-2E4290743317}"/>
                </a:ext>
              </a:extLst>
            </p:cNvPr>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8" name="Google Shape;8962;p67">
              <a:extLst>
                <a:ext uri="{FF2B5EF4-FFF2-40B4-BE49-F238E27FC236}">
                  <a16:creationId xmlns:a16="http://schemas.microsoft.com/office/drawing/2014/main" xmlns="" id="{9867E1EF-6D34-D214-EE9E-209E6A7A6EC0}"/>
                </a:ext>
              </a:extLst>
            </p:cNvPr>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9" name="Google Shape;8963;p67">
              <a:extLst>
                <a:ext uri="{FF2B5EF4-FFF2-40B4-BE49-F238E27FC236}">
                  <a16:creationId xmlns:a16="http://schemas.microsoft.com/office/drawing/2014/main" xmlns="" id="{0BAFF78C-262C-35A4-0381-74DD4F1DA0A0}"/>
                </a:ext>
              </a:extLst>
            </p:cNvPr>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0" name="Google Shape;8964;p67">
              <a:extLst>
                <a:ext uri="{FF2B5EF4-FFF2-40B4-BE49-F238E27FC236}">
                  <a16:creationId xmlns:a16="http://schemas.microsoft.com/office/drawing/2014/main" xmlns="" id="{8A05C924-E3FB-D338-2BB8-957498ECACC7}"/>
                </a:ext>
              </a:extLst>
            </p:cNvPr>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1" name="Google Shape;8965;p67">
              <a:extLst>
                <a:ext uri="{FF2B5EF4-FFF2-40B4-BE49-F238E27FC236}">
                  <a16:creationId xmlns:a16="http://schemas.microsoft.com/office/drawing/2014/main" xmlns="" id="{8DA5CCF8-2ABB-FF4D-22B1-51AE0C4C54F7}"/>
                </a:ext>
              </a:extLst>
            </p:cNvPr>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2" name="Google Shape;8966;p67">
              <a:extLst>
                <a:ext uri="{FF2B5EF4-FFF2-40B4-BE49-F238E27FC236}">
                  <a16:creationId xmlns:a16="http://schemas.microsoft.com/office/drawing/2014/main" xmlns="" id="{E1C20800-C59E-9221-E0C6-555A0BF85403}"/>
                </a:ext>
              </a:extLst>
            </p:cNvPr>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3" name="Google Shape;8967;p67">
              <a:extLst>
                <a:ext uri="{FF2B5EF4-FFF2-40B4-BE49-F238E27FC236}">
                  <a16:creationId xmlns:a16="http://schemas.microsoft.com/office/drawing/2014/main" xmlns="" id="{B12F5A66-2683-EDE1-04AE-5AB96E43E4D4}"/>
                </a:ext>
              </a:extLst>
            </p:cNvPr>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4" name="Google Shape;8968;p67">
              <a:extLst>
                <a:ext uri="{FF2B5EF4-FFF2-40B4-BE49-F238E27FC236}">
                  <a16:creationId xmlns:a16="http://schemas.microsoft.com/office/drawing/2014/main" xmlns="" id="{7362F3AD-FE38-74C1-4414-0E60E1997D2D}"/>
                </a:ext>
              </a:extLst>
            </p:cNvPr>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5" name="Google Shape;8969;p67">
              <a:extLst>
                <a:ext uri="{FF2B5EF4-FFF2-40B4-BE49-F238E27FC236}">
                  <a16:creationId xmlns:a16="http://schemas.microsoft.com/office/drawing/2014/main" xmlns="" id="{6BCD1B5E-E511-A68B-C5D7-D4118D04D2B0}"/>
                </a:ext>
              </a:extLst>
            </p:cNvPr>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8970;p67">
              <a:extLst>
                <a:ext uri="{FF2B5EF4-FFF2-40B4-BE49-F238E27FC236}">
                  <a16:creationId xmlns:a16="http://schemas.microsoft.com/office/drawing/2014/main" xmlns="" id="{7014A035-55C5-9616-C0C4-36806CA4D809}"/>
                </a:ext>
              </a:extLst>
            </p:cNvPr>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8971;p67">
              <a:extLst>
                <a:ext uri="{FF2B5EF4-FFF2-40B4-BE49-F238E27FC236}">
                  <a16:creationId xmlns:a16="http://schemas.microsoft.com/office/drawing/2014/main" xmlns="" id="{8C9B1B16-287B-8791-E0FC-D075C15196E5}"/>
                </a:ext>
              </a:extLst>
            </p:cNvPr>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8972;p67">
              <a:extLst>
                <a:ext uri="{FF2B5EF4-FFF2-40B4-BE49-F238E27FC236}">
                  <a16:creationId xmlns:a16="http://schemas.microsoft.com/office/drawing/2014/main" xmlns="" id="{FF574900-A846-4906-FA1C-44A417FBA3D7}"/>
                </a:ext>
              </a:extLst>
            </p:cNvPr>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8973;p67">
              <a:extLst>
                <a:ext uri="{FF2B5EF4-FFF2-40B4-BE49-F238E27FC236}">
                  <a16:creationId xmlns:a16="http://schemas.microsoft.com/office/drawing/2014/main" xmlns="" id="{CEC92599-6F48-F53A-4DAC-FAEEAA302450}"/>
                </a:ext>
              </a:extLst>
            </p:cNvPr>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20" name="Google Shape;9189;p67">
            <a:extLst>
              <a:ext uri="{FF2B5EF4-FFF2-40B4-BE49-F238E27FC236}">
                <a16:creationId xmlns:a16="http://schemas.microsoft.com/office/drawing/2014/main" xmlns="" id="{2EF86B24-00F6-D39B-7BC7-E774ABB0B3E6}"/>
              </a:ext>
            </a:extLst>
          </p:cNvPr>
          <p:cNvGrpSpPr/>
          <p:nvPr/>
        </p:nvGrpSpPr>
        <p:grpSpPr>
          <a:xfrm>
            <a:off x="11144777" y="4937398"/>
            <a:ext cx="956459" cy="718333"/>
            <a:chOff x="3217559" y="1392497"/>
            <a:chExt cx="400767" cy="378248"/>
          </a:xfrm>
        </p:grpSpPr>
        <p:sp>
          <p:nvSpPr>
            <p:cNvPr id="121" name="Google Shape;9190;p67">
              <a:extLst>
                <a:ext uri="{FF2B5EF4-FFF2-40B4-BE49-F238E27FC236}">
                  <a16:creationId xmlns:a16="http://schemas.microsoft.com/office/drawing/2014/main" xmlns="" id="{CD78A65B-D1F0-0E2F-A230-523041555C68}"/>
                </a:ext>
              </a:extLst>
            </p:cNvPr>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9191;p67">
              <a:extLst>
                <a:ext uri="{FF2B5EF4-FFF2-40B4-BE49-F238E27FC236}">
                  <a16:creationId xmlns:a16="http://schemas.microsoft.com/office/drawing/2014/main" xmlns="" id="{164661B2-4039-DF94-E6C1-6BD8A4313DFB}"/>
                </a:ext>
              </a:extLst>
            </p:cNvPr>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3" name="Google Shape;9192;p67">
              <a:extLst>
                <a:ext uri="{FF2B5EF4-FFF2-40B4-BE49-F238E27FC236}">
                  <a16:creationId xmlns:a16="http://schemas.microsoft.com/office/drawing/2014/main" xmlns="" id="{6CE5C1F1-D0FE-1D13-F7DC-A25B9A5BE883}"/>
                </a:ext>
              </a:extLst>
            </p:cNvPr>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4" name="Google Shape;9193;p67">
              <a:extLst>
                <a:ext uri="{FF2B5EF4-FFF2-40B4-BE49-F238E27FC236}">
                  <a16:creationId xmlns:a16="http://schemas.microsoft.com/office/drawing/2014/main" xmlns="" id="{8EF8FD3E-8FDF-2966-082B-7A0335AB5AE2}"/>
                </a:ext>
              </a:extLst>
            </p:cNvPr>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9194;p67">
              <a:extLst>
                <a:ext uri="{FF2B5EF4-FFF2-40B4-BE49-F238E27FC236}">
                  <a16:creationId xmlns:a16="http://schemas.microsoft.com/office/drawing/2014/main" xmlns="" id="{220541EF-3BFA-4FA8-0213-A263E58DF195}"/>
                </a:ext>
              </a:extLst>
            </p:cNvPr>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9195;p67">
              <a:extLst>
                <a:ext uri="{FF2B5EF4-FFF2-40B4-BE49-F238E27FC236}">
                  <a16:creationId xmlns:a16="http://schemas.microsoft.com/office/drawing/2014/main" xmlns="" id="{2E823642-ED08-5481-DAC2-A994381E1F44}"/>
                </a:ext>
              </a:extLst>
            </p:cNvPr>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9196;p67">
              <a:extLst>
                <a:ext uri="{FF2B5EF4-FFF2-40B4-BE49-F238E27FC236}">
                  <a16:creationId xmlns:a16="http://schemas.microsoft.com/office/drawing/2014/main" xmlns="" id="{9350EE99-F231-CD1A-6483-0B411FE6E1D6}"/>
                </a:ext>
              </a:extLst>
            </p:cNvPr>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9197;p67">
              <a:extLst>
                <a:ext uri="{FF2B5EF4-FFF2-40B4-BE49-F238E27FC236}">
                  <a16:creationId xmlns:a16="http://schemas.microsoft.com/office/drawing/2014/main" xmlns="" id="{AC2A53A5-35D5-C98A-D8A1-73BA18FB162E}"/>
                </a:ext>
              </a:extLst>
            </p:cNvPr>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9198;p67">
              <a:extLst>
                <a:ext uri="{FF2B5EF4-FFF2-40B4-BE49-F238E27FC236}">
                  <a16:creationId xmlns:a16="http://schemas.microsoft.com/office/drawing/2014/main" xmlns="" id="{D8DAA190-5D02-6A98-1E8E-2075FBB9FDDD}"/>
                </a:ext>
              </a:extLst>
            </p:cNvPr>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0" name="Google Shape;9199;p67">
              <a:extLst>
                <a:ext uri="{FF2B5EF4-FFF2-40B4-BE49-F238E27FC236}">
                  <a16:creationId xmlns:a16="http://schemas.microsoft.com/office/drawing/2014/main" xmlns="" id="{93951AD9-A0A6-DECF-EBEC-3A6F7B14E8B5}"/>
                </a:ext>
              </a:extLst>
            </p:cNvPr>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9200;p67">
              <a:extLst>
                <a:ext uri="{FF2B5EF4-FFF2-40B4-BE49-F238E27FC236}">
                  <a16:creationId xmlns:a16="http://schemas.microsoft.com/office/drawing/2014/main" xmlns="" id="{26C1B0BB-66CE-5F8A-D746-A91176BA01D3}"/>
                </a:ext>
              </a:extLst>
            </p:cNvPr>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9201;p67">
              <a:extLst>
                <a:ext uri="{FF2B5EF4-FFF2-40B4-BE49-F238E27FC236}">
                  <a16:creationId xmlns:a16="http://schemas.microsoft.com/office/drawing/2014/main" xmlns="" id="{3C7A5383-8976-D11D-CDE2-726FFFCBF8C0}"/>
                </a:ext>
              </a:extLst>
            </p:cNvPr>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9202;p67">
              <a:extLst>
                <a:ext uri="{FF2B5EF4-FFF2-40B4-BE49-F238E27FC236}">
                  <a16:creationId xmlns:a16="http://schemas.microsoft.com/office/drawing/2014/main" xmlns="" id="{9E31AD88-AD7A-8D52-9017-8117662F59F4}"/>
                </a:ext>
              </a:extLst>
            </p:cNvPr>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9203;p67">
              <a:extLst>
                <a:ext uri="{FF2B5EF4-FFF2-40B4-BE49-F238E27FC236}">
                  <a16:creationId xmlns:a16="http://schemas.microsoft.com/office/drawing/2014/main" xmlns="" id="{910224C9-548A-2ACE-9BA7-30F4A59F1481}"/>
                </a:ext>
              </a:extLst>
            </p:cNvPr>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9204;p67">
              <a:extLst>
                <a:ext uri="{FF2B5EF4-FFF2-40B4-BE49-F238E27FC236}">
                  <a16:creationId xmlns:a16="http://schemas.microsoft.com/office/drawing/2014/main" xmlns="" id="{0938869B-4F00-8E94-F99A-0DB7D29E932D}"/>
                </a:ext>
              </a:extLst>
            </p:cNvPr>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6" name="Google Shape;9205;p67">
              <a:extLst>
                <a:ext uri="{FF2B5EF4-FFF2-40B4-BE49-F238E27FC236}">
                  <a16:creationId xmlns:a16="http://schemas.microsoft.com/office/drawing/2014/main" xmlns="" id="{B25BC6CF-6D98-EA3A-5AF2-2142013579D4}"/>
                </a:ext>
              </a:extLst>
            </p:cNvPr>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37" name="TextBox 136">
            <a:extLst>
              <a:ext uri="{FF2B5EF4-FFF2-40B4-BE49-F238E27FC236}">
                <a16:creationId xmlns:a16="http://schemas.microsoft.com/office/drawing/2014/main" xmlns="" id="{935B537E-DF31-278D-88A9-F560F64AAD60}"/>
              </a:ext>
            </a:extLst>
          </p:cNvPr>
          <p:cNvSpPr txBox="1"/>
          <p:nvPr/>
        </p:nvSpPr>
        <p:spPr>
          <a:xfrm>
            <a:off x="6468598" y="1883347"/>
            <a:ext cx="807856" cy="913007"/>
          </a:xfrm>
          <a:prstGeom prst="rect">
            <a:avLst/>
          </a:prstGeom>
          <a:noFill/>
        </p:spPr>
        <p:txBody>
          <a:bodyPr wrap="square" rtlCol="0">
            <a:spAutoFit/>
          </a:bodyPr>
          <a:lstStyle/>
          <a:p>
            <a:pPr defTabSz="1219170">
              <a:buClr>
                <a:srgbClr val="000000"/>
              </a:buClr>
            </a:pPr>
            <a:r>
              <a:rPr lang="en-US" sz="53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38" name="TextBox 137">
            <a:extLst>
              <a:ext uri="{FF2B5EF4-FFF2-40B4-BE49-F238E27FC236}">
                <a16:creationId xmlns:a16="http://schemas.microsoft.com/office/drawing/2014/main" xmlns="" id="{2FEF3C60-6FCD-96B3-9569-E9F5D365603A}"/>
              </a:ext>
            </a:extLst>
          </p:cNvPr>
          <p:cNvSpPr txBox="1"/>
          <p:nvPr/>
        </p:nvSpPr>
        <p:spPr>
          <a:xfrm>
            <a:off x="4277794" y="2443982"/>
            <a:ext cx="807856" cy="913007"/>
          </a:xfrm>
          <a:prstGeom prst="rect">
            <a:avLst/>
          </a:prstGeom>
          <a:noFill/>
        </p:spPr>
        <p:txBody>
          <a:bodyPr wrap="square" rtlCol="0">
            <a:spAutoFit/>
          </a:bodyPr>
          <a:lstStyle/>
          <a:p>
            <a:pPr defTabSz="1219170">
              <a:buClr>
                <a:srgbClr val="000000"/>
              </a:buClr>
            </a:pPr>
            <a:r>
              <a:rPr lang="en-US" sz="53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39" name="TextBox 138">
            <a:extLst>
              <a:ext uri="{FF2B5EF4-FFF2-40B4-BE49-F238E27FC236}">
                <a16:creationId xmlns:a16="http://schemas.microsoft.com/office/drawing/2014/main" xmlns="" id="{FF1836F2-00CF-FFC2-7C0D-D78D8A8AA944}"/>
              </a:ext>
            </a:extLst>
          </p:cNvPr>
          <p:cNvSpPr txBox="1"/>
          <p:nvPr/>
        </p:nvSpPr>
        <p:spPr>
          <a:xfrm>
            <a:off x="8327683" y="2421213"/>
            <a:ext cx="807856" cy="913007"/>
          </a:xfrm>
          <a:prstGeom prst="rect">
            <a:avLst/>
          </a:prstGeom>
          <a:noFill/>
        </p:spPr>
        <p:txBody>
          <a:bodyPr wrap="square" rtlCol="0">
            <a:spAutoFit/>
          </a:bodyPr>
          <a:lstStyle/>
          <a:p>
            <a:pPr defTabSz="1219170">
              <a:buClr>
                <a:srgbClr val="000000"/>
              </a:buClr>
            </a:pPr>
            <a:r>
              <a:rPr lang="en-US" sz="53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0" name="TextBox 139">
            <a:extLst>
              <a:ext uri="{FF2B5EF4-FFF2-40B4-BE49-F238E27FC236}">
                <a16:creationId xmlns:a16="http://schemas.microsoft.com/office/drawing/2014/main" xmlns="" id="{188836C9-537F-7806-E9AF-F5D0BD6132A6}"/>
              </a:ext>
            </a:extLst>
          </p:cNvPr>
          <p:cNvSpPr txBox="1"/>
          <p:nvPr/>
        </p:nvSpPr>
        <p:spPr>
          <a:xfrm>
            <a:off x="5216007" y="3751339"/>
            <a:ext cx="807856" cy="913007"/>
          </a:xfrm>
          <a:prstGeom prst="rect">
            <a:avLst/>
          </a:prstGeom>
          <a:noFill/>
        </p:spPr>
        <p:txBody>
          <a:bodyPr wrap="square" rtlCol="0">
            <a:spAutoFit/>
          </a:bodyPr>
          <a:lstStyle/>
          <a:p>
            <a:pPr defTabSz="1219170">
              <a:buClr>
                <a:srgbClr val="000000"/>
              </a:buClr>
            </a:pPr>
            <a:r>
              <a:rPr lang="en-US" sz="5333"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1" name="TextBox 140">
            <a:extLst>
              <a:ext uri="{FF2B5EF4-FFF2-40B4-BE49-F238E27FC236}">
                <a16:creationId xmlns:a16="http://schemas.microsoft.com/office/drawing/2014/main" xmlns="" id="{C294E182-2158-C828-D82C-34F0E34C6FDF}"/>
              </a:ext>
            </a:extLst>
          </p:cNvPr>
          <p:cNvSpPr txBox="1"/>
          <p:nvPr/>
        </p:nvSpPr>
        <p:spPr>
          <a:xfrm>
            <a:off x="10409849" y="3764195"/>
            <a:ext cx="807856" cy="913007"/>
          </a:xfrm>
          <a:prstGeom prst="rect">
            <a:avLst/>
          </a:prstGeom>
          <a:noFill/>
        </p:spPr>
        <p:txBody>
          <a:bodyPr wrap="square" rtlCol="0">
            <a:spAutoFit/>
          </a:bodyPr>
          <a:lstStyle/>
          <a:p>
            <a:pPr defTabSz="1219170">
              <a:buClr>
                <a:srgbClr val="000000"/>
              </a:buClr>
            </a:pPr>
            <a:r>
              <a:rPr lang="en-US" sz="5333"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2" name="TextBox 141">
            <a:extLst>
              <a:ext uri="{FF2B5EF4-FFF2-40B4-BE49-F238E27FC236}">
                <a16:creationId xmlns:a16="http://schemas.microsoft.com/office/drawing/2014/main" xmlns="" id="{741DB871-3DAC-5127-DB50-1C7B18475857}"/>
              </a:ext>
            </a:extLst>
          </p:cNvPr>
          <p:cNvSpPr txBox="1"/>
          <p:nvPr/>
        </p:nvSpPr>
        <p:spPr>
          <a:xfrm>
            <a:off x="6246933" y="4272453"/>
            <a:ext cx="807856" cy="913007"/>
          </a:xfrm>
          <a:prstGeom prst="rect">
            <a:avLst/>
          </a:prstGeom>
          <a:noFill/>
        </p:spPr>
        <p:txBody>
          <a:bodyPr wrap="square" rtlCol="0">
            <a:spAutoFit/>
          </a:bodyPr>
          <a:lstStyle/>
          <a:p>
            <a:pPr defTabSz="1219170">
              <a:buClr>
                <a:srgbClr val="000000"/>
              </a:buClr>
            </a:pPr>
            <a:r>
              <a:rPr lang="en-US" sz="5333"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1941337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circle(out)">
                                      <p:cBhvr>
                                        <p:cTn id="12" dur="2000"/>
                                        <p:tgtEl>
                                          <p:spTgt spid="137"/>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circle(out)">
                                      <p:cBhvr>
                                        <p:cTn id="15" dur="2000"/>
                                        <p:tgtEl>
                                          <p:spTgt spid="138"/>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circle(out)">
                                      <p:cBhvr>
                                        <p:cTn id="18" dur="2000"/>
                                        <p:tgtEl>
                                          <p:spTgt spid="13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circle(in)">
                                      <p:cBhvr>
                                        <p:cTn id="23" dur="20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circle(out)">
                                      <p:cBhvr>
                                        <p:cTn id="28" dur="2000"/>
                                        <p:tgtEl>
                                          <p:spTgt spid="140"/>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circle(out)">
                                      <p:cBhvr>
                                        <p:cTn id="31" dur="2000"/>
                                        <p:tgtEl>
                                          <p:spTgt spid="141"/>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circle(out)">
                                      <p:cBhvr>
                                        <p:cTn id="34"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0" grpId="0" animBg="1"/>
      <p:bldP spid="137" grpId="0"/>
      <p:bldP spid="138" grpId="0"/>
      <p:bldP spid="139" grpId="0"/>
      <p:bldP spid="140" grpId="0"/>
      <p:bldP spid="141" grpId="0"/>
      <p:bldP spid="1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AFDA0FA8-A1E0-61B9-552D-9294670CB0BA}"/>
              </a:ext>
            </a:extLst>
          </p:cNvPr>
          <p:cNvPicPr>
            <a:picLocks noChangeAspect="1"/>
          </p:cNvPicPr>
          <p:nvPr/>
        </p:nvPicPr>
        <p:blipFill>
          <a:blip r:embed="rId8"/>
          <a:stretch>
            <a:fillRect/>
          </a:stretch>
        </p:blipFill>
        <p:spPr>
          <a:xfrm>
            <a:off x="3499774" y="1326517"/>
            <a:ext cx="4956478" cy="117663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0283A478-3B3A-5A7C-1DF3-BC2CCA2FA6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2751" y="0"/>
            <a:ext cx="1859336" cy="1859336"/>
          </a:xfrm>
          <a:prstGeom prst="rect">
            <a:avLst/>
          </a:prstGeom>
        </p:spPr>
      </p:pic>
    </p:spTree>
    <p:extLst>
      <p:ext uri="{BB962C8B-B14F-4D97-AF65-F5344CB8AC3E}">
        <p14:creationId xmlns:p14="http://schemas.microsoft.com/office/powerpoint/2010/main" val="3992498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23" name="Picture 4">
            <a:extLst>
              <a:ext uri="{FF2B5EF4-FFF2-40B4-BE49-F238E27FC236}">
                <a16:creationId xmlns:a16="http://schemas.microsoft.com/office/drawing/2014/main" xmlns="" id="{931F0AD1-FC95-F33E-A024-37A70B3396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4083" y="796414"/>
            <a:ext cx="7974477" cy="3765230"/>
          </a:xfrm>
          <a:prstGeom prst="rect">
            <a:avLst/>
          </a:prstGeom>
        </p:spPr>
      </p:pic>
      <p:sp>
        <p:nvSpPr>
          <p:cNvPr id="3" name="TextBox 2">
            <a:extLst>
              <a:ext uri="{FF2B5EF4-FFF2-40B4-BE49-F238E27FC236}">
                <a16:creationId xmlns:a16="http://schemas.microsoft.com/office/drawing/2014/main" xmlns="" id="{562AA498-9E83-2B6A-B66B-631F1463220D}"/>
              </a:ext>
            </a:extLst>
          </p:cNvPr>
          <p:cNvSpPr txBox="1"/>
          <p:nvPr/>
        </p:nvSpPr>
        <p:spPr>
          <a:xfrm>
            <a:off x="2616677" y="1709533"/>
            <a:ext cx="6730523" cy="1754326"/>
          </a:xfrm>
          <a:prstGeom prst="rect">
            <a:avLst/>
          </a:prstGeom>
          <a:noFill/>
        </p:spPr>
        <p:txBody>
          <a:bodyPr wrap="square" rtlCol="0">
            <a:spAutoFit/>
          </a:bodyPr>
          <a:lstStyle/>
          <a:p>
            <a:pPr lvl="0" algn="ctr">
              <a:defRPr/>
            </a:pP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1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1">
            <a:extLst>
              <a:ext uri="{FF2B5EF4-FFF2-40B4-BE49-F238E27FC236}">
                <a16:creationId xmlns:a16="http://schemas.microsoft.com/office/drawing/2014/main" xmlns="" id="{B1520471-51AA-BD9C-4DB7-B4561D830150}"/>
              </a:ext>
            </a:extLst>
          </p:cNvPr>
          <p:cNvPicPr>
            <a:picLocks noChangeAspect="1"/>
          </p:cNvPicPr>
          <p:nvPr/>
        </p:nvPicPr>
        <p:blipFill>
          <a:blip r:embed="rId6"/>
          <a:srcRect/>
          <a:stretch>
            <a:fillRect/>
          </a:stretch>
        </p:blipFill>
        <p:spPr>
          <a:xfrm>
            <a:off x="17262" y="3008671"/>
            <a:ext cx="2599415" cy="3687114"/>
          </a:xfrm>
          <a:prstGeom prst="rect">
            <a:avLst/>
          </a:prstGeom>
          <a:effectLst>
            <a:glow rad="165100">
              <a:schemeClr val="accent4">
                <a:lumMod val="40000"/>
                <a:lumOff val="60000"/>
                <a:alpha val="81000"/>
              </a:schemeClr>
            </a:glow>
          </a:effectLst>
        </p:spPr>
      </p:pic>
    </p:spTree>
    <p:extLst>
      <p:ext uri="{BB962C8B-B14F-4D97-AF65-F5344CB8AC3E}">
        <p14:creationId xmlns:p14="http://schemas.microsoft.com/office/powerpoint/2010/main" val="39379625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04800" y="223520"/>
            <a:ext cx="11450321"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BE1A09FF-58A9-4A9F-063B-460DA788B874}"/>
              </a:ext>
            </a:extLst>
          </p:cNvPr>
          <p:cNvGrpSpPr/>
          <p:nvPr/>
        </p:nvGrpSpPr>
        <p:grpSpPr>
          <a:xfrm>
            <a:off x="184562" y="779773"/>
            <a:ext cx="11089652" cy="1892308"/>
            <a:chOff x="553751" y="216530"/>
            <a:chExt cx="8317239" cy="1419231"/>
          </a:xfrm>
        </p:grpSpPr>
        <p:sp>
          <p:nvSpPr>
            <p:cNvPr id="12" name="Round Diagonal Corner Rectangle 2">
              <a:extLst>
                <a:ext uri="{FF2B5EF4-FFF2-40B4-BE49-F238E27FC236}">
                  <a16:creationId xmlns:a16="http://schemas.microsoft.com/office/drawing/2014/main" xmlns="" id="{3E569E6C-EB7F-C935-627E-D370DBE2F958}"/>
                </a:ext>
              </a:extLst>
            </p:cNvPr>
            <p:cNvSpPr/>
            <p:nvPr/>
          </p:nvSpPr>
          <p:spPr>
            <a:xfrm>
              <a:off x="972820" y="216530"/>
              <a:ext cx="7898170" cy="1419231"/>
            </a:xfrm>
            <a:prstGeom prst="round2DiagRect">
              <a:avLst/>
            </a:prstGeom>
            <a:solidFill>
              <a:schemeClr val="accent4">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lvl="0" indent="0" algn="l"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ta,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40639" marR="40639" lvl="0" indent="0" algn="just"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đồng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hồ</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tích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tắc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tích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tắc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phút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giờ</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trống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gáy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vang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ò ó o,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trời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thức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dậy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3" name="Oval 1">
              <a:extLst>
                <a:ext uri="{FF2B5EF4-FFF2-40B4-BE49-F238E27FC236}">
                  <a16:creationId xmlns:a16="http://schemas.microsoft.com/office/drawing/2014/main" xmlns="" id="{D4778F47-3ADE-458A-1CFF-D5F95EDAB593}"/>
                </a:ext>
              </a:extLst>
            </p:cNvPr>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F75789"/>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p>
          </p:txBody>
        </p:sp>
      </p:grpSp>
      <p:sp>
        <p:nvSpPr>
          <p:cNvPr id="14" name="Round Diagonal Corner Rectangle 3">
            <a:extLst>
              <a:ext uri="{FF2B5EF4-FFF2-40B4-BE49-F238E27FC236}">
                <a16:creationId xmlns:a16="http://schemas.microsoft.com/office/drawing/2014/main" xmlns="" id="{ED05EBBA-A43D-B49E-BCC3-65DDC531399E}"/>
              </a:ext>
            </a:extLst>
          </p:cNvPr>
          <p:cNvSpPr/>
          <p:nvPr/>
        </p:nvSpPr>
        <p:spPr>
          <a:xfrm>
            <a:off x="1198880" y="5283200"/>
            <a:ext cx="10884747" cy="1436204"/>
          </a:xfrm>
          <a:prstGeom prst="round2DiagRect">
            <a:avLst/>
          </a:prstGeom>
          <a:solidFill>
            <a:schemeClr val="accent1">
              <a:lumMod val="20000"/>
              <a:lumOff val="80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lvl="0" indent="0" algn="l"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704940">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xong</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quét</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nhà</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nhặt</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rau</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chơi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đỡ</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mẹ</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luôn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luôn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bận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rộn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lúc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vui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5" name="Round Diagonal Corner Rectangle 7">
            <a:extLst>
              <a:ext uri="{FF2B5EF4-FFF2-40B4-BE49-F238E27FC236}">
                <a16:creationId xmlns:a16="http://schemas.microsoft.com/office/drawing/2014/main" xmlns="" id="{647C7F76-F607-9703-A27D-D49EEBBE6DA3}"/>
              </a:ext>
            </a:extLst>
          </p:cNvPr>
          <p:cNvSpPr/>
          <p:nvPr/>
        </p:nvSpPr>
        <p:spPr>
          <a:xfrm flipH="1">
            <a:off x="112711" y="3017519"/>
            <a:ext cx="10738165" cy="1977813"/>
          </a:xfrm>
          <a:prstGeom prst="round2DiagRect">
            <a:avLst/>
          </a:prstGeom>
          <a:solidFill>
            <a:schemeClr val="accent6">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lvl="0" indent="0" algn="just"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Con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kêu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Thế</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đến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vải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bắt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sâu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bảo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vệ</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Cành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nở</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xuân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thêm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rỡ</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ngày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xuân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thêm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tưng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bừng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mèo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chập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tối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đứng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hốc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rúc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ích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đồng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ruộng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6" name="Oval 1">
            <a:extLst>
              <a:ext uri="{FF2B5EF4-FFF2-40B4-BE49-F238E27FC236}">
                <a16:creationId xmlns:a16="http://schemas.microsoft.com/office/drawing/2014/main" xmlns="" id="{F3C15564-B020-5277-133B-C023635697CD}"/>
              </a:ext>
            </a:extLst>
          </p:cNvPr>
          <p:cNvSpPr/>
          <p:nvPr/>
        </p:nvSpPr>
        <p:spPr>
          <a:xfrm rot="11588074" flipV="1">
            <a:off x="10631718" y="3158721"/>
            <a:ext cx="1350308" cy="1049692"/>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F75789"/>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7" name="Oval 1">
            <a:extLst>
              <a:ext uri="{FF2B5EF4-FFF2-40B4-BE49-F238E27FC236}">
                <a16:creationId xmlns:a16="http://schemas.microsoft.com/office/drawing/2014/main" xmlns="" id="{C52F71D5-A31A-B47E-66F4-07ECAAD9BA52}"/>
              </a:ext>
            </a:extLst>
          </p:cNvPr>
          <p:cNvSpPr/>
          <p:nvPr/>
        </p:nvSpPr>
        <p:spPr>
          <a:xfrm rot="9861940" flipV="1">
            <a:off x="138635" y="5218340"/>
            <a:ext cx="1292799" cy="1206328"/>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F75789"/>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1" name="Rectangle: Rounded Corners 20">
            <a:extLst>
              <a:ext uri="{FF2B5EF4-FFF2-40B4-BE49-F238E27FC236}">
                <a16:creationId xmlns:a16="http://schemas.microsoft.com/office/drawing/2014/main" xmlns="" id="{3F809FB4-0D2A-3890-9E07-1F9DAEB836B1}"/>
              </a:ext>
            </a:extLst>
          </p:cNvPr>
          <p:cNvSpPr/>
          <p:nvPr/>
        </p:nvSpPr>
        <p:spPr>
          <a:xfrm>
            <a:off x="81280" y="132080"/>
            <a:ext cx="4551680" cy="548640"/>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2698801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23" name="Picture 4">
            <a:extLst>
              <a:ext uri="{FF2B5EF4-FFF2-40B4-BE49-F238E27FC236}">
                <a16:creationId xmlns:a16="http://schemas.microsoft.com/office/drawing/2014/main" xmlns="" id="{931F0AD1-FC95-F33E-A024-37A70B3396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4083" y="796414"/>
            <a:ext cx="7974477" cy="3765230"/>
          </a:xfrm>
          <a:prstGeom prst="rect">
            <a:avLst/>
          </a:prstGeom>
        </p:spPr>
      </p:pic>
      <p:sp>
        <p:nvSpPr>
          <p:cNvPr id="3" name="TextBox 2">
            <a:extLst>
              <a:ext uri="{FF2B5EF4-FFF2-40B4-BE49-F238E27FC236}">
                <a16:creationId xmlns:a16="http://schemas.microsoft.com/office/drawing/2014/main" xmlns="" id="{562AA498-9E83-2B6A-B66B-631F1463220D}"/>
              </a:ext>
            </a:extLst>
          </p:cNvPr>
          <p:cNvSpPr txBox="1"/>
          <p:nvPr/>
        </p:nvSpPr>
        <p:spPr>
          <a:xfrm>
            <a:off x="2616677" y="1709533"/>
            <a:ext cx="67305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1">
            <a:extLst>
              <a:ext uri="{FF2B5EF4-FFF2-40B4-BE49-F238E27FC236}">
                <a16:creationId xmlns:a16="http://schemas.microsoft.com/office/drawing/2014/main" xmlns="" id="{B1520471-51AA-BD9C-4DB7-B4561D830150}"/>
              </a:ext>
            </a:extLst>
          </p:cNvPr>
          <p:cNvPicPr>
            <a:picLocks noChangeAspect="1"/>
          </p:cNvPicPr>
          <p:nvPr/>
        </p:nvPicPr>
        <p:blipFill>
          <a:blip r:embed="rId6"/>
          <a:srcRect/>
          <a:stretch>
            <a:fillRect/>
          </a:stretch>
        </p:blipFill>
        <p:spPr>
          <a:xfrm>
            <a:off x="17262" y="3008671"/>
            <a:ext cx="2599415" cy="3687114"/>
          </a:xfrm>
          <a:prstGeom prst="rect">
            <a:avLst/>
          </a:prstGeom>
          <a:effectLst>
            <a:glow rad="165100">
              <a:schemeClr val="accent4">
                <a:lumMod val="40000"/>
                <a:lumOff val="60000"/>
                <a:alpha val="81000"/>
              </a:schemeClr>
            </a:glow>
          </a:effectLst>
        </p:spPr>
      </p:pic>
    </p:spTree>
    <p:extLst>
      <p:ext uri="{BB962C8B-B14F-4D97-AF65-F5344CB8AC3E}">
        <p14:creationId xmlns:p14="http://schemas.microsoft.com/office/powerpoint/2010/main" val="25697222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CEDCD6-7DEE-482E-A2AF-DFF9CF3DF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366483"/>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A2FE6D-105C-40AE-9A76-69369E0B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2596206"/>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612ED1-1CD9-456B-B330-111BF9B3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61431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xmlns="" id="{9EC58CAF-88CF-56D0-9D5F-E152A7ADDB06}"/>
              </a:ext>
            </a:extLst>
          </p:cNvPr>
          <p:cNvGrpSpPr/>
          <p:nvPr/>
        </p:nvGrpSpPr>
        <p:grpSpPr>
          <a:xfrm>
            <a:off x="1566484" y="1136963"/>
            <a:ext cx="4325245" cy="2530788"/>
            <a:chOff x="3075433" y="1255651"/>
            <a:chExt cx="4325245" cy="2530788"/>
          </a:xfrm>
        </p:grpSpPr>
        <p:sp>
          <p:nvSpPr>
            <p:cNvPr id="4" name="Rectangle: Rounded Corners 6">
              <a:extLst>
                <a:ext uri="{FF2B5EF4-FFF2-40B4-BE49-F238E27FC236}">
                  <a16:creationId xmlns:a16="http://schemas.microsoft.com/office/drawing/2014/main" xmlns="" id="{4A804E37-4498-534A-90E8-615F99F76519}"/>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50000"/>
                </a:lnSpc>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Phân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568325" algn="just">
                <a:lnSpc>
                  <a:spcPct val="150000"/>
                </a:lnSpc>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Tất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đều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568325" algn="just">
                <a:lnSpc>
                  <a:spcPct val="150000"/>
                </a:lnSpc>
              </a:pP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C414D525-1C94-B1ED-2E5B-D1FC57632634}"/>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Cầu</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22F679E7-E865-B871-D6F6-B4277382C644}"/>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7" name="Picture 6">
              <a:extLst>
                <a:ext uri="{FF2B5EF4-FFF2-40B4-BE49-F238E27FC236}">
                  <a16:creationId xmlns:a16="http://schemas.microsoft.com/office/drawing/2014/main" xmlns="" id="{7A1EB10C-BC6C-935A-329A-AA71C430F89D}"/>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8" name="Picture 7">
              <a:extLst>
                <a:ext uri="{FF2B5EF4-FFF2-40B4-BE49-F238E27FC236}">
                  <a16:creationId xmlns:a16="http://schemas.microsoft.com/office/drawing/2014/main" xmlns="" id="{068CFDC5-6940-8C6D-54A0-6CB76C7287FB}"/>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9" name="Picture 29">
            <a:extLst>
              <a:ext uri="{FF2B5EF4-FFF2-40B4-BE49-F238E27FC236}">
                <a16:creationId xmlns:a16="http://schemas.microsoft.com/office/drawing/2014/main" xmlns="" id="{D7F03613-3B15-5735-711A-B3E52F3DDC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88626" y="1211538"/>
            <a:ext cx="3690048" cy="1620214"/>
          </a:xfrm>
          <a:prstGeom prst="rect">
            <a:avLst/>
          </a:prstGeom>
        </p:spPr>
      </p:pic>
      <p:grpSp>
        <p:nvGrpSpPr>
          <p:cNvPr id="11" name="Group 10">
            <a:extLst>
              <a:ext uri="{FF2B5EF4-FFF2-40B4-BE49-F238E27FC236}">
                <a16:creationId xmlns:a16="http://schemas.microsoft.com/office/drawing/2014/main" xmlns="" id="{963E379D-350D-D2A2-75C9-7A2737625E7E}"/>
              </a:ext>
            </a:extLst>
          </p:cNvPr>
          <p:cNvGrpSpPr/>
          <p:nvPr/>
        </p:nvGrpSpPr>
        <p:grpSpPr>
          <a:xfrm>
            <a:off x="4944763" y="3379662"/>
            <a:ext cx="5445754" cy="2437071"/>
            <a:chOff x="5189220" y="3812803"/>
            <a:chExt cx="5445754" cy="2437071"/>
          </a:xfrm>
        </p:grpSpPr>
        <p:grpSp>
          <p:nvGrpSpPr>
            <p:cNvPr id="12" name="Group 11">
              <a:extLst>
                <a:ext uri="{FF2B5EF4-FFF2-40B4-BE49-F238E27FC236}">
                  <a16:creationId xmlns:a16="http://schemas.microsoft.com/office/drawing/2014/main" xmlns="" id="{6ED4DFBA-0DC9-BE04-5E33-88E65D3CA2B6}"/>
                </a:ext>
              </a:extLst>
            </p:cNvPr>
            <p:cNvGrpSpPr/>
            <p:nvPr/>
          </p:nvGrpSpPr>
          <p:grpSpPr>
            <a:xfrm>
              <a:off x="5189220" y="3812803"/>
              <a:ext cx="5445754" cy="2437071"/>
              <a:chOff x="3323320" y="1250854"/>
              <a:chExt cx="5445754" cy="2437071"/>
            </a:xfrm>
          </p:grpSpPr>
          <p:sp>
            <p:nvSpPr>
              <p:cNvPr id="29" name="Rectangle: Rounded Corners 12">
                <a:extLst>
                  <a:ext uri="{FF2B5EF4-FFF2-40B4-BE49-F238E27FC236}">
                    <a16:creationId xmlns:a16="http://schemas.microsoft.com/office/drawing/2014/main" xmlns="" id="{37E80800-B4B1-033C-5411-A53AA6CA977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rõ</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ngắt</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xmlns="" id="{4A79B491-6A26-3798-91FF-0646307D33DF}"/>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xmlns="" id="{CBE01786-B3AD-B787-25E6-4AE070570CCF}"/>
                </a:ext>
              </a:extLst>
            </p:cNvPr>
            <p:cNvPicPr>
              <a:picLocks noChangeAspect="1"/>
            </p:cNvPicPr>
            <p:nvPr/>
          </p:nvPicPr>
          <p:blipFill>
            <a:blip r:embed="rId7"/>
            <a:stretch>
              <a:fillRect/>
            </a:stretch>
          </p:blipFill>
          <p:spPr>
            <a:xfrm>
              <a:off x="7452245" y="4832900"/>
              <a:ext cx="469963" cy="469963"/>
            </a:xfrm>
            <a:prstGeom prst="rect">
              <a:avLst/>
            </a:prstGeom>
          </p:spPr>
        </p:pic>
        <p:pic>
          <p:nvPicPr>
            <p:cNvPr id="15" name="Picture 14">
              <a:extLst>
                <a:ext uri="{FF2B5EF4-FFF2-40B4-BE49-F238E27FC236}">
                  <a16:creationId xmlns:a16="http://schemas.microsoft.com/office/drawing/2014/main" xmlns="" id="{AE5A367B-9231-0AF2-B6A6-A9107488ED8F}"/>
                </a:ext>
              </a:extLst>
            </p:cNvPr>
            <p:cNvPicPr>
              <a:picLocks noChangeAspect="1"/>
            </p:cNvPicPr>
            <p:nvPr/>
          </p:nvPicPr>
          <p:blipFill>
            <a:blip r:embed="rId8"/>
            <a:stretch>
              <a:fillRect/>
            </a:stretch>
          </p:blipFill>
          <p:spPr>
            <a:xfrm>
              <a:off x="6895571" y="4832900"/>
              <a:ext cx="469963" cy="469963"/>
            </a:xfrm>
            <a:prstGeom prst="rect">
              <a:avLst/>
            </a:prstGeom>
          </p:spPr>
        </p:pic>
        <p:pic>
          <p:nvPicPr>
            <p:cNvPr id="16" name="Picture 15">
              <a:extLst>
                <a:ext uri="{FF2B5EF4-FFF2-40B4-BE49-F238E27FC236}">
                  <a16:creationId xmlns:a16="http://schemas.microsoft.com/office/drawing/2014/main" xmlns="" id="{5705D298-9650-36ED-0C6A-8AE7F63F0168}"/>
                </a:ext>
              </a:extLst>
            </p:cNvPr>
            <p:cNvPicPr>
              <a:picLocks noChangeAspect="1"/>
            </p:cNvPicPr>
            <p:nvPr/>
          </p:nvPicPr>
          <p:blipFill>
            <a:blip r:embed="rId9"/>
            <a:stretch>
              <a:fillRect/>
            </a:stretch>
          </p:blipFill>
          <p:spPr>
            <a:xfrm>
              <a:off x="8008919" y="4832900"/>
              <a:ext cx="469963" cy="469963"/>
            </a:xfrm>
            <a:prstGeom prst="rect">
              <a:avLst/>
            </a:prstGeom>
          </p:spPr>
        </p:pic>
        <p:pic>
          <p:nvPicPr>
            <p:cNvPr id="21" name="Picture 20">
              <a:extLst>
                <a:ext uri="{FF2B5EF4-FFF2-40B4-BE49-F238E27FC236}">
                  <a16:creationId xmlns:a16="http://schemas.microsoft.com/office/drawing/2014/main" xmlns="" id="{B04D12B2-F663-40BF-A4B0-4D278C56A46B}"/>
                </a:ext>
              </a:extLst>
            </p:cNvPr>
            <p:cNvPicPr>
              <a:picLocks noChangeAspect="1"/>
            </p:cNvPicPr>
            <p:nvPr/>
          </p:nvPicPr>
          <p:blipFill>
            <a:blip r:embed="rId7"/>
            <a:stretch>
              <a:fillRect/>
            </a:stretch>
          </p:blipFill>
          <p:spPr>
            <a:xfrm>
              <a:off x="7555146" y="5381067"/>
              <a:ext cx="469963" cy="469963"/>
            </a:xfrm>
            <a:prstGeom prst="rect">
              <a:avLst/>
            </a:prstGeom>
          </p:spPr>
        </p:pic>
        <p:pic>
          <p:nvPicPr>
            <p:cNvPr id="22" name="Picture 21">
              <a:extLst>
                <a:ext uri="{FF2B5EF4-FFF2-40B4-BE49-F238E27FC236}">
                  <a16:creationId xmlns:a16="http://schemas.microsoft.com/office/drawing/2014/main" xmlns="" id="{32D066AF-B262-C283-F0B8-9312B3B9FC83}"/>
                </a:ext>
              </a:extLst>
            </p:cNvPr>
            <p:cNvPicPr>
              <a:picLocks noChangeAspect="1"/>
            </p:cNvPicPr>
            <p:nvPr/>
          </p:nvPicPr>
          <p:blipFill>
            <a:blip r:embed="rId8"/>
            <a:stretch>
              <a:fillRect/>
            </a:stretch>
          </p:blipFill>
          <p:spPr>
            <a:xfrm>
              <a:off x="6998472" y="5381067"/>
              <a:ext cx="469963" cy="469963"/>
            </a:xfrm>
            <a:prstGeom prst="rect">
              <a:avLst/>
            </a:prstGeom>
          </p:spPr>
        </p:pic>
        <p:pic>
          <p:nvPicPr>
            <p:cNvPr id="24" name="Picture 23">
              <a:extLst>
                <a:ext uri="{FF2B5EF4-FFF2-40B4-BE49-F238E27FC236}">
                  <a16:creationId xmlns:a16="http://schemas.microsoft.com/office/drawing/2014/main" xmlns="" id="{12845C85-D45F-F6F0-BB1A-A836F976B918}"/>
                </a:ext>
              </a:extLst>
            </p:cNvPr>
            <p:cNvPicPr>
              <a:picLocks noChangeAspect="1"/>
            </p:cNvPicPr>
            <p:nvPr/>
          </p:nvPicPr>
          <p:blipFill>
            <a:blip r:embed="rId9"/>
            <a:stretch>
              <a:fillRect/>
            </a:stretch>
          </p:blipFill>
          <p:spPr>
            <a:xfrm>
              <a:off x="8111820" y="5381067"/>
              <a:ext cx="469963" cy="469963"/>
            </a:xfrm>
            <a:prstGeom prst="rect">
              <a:avLst/>
            </a:prstGeom>
          </p:spPr>
        </p:pic>
        <p:pic>
          <p:nvPicPr>
            <p:cNvPr id="25" name="Picture 24">
              <a:extLst>
                <a:ext uri="{FF2B5EF4-FFF2-40B4-BE49-F238E27FC236}">
                  <a16:creationId xmlns:a16="http://schemas.microsoft.com/office/drawing/2014/main" xmlns="" id="{B9AF17AD-8EA3-2BCA-0AE8-F8C750EA6534}"/>
                </a:ext>
              </a:extLst>
            </p:cNvPr>
            <p:cNvPicPr>
              <a:picLocks noChangeAspect="1"/>
            </p:cNvPicPr>
            <p:nvPr/>
          </p:nvPicPr>
          <p:blipFill>
            <a:blip r:embed="rId7"/>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xmlns="" id="{BA30C788-E64F-1F8D-FF4F-693ACD215011}"/>
                </a:ext>
              </a:extLst>
            </p:cNvPr>
            <p:cNvPicPr>
              <a:picLocks noChangeAspect="1"/>
            </p:cNvPicPr>
            <p:nvPr/>
          </p:nvPicPr>
          <p:blipFill>
            <a:blip r:embed="rId8"/>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xmlns="" id="{671B2644-1165-2691-33CB-303F5DD2AA9B}"/>
                </a:ext>
              </a:extLst>
            </p:cNvPr>
            <p:cNvPicPr>
              <a:picLocks noChangeAspect="1"/>
            </p:cNvPicPr>
            <p:nvPr/>
          </p:nvPicPr>
          <p:blipFill>
            <a:blip r:embed="rId9"/>
            <a:stretch>
              <a:fillRect/>
            </a:stretch>
          </p:blipFill>
          <p:spPr>
            <a:xfrm>
              <a:off x="9930029" y="5728371"/>
              <a:ext cx="469963" cy="469963"/>
            </a:xfrm>
            <a:prstGeom prst="rect">
              <a:avLst/>
            </a:prstGeom>
          </p:spPr>
        </p:pic>
      </p:grpSp>
      <p:sp>
        <p:nvSpPr>
          <p:cNvPr id="31" name="TextBox 30">
            <a:extLst>
              <a:ext uri="{FF2B5EF4-FFF2-40B4-BE49-F238E27FC236}">
                <a16:creationId xmlns:a16="http://schemas.microsoft.com/office/drawing/2014/main" xmlns="" id="{034C38F9-6E48-9139-619D-02FABAD814C3}"/>
              </a:ext>
            </a:extLst>
          </p:cNvPr>
          <p:cNvSpPr txBox="1"/>
          <p:nvPr/>
        </p:nvSpPr>
        <p:spPr>
          <a:xfrm>
            <a:off x="4159795" y="127675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TRONG NHÓM</a:t>
            </a:r>
          </a:p>
        </p:txBody>
      </p:sp>
    </p:spTree>
    <p:extLst>
      <p:ext uri="{BB962C8B-B14F-4D97-AF65-F5344CB8AC3E}">
        <p14:creationId xmlns:p14="http://schemas.microsoft.com/office/powerpoint/2010/main" val="1091221890"/>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 name="Picture 29">
            <a:extLst>
              <a:ext uri="{FF2B5EF4-FFF2-40B4-BE49-F238E27FC236}">
                <a16:creationId xmlns:a16="http://schemas.microsoft.com/office/drawing/2014/main" xmlns="" id="{C1E068B7-8738-D6BF-7845-23722403C2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66481" y="880884"/>
            <a:ext cx="6331656" cy="897463"/>
          </a:xfrm>
          <a:prstGeom prst="rect">
            <a:avLst/>
          </a:prstGeom>
        </p:spPr>
      </p:pic>
      <p:sp>
        <p:nvSpPr>
          <p:cNvPr id="13" name="TextBox 12">
            <a:extLst>
              <a:ext uri="{FF2B5EF4-FFF2-40B4-BE49-F238E27FC236}">
                <a16:creationId xmlns:a16="http://schemas.microsoft.com/office/drawing/2014/main" xmlns="" id="{77C704B3-FF16-57B6-3DD0-D1CE5E9399C3}"/>
              </a:ext>
            </a:extLst>
          </p:cNvPr>
          <p:cNvSpPr txBox="1"/>
          <p:nvPr/>
        </p:nvSpPr>
        <p:spPr>
          <a:xfrm>
            <a:off x="2011261" y="92155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LUYỆN ĐỌC TRƯỚC LỚP</a:t>
            </a:r>
          </a:p>
        </p:txBody>
      </p:sp>
      <p:grpSp>
        <p:nvGrpSpPr>
          <p:cNvPr id="23" name="Group 22">
            <a:extLst>
              <a:ext uri="{FF2B5EF4-FFF2-40B4-BE49-F238E27FC236}">
                <a16:creationId xmlns:a16="http://schemas.microsoft.com/office/drawing/2014/main" xmlns="" id="{B5BAB77E-7376-FFF0-CEE0-11EFB1BED937}"/>
              </a:ext>
            </a:extLst>
          </p:cNvPr>
          <p:cNvGrpSpPr/>
          <p:nvPr/>
        </p:nvGrpSpPr>
        <p:grpSpPr>
          <a:xfrm>
            <a:off x="2301128" y="1952395"/>
            <a:ext cx="7312960" cy="3287264"/>
            <a:chOff x="5548616" y="3863568"/>
            <a:chExt cx="5670496" cy="2548957"/>
          </a:xfrm>
        </p:grpSpPr>
        <p:grpSp>
          <p:nvGrpSpPr>
            <p:cNvPr id="32" name="Group 31">
              <a:extLst>
                <a:ext uri="{FF2B5EF4-FFF2-40B4-BE49-F238E27FC236}">
                  <a16:creationId xmlns:a16="http://schemas.microsoft.com/office/drawing/2014/main" xmlns="" id="{FE489AE8-3792-B3C4-F536-2541CF4A2B1A}"/>
                </a:ext>
              </a:extLst>
            </p:cNvPr>
            <p:cNvGrpSpPr/>
            <p:nvPr/>
          </p:nvGrpSpPr>
          <p:grpSpPr>
            <a:xfrm>
              <a:off x="5548616" y="3863568"/>
              <a:ext cx="5668381" cy="2548957"/>
              <a:chOff x="3682716" y="1301619"/>
              <a:chExt cx="5668381" cy="2548957"/>
            </a:xfrm>
          </p:grpSpPr>
          <p:sp>
            <p:nvSpPr>
              <p:cNvPr id="42" name="Rectangle: Rounded Corners 12">
                <a:extLst>
                  <a:ext uri="{FF2B5EF4-FFF2-40B4-BE49-F238E27FC236}">
                    <a16:creationId xmlns:a16="http://schemas.microsoft.com/office/drawing/2014/main" xmlns="" id="{5FFE7D3D-CCBA-BA79-34E9-C1F2A053484D}"/>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rõ</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ngắt</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xmlns="" id="{35D74465-5A8E-26D4-2315-3D3D0EC403FC}"/>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xmlns="" id="{05A5A803-BBDA-3D0B-3EA3-A11794DEDF95}"/>
                </a:ext>
              </a:extLst>
            </p:cNvPr>
            <p:cNvPicPr>
              <a:picLocks noChangeAspect="1"/>
            </p:cNvPicPr>
            <p:nvPr/>
          </p:nvPicPr>
          <p:blipFill>
            <a:blip r:embed="rId6"/>
            <a:stretch>
              <a:fillRect/>
            </a:stretch>
          </p:blipFill>
          <p:spPr>
            <a:xfrm>
              <a:off x="7965954" y="4955371"/>
              <a:ext cx="469963" cy="469963"/>
            </a:xfrm>
            <a:prstGeom prst="rect">
              <a:avLst/>
            </a:prstGeom>
          </p:spPr>
        </p:pic>
        <p:pic>
          <p:nvPicPr>
            <p:cNvPr id="34" name="Picture 33">
              <a:extLst>
                <a:ext uri="{FF2B5EF4-FFF2-40B4-BE49-F238E27FC236}">
                  <a16:creationId xmlns:a16="http://schemas.microsoft.com/office/drawing/2014/main" xmlns="" id="{6FABF17E-72FD-6E9B-908D-5B8B607F6224}"/>
                </a:ext>
              </a:extLst>
            </p:cNvPr>
            <p:cNvPicPr>
              <a:picLocks noChangeAspect="1"/>
            </p:cNvPicPr>
            <p:nvPr/>
          </p:nvPicPr>
          <p:blipFill>
            <a:blip r:embed="rId7"/>
            <a:stretch>
              <a:fillRect/>
            </a:stretch>
          </p:blipFill>
          <p:spPr>
            <a:xfrm>
              <a:off x="7409280" y="4955371"/>
              <a:ext cx="469963" cy="469963"/>
            </a:xfrm>
            <a:prstGeom prst="rect">
              <a:avLst/>
            </a:prstGeom>
          </p:spPr>
        </p:pic>
        <p:pic>
          <p:nvPicPr>
            <p:cNvPr id="35" name="Picture 34">
              <a:extLst>
                <a:ext uri="{FF2B5EF4-FFF2-40B4-BE49-F238E27FC236}">
                  <a16:creationId xmlns:a16="http://schemas.microsoft.com/office/drawing/2014/main" xmlns="" id="{0AAF0386-B385-D3D3-3B12-A13EFF5C18AA}"/>
                </a:ext>
              </a:extLst>
            </p:cNvPr>
            <p:cNvPicPr>
              <a:picLocks noChangeAspect="1"/>
            </p:cNvPicPr>
            <p:nvPr/>
          </p:nvPicPr>
          <p:blipFill>
            <a:blip r:embed="rId8"/>
            <a:stretch>
              <a:fillRect/>
            </a:stretch>
          </p:blipFill>
          <p:spPr>
            <a:xfrm>
              <a:off x="8522628" y="4955371"/>
              <a:ext cx="469963" cy="469963"/>
            </a:xfrm>
            <a:prstGeom prst="rect">
              <a:avLst/>
            </a:prstGeom>
          </p:spPr>
        </p:pic>
        <p:pic>
          <p:nvPicPr>
            <p:cNvPr id="36" name="Picture 35">
              <a:extLst>
                <a:ext uri="{FF2B5EF4-FFF2-40B4-BE49-F238E27FC236}">
                  <a16:creationId xmlns:a16="http://schemas.microsoft.com/office/drawing/2014/main" xmlns="" id="{0236B3F9-0B40-068D-3264-4DEE370F219C}"/>
                </a:ext>
              </a:extLst>
            </p:cNvPr>
            <p:cNvPicPr>
              <a:picLocks noChangeAspect="1"/>
            </p:cNvPicPr>
            <p:nvPr/>
          </p:nvPicPr>
          <p:blipFill>
            <a:blip r:embed="rId6"/>
            <a:stretch>
              <a:fillRect/>
            </a:stretch>
          </p:blipFill>
          <p:spPr>
            <a:xfrm>
              <a:off x="8021101" y="5457528"/>
              <a:ext cx="469963" cy="469963"/>
            </a:xfrm>
            <a:prstGeom prst="rect">
              <a:avLst/>
            </a:prstGeom>
          </p:spPr>
        </p:pic>
        <p:pic>
          <p:nvPicPr>
            <p:cNvPr id="37" name="Picture 36">
              <a:extLst>
                <a:ext uri="{FF2B5EF4-FFF2-40B4-BE49-F238E27FC236}">
                  <a16:creationId xmlns:a16="http://schemas.microsoft.com/office/drawing/2014/main" xmlns="" id="{4DD5720E-0B1B-CC64-311E-C9AE7DEEBCEF}"/>
                </a:ext>
              </a:extLst>
            </p:cNvPr>
            <p:cNvPicPr>
              <a:picLocks noChangeAspect="1"/>
            </p:cNvPicPr>
            <p:nvPr/>
          </p:nvPicPr>
          <p:blipFill>
            <a:blip r:embed="rId7"/>
            <a:stretch>
              <a:fillRect/>
            </a:stretch>
          </p:blipFill>
          <p:spPr>
            <a:xfrm>
              <a:off x="7464427" y="5457528"/>
              <a:ext cx="469963" cy="469963"/>
            </a:xfrm>
            <a:prstGeom prst="rect">
              <a:avLst/>
            </a:prstGeom>
          </p:spPr>
        </p:pic>
        <p:pic>
          <p:nvPicPr>
            <p:cNvPr id="38" name="Picture 37">
              <a:extLst>
                <a:ext uri="{FF2B5EF4-FFF2-40B4-BE49-F238E27FC236}">
                  <a16:creationId xmlns:a16="http://schemas.microsoft.com/office/drawing/2014/main" xmlns="" id="{1A01BCB8-2232-9376-6465-F723D405F881}"/>
                </a:ext>
              </a:extLst>
            </p:cNvPr>
            <p:cNvPicPr>
              <a:picLocks noChangeAspect="1"/>
            </p:cNvPicPr>
            <p:nvPr/>
          </p:nvPicPr>
          <p:blipFill>
            <a:blip r:embed="rId8"/>
            <a:stretch>
              <a:fillRect/>
            </a:stretch>
          </p:blipFill>
          <p:spPr>
            <a:xfrm>
              <a:off x="8577775" y="5457528"/>
              <a:ext cx="469963" cy="469963"/>
            </a:xfrm>
            <a:prstGeom prst="rect">
              <a:avLst/>
            </a:prstGeom>
          </p:spPr>
        </p:pic>
        <p:pic>
          <p:nvPicPr>
            <p:cNvPr id="39" name="Picture 38">
              <a:extLst>
                <a:ext uri="{FF2B5EF4-FFF2-40B4-BE49-F238E27FC236}">
                  <a16:creationId xmlns:a16="http://schemas.microsoft.com/office/drawing/2014/main" xmlns="" id="{5681BFAF-2FAE-DD98-3584-38D58494EE51}"/>
                </a:ext>
              </a:extLst>
            </p:cNvPr>
            <p:cNvPicPr>
              <a:picLocks noChangeAspect="1"/>
            </p:cNvPicPr>
            <p:nvPr/>
          </p:nvPicPr>
          <p:blipFill>
            <a:blip r:embed="rId6"/>
            <a:stretch>
              <a:fillRect/>
            </a:stretch>
          </p:blipFill>
          <p:spPr>
            <a:xfrm>
              <a:off x="10192475" y="5885485"/>
              <a:ext cx="469963" cy="469963"/>
            </a:xfrm>
            <a:prstGeom prst="rect">
              <a:avLst/>
            </a:prstGeom>
          </p:spPr>
        </p:pic>
        <p:pic>
          <p:nvPicPr>
            <p:cNvPr id="40" name="Picture 39">
              <a:extLst>
                <a:ext uri="{FF2B5EF4-FFF2-40B4-BE49-F238E27FC236}">
                  <a16:creationId xmlns:a16="http://schemas.microsoft.com/office/drawing/2014/main" xmlns="" id="{7533ADD3-6A7D-3138-008B-8F7FFA02EF20}"/>
                </a:ext>
              </a:extLst>
            </p:cNvPr>
            <p:cNvPicPr>
              <a:picLocks noChangeAspect="1"/>
            </p:cNvPicPr>
            <p:nvPr/>
          </p:nvPicPr>
          <p:blipFill>
            <a:blip r:embed="rId7"/>
            <a:stretch>
              <a:fillRect/>
            </a:stretch>
          </p:blipFill>
          <p:spPr>
            <a:xfrm>
              <a:off x="9635801" y="5885485"/>
              <a:ext cx="469963" cy="469963"/>
            </a:xfrm>
            <a:prstGeom prst="rect">
              <a:avLst/>
            </a:prstGeom>
          </p:spPr>
        </p:pic>
        <p:pic>
          <p:nvPicPr>
            <p:cNvPr id="41" name="Picture 40">
              <a:extLst>
                <a:ext uri="{FF2B5EF4-FFF2-40B4-BE49-F238E27FC236}">
                  <a16:creationId xmlns:a16="http://schemas.microsoft.com/office/drawing/2014/main" xmlns="" id="{D9873F2C-081F-B0F7-EAB0-0AE0363A8C04}"/>
                </a:ext>
              </a:extLst>
            </p:cNvPr>
            <p:cNvPicPr>
              <a:picLocks noChangeAspect="1"/>
            </p:cNvPicPr>
            <p:nvPr/>
          </p:nvPicPr>
          <p:blipFill>
            <a:blip r:embed="rId8"/>
            <a:stretch>
              <a:fillRect/>
            </a:stretch>
          </p:blipFill>
          <p:spPr>
            <a:xfrm>
              <a:off x="10749149" y="5885485"/>
              <a:ext cx="469963" cy="469963"/>
            </a:xfrm>
            <a:prstGeom prst="rect">
              <a:avLst/>
            </a:prstGeom>
          </p:spPr>
        </p:pic>
      </p:grpSp>
    </p:spTree>
    <p:extLst>
      <p:ext uri="{BB962C8B-B14F-4D97-AF65-F5344CB8AC3E}">
        <p14:creationId xmlns:p14="http://schemas.microsoft.com/office/powerpoint/2010/main" val="1909997187"/>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6000">
                                          <p:cBhvr additive="base">
                                            <p:cTn id="11"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B5157446-B052-7D50-E2C4-5900DA726847}"/>
              </a:ext>
            </a:extLst>
          </p:cNvPr>
          <p:cNvPicPr>
            <a:picLocks noChangeAspect="1"/>
          </p:cNvPicPr>
          <p:nvPr/>
        </p:nvPicPr>
        <p:blipFill>
          <a:blip r:embed="rId8"/>
          <a:stretch>
            <a:fillRect/>
          </a:stretch>
        </p:blipFill>
        <p:spPr>
          <a:xfrm>
            <a:off x="3603445" y="1459002"/>
            <a:ext cx="5468586" cy="1018120"/>
          </a:xfrm>
          <a:prstGeom prst="rect">
            <a:avLst/>
          </a:prstGeom>
        </p:spPr>
      </p:pic>
    </p:spTree>
    <p:extLst>
      <p:ext uri="{BB962C8B-B14F-4D97-AF65-F5344CB8AC3E}">
        <p14:creationId xmlns:p14="http://schemas.microsoft.com/office/powerpoint/2010/main" val="26487820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xmlns=""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xmlns=""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xmlns="" id="{49D229D4-1FFE-28BB-4649-AC8EAE6705D5}"/>
              </a:ext>
            </a:extLst>
          </p:cNvPr>
          <p:cNvPicPr>
            <a:picLocks noChangeAspect="1"/>
          </p:cNvPicPr>
          <p:nvPr/>
        </p:nvPicPr>
        <p:blipFill>
          <a:blip r:embed="rId8"/>
          <a:stretch>
            <a:fillRect/>
          </a:stretch>
        </p:blipFill>
        <p:spPr>
          <a:xfrm>
            <a:off x="570509" y="2051227"/>
            <a:ext cx="11132261" cy="1780186"/>
          </a:xfrm>
          <a:prstGeom prst="rect">
            <a:avLst/>
          </a:prstGeom>
        </p:spPr>
      </p:pic>
    </p:spTree>
    <p:extLst>
      <p:ext uri="{BB962C8B-B14F-4D97-AF65-F5344CB8AC3E}">
        <p14:creationId xmlns:p14="http://schemas.microsoft.com/office/powerpoint/2010/main" val="2333329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8868439" y="5747270"/>
            <a:ext cx="496106" cy="849861"/>
          </a:xfrm>
          <a:prstGeom prst="rect">
            <a:avLst/>
          </a:prstGeom>
        </p:spPr>
      </p:pic>
      <p:sp>
        <p:nvSpPr>
          <p:cNvPr id="19" name="TextBox 19"/>
          <p:cNvSpPr txBox="1"/>
          <p:nvPr/>
        </p:nvSpPr>
        <p:spPr>
          <a:xfrm>
            <a:off x="1691537" y="1801739"/>
            <a:ext cx="8758022" cy="2257028"/>
          </a:xfrm>
          <a:prstGeom prst="rect">
            <a:avLst/>
          </a:prstGeom>
        </p:spPr>
        <p:txBody>
          <a:bodyPr wrap="square" lIns="0" tIns="0" rIns="0" bIns="0" rtlCol="0" anchor="t">
            <a:spAutoFit/>
          </a:bodyPr>
          <a:lstStyle/>
          <a:p>
            <a:pPr algn="ctr" defTabSz="609630">
              <a:lnSpc>
                <a:spcPts val="8848"/>
              </a:lnSpc>
            </a:pPr>
            <a:r>
              <a:rPr lang="en-US" sz="766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NÔNG TRẠI </a:t>
            </a:r>
          </a:p>
          <a:p>
            <a:pPr algn="ctr" defTabSz="609630">
              <a:lnSpc>
                <a:spcPts val="8848"/>
              </a:lnSpc>
            </a:pPr>
            <a:r>
              <a:rPr lang="en-US" sz="766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VUI VẺ </a:t>
            </a:r>
          </a:p>
        </p:txBody>
      </p:sp>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b="1" dirty="0">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TRÒ CHƠI</a:t>
            </a:r>
          </a:p>
        </p:txBody>
      </p:sp>
      <p:pic>
        <p:nvPicPr>
          <p:cNvPr id="21" name="Picture 2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flipH="1">
            <a:off x="11615581" y="5826243"/>
            <a:ext cx="466003" cy="798293"/>
          </a:xfrm>
          <a:prstGeom prst="rect">
            <a:avLst/>
          </a:prstGeom>
        </p:spPr>
      </p:pic>
      <p:pic>
        <p:nvPicPr>
          <p:cNvPr id="26" name="Picture 24">
            <a:hlinkClick r:id="rId34" action="ppaction://hlinksldjump"/>
            <a:extLst>
              <a:ext uri="{FF2B5EF4-FFF2-40B4-BE49-F238E27FC236}">
                <a16:creationId xmlns:a16="http://schemas.microsoft.com/office/drawing/2014/main" xmlns="" id="{EC6BDEDB-3FB6-994E-5097-5CD7E56801BA}"/>
              </a:ext>
            </a:extLst>
          </p:cNvPr>
          <p:cNvPicPr>
            <a:picLocks noChangeAspect="1"/>
          </p:cNvPicPr>
          <p:nvPr/>
        </p:nvPicPr>
        <p:blipFill>
          <a:blip r:embed="rId35"/>
          <a:srcRect/>
          <a:stretch>
            <a:fillRect/>
          </a:stretch>
        </p:blipFill>
        <p:spPr>
          <a:xfrm>
            <a:off x="5042548" y="3534619"/>
            <a:ext cx="2056002" cy="2152882"/>
          </a:xfrm>
          <a:prstGeom prst="rect">
            <a:avLst/>
          </a:prstGeom>
        </p:spPr>
      </p:pic>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txBody>
            <a:bodyPr/>
            <a:lstStyle/>
            <a:p>
              <a:endParaRPr lang="en-US"/>
            </a:p>
          </p:txBody>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a:solidFill>
                  <a:srgbClr val="000000"/>
                </a:solidFill>
                <a:latin typeface="MTD Chalmers" pitchFamily="50" charset="0"/>
              </a:rPr>
              <a:t>Bạn có 4 con số, mỗi con số là một bí mật. Giải bí mật hình ảnh xuất hiện. Khi giải hết 4 ô số. Bạn trả lời câu hỏi bức hình.</a:t>
            </a:r>
          </a:p>
          <a:p>
            <a:pPr marL="420991" lvl="1" algn="just" defTabSz="609630"/>
            <a:r>
              <a:rPr lang="en-US" sz="3600">
                <a:solidFill>
                  <a:srgbClr val="000000"/>
                </a:solidFill>
                <a:latin typeface="MTD Chalmers" pitchFamily="50" charset="0"/>
              </a:rPr>
              <a:t>Chúc bạn may mắn!</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dirty="0" err="1">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Luật</a:t>
            </a:r>
            <a:r>
              <a:rPr lang="en-US" sz="7667" dirty="0">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7667" dirty="0" err="1">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7667" dirty="0">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872623" y="4644746"/>
            <a:ext cx="1790768" cy="1343076"/>
          </a:xfrm>
          <a:prstGeom prst="rect">
            <a:avLst/>
          </a:prstGeom>
        </p:spPr>
      </p:pic>
      <p:pic>
        <p:nvPicPr>
          <p:cNvPr id="18" name="Picture 24">
            <a:hlinkClick r:id="rId21" action="ppaction://hlinksldjump"/>
            <a:extLst>
              <a:ext uri="{FF2B5EF4-FFF2-40B4-BE49-F238E27FC236}">
                <a16:creationId xmlns:a16="http://schemas.microsoft.com/office/drawing/2014/main" xmlns="" id="{3E9DB28D-C6E2-169D-8D12-E50BBB318E73}"/>
              </a:ext>
            </a:extLst>
          </p:cNvPr>
          <p:cNvPicPr>
            <a:picLocks noChangeAspect="1"/>
          </p:cNvPicPr>
          <p:nvPr/>
        </p:nvPicPr>
        <p:blipFill>
          <a:blip r:embed="rId22"/>
          <a:srcRect/>
          <a:stretch>
            <a:fillRect/>
          </a:stretch>
        </p:blipFill>
        <p:spPr>
          <a:xfrm>
            <a:off x="10749202" y="5354038"/>
            <a:ext cx="1598820" cy="1674157"/>
          </a:xfrm>
          <a:prstGeom prst="rect">
            <a:avLst/>
          </a:prstGeom>
        </p:spPr>
      </p:pic>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0854" y="-138269"/>
            <a:ext cx="1853706" cy="1853706"/>
          </a:xfrm>
          <a:prstGeom prst="rect">
            <a:avLst/>
          </a:prstGeom>
        </p:spPr>
      </p:pic>
      <p:pic>
        <p:nvPicPr>
          <p:cNvPr id="6" name="mây"/>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766242" y="351172"/>
            <a:ext cx="714140" cy="476689"/>
          </a:xfrm>
          <a:prstGeom prst="rect">
            <a:avLst/>
          </a:prstGeom>
        </p:spPr>
      </p:pic>
      <p:pic>
        <p:nvPicPr>
          <p:cNvPr id="11" name="ngôi nhà">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a16="http://schemas.microsoft.com/office/drawing/2014/main" xmlns="" id="{720A85B3-23A3-AC57-E4DD-6AF0241D28F0}"/>
              </a:ext>
            </a:extLst>
          </p:cNvPr>
          <p:cNvSpPr/>
          <p:nvPr/>
        </p:nvSpPr>
        <p:spPr>
          <a:xfrm>
            <a:off x="1371600" y="3081032"/>
            <a:ext cx="3142256" cy="3091168"/>
          </a:xfrm>
          <a:prstGeom prst="rect">
            <a:avLst/>
          </a:prstGeom>
          <a:blipFill>
            <a:blip r:embed="rId24">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8" name="ô cửa" descr="A picture containing shape&#10;&#10;Description automatically generated">
            <a:extLst>
              <a:ext uri="{FF2B5EF4-FFF2-40B4-BE49-F238E27FC236}">
                <a16:creationId xmlns:a16="http://schemas.microsoft.com/office/drawing/2014/main" xmlns="" id="{5FD9E9EB-1CD4-B83E-4108-9982B646372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6" action="ppaction://hlinksldjump"/>
            <a:extLst>
              <a:ext uri="{FF2B5EF4-FFF2-40B4-BE49-F238E27FC236}">
                <a16:creationId xmlns:a16="http://schemas.microsoft.com/office/drawing/2014/main" xmlns=""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1</a:t>
            </a:r>
          </a:p>
        </p:txBody>
      </p:sp>
      <p:sp>
        <p:nvSpPr>
          <p:cNvPr id="34" name="o2">
            <a:hlinkClick r:id="rId27" action="ppaction://hlinksldjump"/>
            <a:extLst>
              <a:ext uri="{FF2B5EF4-FFF2-40B4-BE49-F238E27FC236}">
                <a16:creationId xmlns:a16="http://schemas.microsoft.com/office/drawing/2014/main" xmlns=""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2</a:t>
            </a:r>
          </a:p>
        </p:txBody>
      </p:sp>
      <p:sp>
        <p:nvSpPr>
          <p:cNvPr id="35" name="o3">
            <a:hlinkClick r:id="rId28" action="ppaction://hlinksldjump"/>
            <a:extLst>
              <a:ext uri="{FF2B5EF4-FFF2-40B4-BE49-F238E27FC236}">
                <a16:creationId xmlns:a16="http://schemas.microsoft.com/office/drawing/2014/main" xmlns=""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3</a:t>
            </a:r>
          </a:p>
        </p:txBody>
      </p:sp>
      <p:sp>
        <p:nvSpPr>
          <p:cNvPr id="36" name="o4">
            <a:hlinkClick r:id="rId29" action="ppaction://hlinksldjump"/>
            <a:extLst>
              <a:ext uri="{FF2B5EF4-FFF2-40B4-BE49-F238E27FC236}">
                <a16:creationId xmlns:a16="http://schemas.microsoft.com/office/drawing/2014/main" xmlns=""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4</a:t>
            </a:r>
          </a:p>
        </p:txBody>
      </p:sp>
      <p:pic>
        <p:nvPicPr>
          <p:cNvPr id="37" name="ô cửa" descr="A picture containing shape&#10;&#10;Description automatically generated">
            <a:extLst>
              <a:ext uri="{FF2B5EF4-FFF2-40B4-BE49-F238E27FC236}">
                <a16:creationId xmlns:a16="http://schemas.microsoft.com/office/drawing/2014/main" xmlns="" id="{7B65C39E-DC9F-9C89-68FD-7E43281B5DB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a16="http://schemas.microsoft.com/office/drawing/2014/main" xmlns="" id="{D5E94968-022A-86AA-13AB-90DB182E4536}"/>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a16="http://schemas.microsoft.com/office/drawing/2014/main" xmlns="" id="{B2014EE0-A74E-5C94-58D3-2C5DD470A8CB}"/>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a16="http://schemas.microsoft.com/office/drawing/2014/main" xmlns=""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Calibri"/>
              </a:rPr>
              <a:t>Bạn hãy chọn cho mình 1 ô số đi nào.</a:t>
            </a:r>
          </a:p>
        </p:txBody>
      </p:sp>
      <p:sp>
        <p:nvSpPr>
          <p:cNvPr id="42" name="TextBox 41">
            <a:extLst>
              <a:ext uri="{FF2B5EF4-FFF2-40B4-BE49-F238E27FC236}">
                <a16:creationId xmlns:a16="http://schemas.microsoft.com/office/drawing/2014/main" xmlns=""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Calibri"/>
              </a:rPr>
              <a:t>Trong hình là gì?</a:t>
            </a:r>
          </a:p>
        </p:txBody>
      </p:sp>
      <p:sp>
        <p:nvSpPr>
          <p:cNvPr id="44" name="TextBox 43">
            <a:extLst>
              <a:ext uri="{FF2B5EF4-FFF2-40B4-BE49-F238E27FC236}">
                <a16:creationId xmlns:a16="http://schemas.microsoft.com/office/drawing/2014/main" xmlns=""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Calibri"/>
              </a:rPr>
              <a:t>Bộ</a:t>
            </a:r>
            <a:r>
              <a:rPr lang="en-US" sz="2667" dirty="0">
                <a:solidFill>
                  <a:prstClr val="black"/>
                </a:solidFill>
                <a:latin typeface="Calibri"/>
              </a:rPr>
              <a:t> </a:t>
            </a:r>
            <a:r>
              <a:rPr lang="en-US" sz="2667" dirty="0" err="1">
                <a:solidFill>
                  <a:prstClr val="black"/>
                </a:solidFill>
                <a:latin typeface="Calibri"/>
              </a:rPr>
              <a:t>truyện</a:t>
            </a:r>
            <a:r>
              <a:rPr lang="en-US" sz="2667" dirty="0">
                <a:solidFill>
                  <a:prstClr val="black"/>
                </a:solidFill>
                <a:latin typeface="Calibri"/>
              </a:rPr>
              <a:t> </a:t>
            </a:r>
            <a:r>
              <a:rPr lang="en-US" sz="2667" dirty="0" err="1">
                <a:solidFill>
                  <a:prstClr val="black"/>
                </a:solidFill>
                <a:latin typeface="Calibri"/>
              </a:rPr>
              <a:t>Doremon</a:t>
            </a:r>
            <a:endParaRPr lang="en-US" sz="2667" dirty="0">
              <a:solidFill>
                <a:prstClr val="black"/>
              </a:solidFill>
              <a:latin typeface="Calibri"/>
            </a:endParaRPr>
          </a:p>
        </p:txBody>
      </p:sp>
      <p:sp>
        <p:nvSpPr>
          <p:cNvPr id="12" name="TextBox 11">
            <a:hlinkClick r:id="rId17" action="ppaction://hlinksldjump"/>
            <a:extLst>
              <a:ext uri="{FF2B5EF4-FFF2-40B4-BE49-F238E27FC236}">
                <a16:creationId xmlns:a16="http://schemas.microsoft.com/office/drawing/2014/main" xmlns="" id="{21DF39D0-81C2-79ED-D9C9-96F3FEA05FBC}"/>
              </a:ext>
            </a:extLst>
          </p:cNvPr>
          <p:cNvSpPr txBox="1"/>
          <p:nvPr/>
        </p:nvSpPr>
        <p:spPr>
          <a:xfrm>
            <a:off x="883920" y="497840"/>
            <a:ext cx="863600" cy="523220"/>
          </a:xfrm>
          <a:prstGeom prst="rect">
            <a:avLst/>
          </a:prstGeom>
          <a:noFill/>
        </p:spPr>
        <p:txBody>
          <a:bodyPr wrap="square" rtlCol="0">
            <a:spAutoFit/>
          </a:bodyPr>
          <a:lstStyle/>
          <a:p>
            <a:r>
              <a:rPr lang="en-US" sz="2800" dirty="0"/>
              <a:t>Next</a:t>
            </a:r>
          </a:p>
        </p:txBody>
      </p:sp>
    </p:spTree>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471874" y="127001"/>
            <a:ext cx="5278333" cy="5714027"/>
          </a:xfrm>
          <a:prstGeom prst="rect">
            <a:avLst/>
          </a:prstGeom>
        </p:spPr>
      </p:pic>
      <p:pic>
        <p:nvPicPr>
          <p:cNvPr id="25" name="Picture 25"/>
          <p:cNvPicPr>
            <a:picLocks noChangeAspect="1"/>
          </p:cNvPicPr>
          <p:nvPr/>
        </p:nvPicPr>
        <p:blipFill>
          <a:blip r:embed="rId17"/>
          <a:srcRect/>
          <a:stretch>
            <a:fillRect/>
          </a:stretch>
        </p:blipFill>
        <p:spPr>
          <a:xfrm rot="-418923">
            <a:off x="3390548" y="4292595"/>
            <a:ext cx="1476147" cy="1454005"/>
          </a:xfrm>
          <a:prstGeom prst="rect">
            <a:avLst/>
          </a:prstGeom>
        </p:spPr>
      </p:pic>
      <p:pic>
        <p:nvPicPr>
          <p:cNvPr id="28" name="Picture 28"/>
          <p:cNvPicPr>
            <a:picLocks noChangeAspect="1"/>
          </p:cNvPicPr>
          <p:nvPr/>
        </p:nvPicPr>
        <p:blipFill>
          <a:blip r:embed="rId17"/>
          <a:srcRect/>
          <a:stretch>
            <a:fillRect/>
          </a:stretch>
        </p:blipFill>
        <p:spPr>
          <a:xfrm rot="513312" flipH="1">
            <a:off x="7385662" y="4304175"/>
            <a:ext cx="1475300" cy="1453170"/>
          </a:xfrm>
          <a:prstGeom prst="rect">
            <a:avLst/>
          </a:prstGeom>
        </p:spPr>
      </p:pic>
      <p:pic>
        <p:nvPicPr>
          <p:cNvPr id="32" name="nongdan2">
            <a:extLst>
              <a:ext uri="{FF2B5EF4-FFF2-40B4-BE49-F238E27FC236}">
                <a16:creationId xmlns:a16="http://schemas.microsoft.com/office/drawing/2014/main" xmlns="" id="{C3D837CB-C8BD-B91A-74CC-2979AF297BC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xmlns="" id="{638A7FC5-E3A4-2492-C191-C768FE4135E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19651" y="660906"/>
            <a:ext cx="2553407" cy="1701207"/>
          </a:xfrm>
          <a:prstGeom prst="rect">
            <a:avLst/>
          </a:prstGeom>
        </p:spPr>
      </p:pic>
      <p:sp>
        <p:nvSpPr>
          <p:cNvPr id="34" name="TextBox 33">
            <a:extLst>
              <a:ext uri="{FF2B5EF4-FFF2-40B4-BE49-F238E27FC236}">
                <a16:creationId xmlns:a16="http://schemas.microsoft.com/office/drawing/2014/main" xmlns="" id="{987749B4-D680-F3C9-3B47-BC0A541D0AAF}"/>
              </a:ext>
            </a:extLst>
          </p:cNvPr>
          <p:cNvSpPr txBox="1"/>
          <p:nvPr/>
        </p:nvSpPr>
        <p:spPr>
          <a:xfrm>
            <a:off x="1633997" y="1048934"/>
            <a:ext cx="2271253" cy="830997"/>
          </a:xfrm>
          <a:prstGeom prst="rect">
            <a:avLst/>
          </a:prstGeom>
          <a:noFill/>
        </p:spPr>
        <p:txBody>
          <a:bodyPr wrap="square" rtlCol="0">
            <a:spAutoFit/>
          </a:bodyPr>
          <a:lstStyle/>
          <a:p>
            <a:pPr algn="ctr" defTabSz="60963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hóm các từ chỉ người:</a:t>
            </a:r>
          </a:p>
        </p:txBody>
      </p:sp>
      <p:pic>
        <p:nvPicPr>
          <p:cNvPr id="35" name="nongdan2">
            <a:extLst>
              <a:ext uri="{FF2B5EF4-FFF2-40B4-BE49-F238E27FC236}">
                <a16:creationId xmlns:a16="http://schemas.microsoft.com/office/drawing/2014/main" xmlns="" id="{BFD8C8EB-1145-EB58-3C63-71C3D4E648B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913295" y="1677581"/>
            <a:ext cx="2970219" cy="4082775"/>
          </a:xfrm>
          <a:prstGeom prst="rect">
            <a:avLst/>
          </a:prstGeom>
        </p:spPr>
      </p:pic>
      <p:pic>
        <p:nvPicPr>
          <p:cNvPr id="38" name="Picture 24">
            <a:hlinkClick r:id="rId24" action="ppaction://hlinksldjump"/>
            <a:extLst>
              <a:ext uri="{FF2B5EF4-FFF2-40B4-BE49-F238E27FC236}">
                <a16:creationId xmlns:a16="http://schemas.microsoft.com/office/drawing/2014/main" xmlns="" id="{E10046D5-EFF5-6345-826E-E16A56745797}"/>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17" name="Rectangle 16">
            <a:extLst>
              <a:ext uri="{FF2B5EF4-FFF2-40B4-BE49-F238E27FC236}">
                <a16:creationId xmlns:a16="http://schemas.microsoft.com/office/drawing/2014/main" xmlns="" id="{EA72D44A-2D84-61A9-25C1-944EF33557CF}"/>
              </a:ext>
            </a:extLst>
          </p:cNvPr>
          <p:cNvSpPr/>
          <p:nvPr/>
        </p:nvSpPr>
        <p:spPr>
          <a:xfrm>
            <a:off x="4067175" y="1876425"/>
            <a:ext cx="4171950"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CECC6C83-0248-3D67-A6AA-E30B15F5A7E8}"/>
              </a:ext>
            </a:extLst>
          </p:cNvPr>
          <p:cNvSpPr txBox="1"/>
          <p:nvPr/>
        </p:nvSpPr>
        <p:spPr>
          <a:xfrm>
            <a:off x="4432258" y="2528762"/>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xmlns="" id="{E7D3FB0B-35D5-7144-2514-9444C3DB6C7A}"/>
              </a:ext>
            </a:extLst>
          </p:cNvPr>
          <p:cNvSpPr txBox="1"/>
          <p:nvPr/>
        </p:nvSpPr>
        <p:spPr>
          <a:xfrm>
            <a:off x="4432258" y="3373014"/>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xmlns="" id="{1F8CFD3D-02D2-751C-4BB0-B6105B72109C}"/>
              </a:ext>
            </a:extLst>
          </p:cNvPr>
          <p:cNvSpPr txBox="1"/>
          <p:nvPr/>
        </p:nvSpPr>
        <p:spPr>
          <a:xfrm>
            <a:off x="4432258" y="4120036"/>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3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1100"/>
                                        <p:tgtEl>
                                          <p:spTgt spid="19"/>
                                        </p:tgtEl>
                                      </p:cBhvr>
                                    </p:animEffect>
                                  </p:childTnLst>
                                </p:cTn>
                              </p:par>
                              <p:par>
                                <p:cTn id="11" presetID="6" presetClass="entr" presetSubtype="16" fill="hold" grpId="0" nodeType="withEffect">
                                  <p:stCondLst>
                                    <p:cond delay="0"/>
                                  </p:stCondLst>
                                  <p:iterate type="lt">
                                    <p:tmPct val="0"/>
                                  </p:iterate>
                                  <p:childTnLst>
                                    <p:set>
                                      <p:cBhvr>
                                        <p:cTn id="12" dur="1" fill="hold">
                                          <p:stCondLst>
                                            <p:cond delay="0"/>
                                          </p:stCondLst>
                                        </p:cTn>
                                        <p:tgtEl>
                                          <p:spTgt spid="20"/>
                                        </p:tgtEl>
                                        <p:attrNameLst>
                                          <p:attrName>style.visibility</p:attrName>
                                        </p:attrNameLst>
                                      </p:cBhvr>
                                      <p:to>
                                        <p:strVal val="visible"/>
                                      </p:to>
                                    </p:set>
                                    <p:animEffect transition="in" filter="circle(in)">
                                      <p:cBhvr>
                                        <p:cTn id="13" dur="12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2"/>
                                        </p:tgtEl>
                                      </p:cBhvr>
                                    </p:animEffect>
                                    <p:animScale>
                                      <p:cBhvr>
                                        <p:cTn id="18" dur="250" autoRev="1" fill="hold"/>
                                        <p:tgtEl>
                                          <p:spTgt spid="32"/>
                                        </p:tgtEl>
                                      </p:cBhvr>
                                      <p:by x="105000" y="105000"/>
                                    </p:animScale>
                                  </p:childTnLst>
                                </p:cTn>
                              </p:par>
                              <p:par>
                                <p:cTn id="19" presetID="26" presetClass="emph" presetSubtype="0" fill="hold" grpId="1" nodeType="withEffect">
                                  <p:stCondLst>
                                    <p:cond delay="0"/>
                                  </p:stCondLst>
                                  <p:iterate type="lt">
                                    <p:tmPct val="0"/>
                                  </p:iterate>
                                  <p:childTnLst>
                                    <p:animEffect transition="out" filter="fade">
                                      <p:cBhvr>
                                        <p:cTn id="20" dur="500" tmFilter="0, 0; .2, .5; .8, .5; 1, 0"/>
                                        <p:tgtEl>
                                          <p:spTgt spid="20"/>
                                        </p:tgtEl>
                                      </p:cBhvr>
                                    </p:animEffect>
                                    <p:animScale>
                                      <p:cBhvr>
                                        <p:cTn id="21" dur="250" autoRev="1" fill="hold"/>
                                        <p:tgtEl>
                                          <p:spTgt spid="20"/>
                                        </p:tgtEl>
                                      </p:cBhvr>
                                      <p:by x="105000" y="105000"/>
                                    </p:animScale>
                                  </p:childTnLst>
                                </p:cTn>
                              </p:par>
                              <p:par>
                                <p:cTn id="22" presetID="16" presetClass="emph" presetSubtype="0" fill="hold" grpId="2" nodeType="withEffect">
                                  <p:stCondLst>
                                    <p:cond delay="0"/>
                                  </p:stCondLst>
                                  <p:iterate type="lt">
                                    <p:tmPct val="4000"/>
                                  </p:iterate>
                                  <p:childTnLst>
                                    <p:set>
                                      <p:cBhvr override="childStyle">
                                        <p:cTn id="23" dur="500" fill="hold"/>
                                        <p:tgtEl>
                                          <p:spTgt spid="20"/>
                                        </p:tgtEl>
                                        <p:attrNameLst>
                                          <p:attrName>style.color</p:attrName>
                                        </p:attrNameLst>
                                      </p:cBhvr>
                                      <p:to>
                                        <p:clrVal>
                                          <a:srgbClr val="FF0066"/>
                                        </p:clrVal>
                                      </p:to>
                                    </p:set>
                                    <p:set>
                                      <p:cBhvr>
                                        <p:cTn id="24" dur="500" fill="hold"/>
                                        <p:tgtEl>
                                          <p:spTgt spid="20"/>
                                        </p:tgtEl>
                                        <p:attrNameLst>
                                          <p:attrName>fillcolor</p:attrName>
                                        </p:attrNameLst>
                                      </p:cBhvr>
                                      <p:to>
                                        <p:clrVal>
                                          <a:srgbClr val="FF0066"/>
                                        </p:clrVal>
                                      </p:to>
                                    </p:set>
                                    <p:set>
                                      <p:cBhvr>
                                        <p:cTn id="25"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0" grpId="1"/>
      <p:bldP spid="20"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xmlns="" id="{1268875C-4E81-179A-CBB5-54533C9450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18" name="Picture 3">
            <a:extLst>
              <a:ext uri="{FF2B5EF4-FFF2-40B4-BE49-F238E27FC236}">
                <a16:creationId xmlns:a16="http://schemas.microsoft.com/office/drawing/2014/main" xmlns="" id="{48BAFE08-3E40-B8B9-7147-F73B390750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19" name="Picture 4">
            <a:extLst>
              <a:ext uri="{FF2B5EF4-FFF2-40B4-BE49-F238E27FC236}">
                <a16:creationId xmlns:a16="http://schemas.microsoft.com/office/drawing/2014/main" xmlns="" id="{A3145DDA-5AC4-5FAE-35D9-B2DE359CBD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20" name="Picture 5">
            <a:extLst>
              <a:ext uri="{FF2B5EF4-FFF2-40B4-BE49-F238E27FC236}">
                <a16:creationId xmlns:a16="http://schemas.microsoft.com/office/drawing/2014/main" xmlns="" id="{DFE7B4BE-99CB-0C24-C265-85E2696F5F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21" name="Picture 6">
            <a:extLst>
              <a:ext uri="{FF2B5EF4-FFF2-40B4-BE49-F238E27FC236}">
                <a16:creationId xmlns:a16="http://schemas.microsoft.com/office/drawing/2014/main" xmlns="" id="{0A69B2C8-3144-21DF-2D20-35D39873BF8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22" name="Picture 7">
            <a:extLst>
              <a:ext uri="{FF2B5EF4-FFF2-40B4-BE49-F238E27FC236}">
                <a16:creationId xmlns:a16="http://schemas.microsoft.com/office/drawing/2014/main" xmlns="" id="{C4C26974-1586-814F-4023-1F94EA2EB86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23" name="Picture 8">
            <a:extLst>
              <a:ext uri="{FF2B5EF4-FFF2-40B4-BE49-F238E27FC236}">
                <a16:creationId xmlns:a16="http://schemas.microsoft.com/office/drawing/2014/main" xmlns="" id="{7E37AB36-4A04-DBCD-5179-449CD3DF6E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24" name="Picture 9">
            <a:extLst>
              <a:ext uri="{FF2B5EF4-FFF2-40B4-BE49-F238E27FC236}">
                <a16:creationId xmlns:a16="http://schemas.microsoft.com/office/drawing/2014/main" xmlns="" id="{DD3E31BF-FCB5-663A-EE3F-906CA2ECDA3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26" name="Picture 10">
            <a:extLst>
              <a:ext uri="{FF2B5EF4-FFF2-40B4-BE49-F238E27FC236}">
                <a16:creationId xmlns:a16="http://schemas.microsoft.com/office/drawing/2014/main" xmlns="" id="{CD9197B4-752B-2861-C8E2-70DCA466B0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29" name="Picture 11">
            <a:extLst>
              <a:ext uri="{FF2B5EF4-FFF2-40B4-BE49-F238E27FC236}">
                <a16:creationId xmlns:a16="http://schemas.microsoft.com/office/drawing/2014/main" xmlns="" id="{1FEA4415-7CC9-3A94-E37D-7E5080081C6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471874" y="127001"/>
            <a:ext cx="5278333" cy="5714027"/>
          </a:xfrm>
          <a:prstGeom prst="rect">
            <a:avLst/>
          </a:prstGeom>
        </p:spPr>
      </p:pic>
      <p:pic>
        <p:nvPicPr>
          <p:cNvPr id="30" name="Picture 25">
            <a:extLst>
              <a:ext uri="{FF2B5EF4-FFF2-40B4-BE49-F238E27FC236}">
                <a16:creationId xmlns:a16="http://schemas.microsoft.com/office/drawing/2014/main" xmlns="" id="{8937A7BD-EB10-117A-3F76-74DBB601DE9B}"/>
              </a:ext>
            </a:extLst>
          </p:cNvPr>
          <p:cNvPicPr>
            <a:picLocks noChangeAspect="1"/>
          </p:cNvPicPr>
          <p:nvPr/>
        </p:nvPicPr>
        <p:blipFill>
          <a:blip r:embed="rId17"/>
          <a:srcRect/>
          <a:stretch>
            <a:fillRect/>
          </a:stretch>
        </p:blipFill>
        <p:spPr>
          <a:xfrm rot="-418923">
            <a:off x="3390548" y="4292595"/>
            <a:ext cx="1476147" cy="1454005"/>
          </a:xfrm>
          <a:prstGeom prst="rect">
            <a:avLst/>
          </a:prstGeom>
        </p:spPr>
      </p:pic>
      <p:pic>
        <p:nvPicPr>
          <p:cNvPr id="31" name="Picture 28">
            <a:extLst>
              <a:ext uri="{FF2B5EF4-FFF2-40B4-BE49-F238E27FC236}">
                <a16:creationId xmlns:a16="http://schemas.microsoft.com/office/drawing/2014/main" xmlns="" id="{01A2DF9F-6F41-5469-8875-755C6CA37145}"/>
              </a:ext>
            </a:extLst>
          </p:cNvPr>
          <p:cNvPicPr>
            <a:picLocks noChangeAspect="1"/>
          </p:cNvPicPr>
          <p:nvPr/>
        </p:nvPicPr>
        <p:blipFill>
          <a:blip r:embed="rId17"/>
          <a:srcRect/>
          <a:stretch>
            <a:fillRect/>
          </a:stretch>
        </p:blipFill>
        <p:spPr>
          <a:xfrm rot="513312" flipH="1">
            <a:off x="7385662" y="4304175"/>
            <a:ext cx="1475300" cy="1453170"/>
          </a:xfrm>
          <a:prstGeom prst="rect">
            <a:avLst/>
          </a:prstGeom>
        </p:spPr>
      </p:pic>
      <p:pic>
        <p:nvPicPr>
          <p:cNvPr id="36" name="nongdan2">
            <a:extLst>
              <a:ext uri="{FF2B5EF4-FFF2-40B4-BE49-F238E27FC236}">
                <a16:creationId xmlns:a16="http://schemas.microsoft.com/office/drawing/2014/main" xmlns="" id="{DD34DFCE-C74B-52A0-9AF4-4A3EC86C41E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25488" y="2322198"/>
            <a:ext cx="3349377" cy="3866525"/>
          </a:xfrm>
          <a:prstGeom prst="rect">
            <a:avLst/>
          </a:prstGeom>
        </p:spPr>
      </p:pic>
      <p:pic>
        <p:nvPicPr>
          <p:cNvPr id="37" name="Picture 18">
            <a:extLst>
              <a:ext uri="{FF2B5EF4-FFF2-40B4-BE49-F238E27FC236}">
                <a16:creationId xmlns:a16="http://schemas.microsoft.com/office/drawing/2014/main" xmlns="" id="{198B11BF-EBF7-F4C6-7762-AA2EBA6C803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19651" y="660906"/>
            <a:ext cx="2553407" cy="1701207"/>
          </a:xfrm>
          <a:prstGeom prst="rect">
            <a:avLst/>
          </a:prstGeom>
        </p:spPr>
      </p:pic>
      <p:sp>
        <p:nvSpPr>
          <p:cNvPr id="39" name="TextBox 38">
            <a:extLst>
              <a:ext uri="{FF2B5EF4-FFF2-40B4-BE49-F238E27FC236}">
                <a16:creationId xmlns:a16="http://schemas.microsoft.com/office/drawing/2014/main" xmlns="" id="{BEB5CF4C-D427-4C9D-3FF7-BA36D0FA67BF}"/>
              </a:ext>
            </a:extLst>
          </p:cNvPr>
          <p:cNvSpPr txBox="1"/>
          <p:nvPr/>
        </p:nvSpPr>
        <p:spPr>
          <a:xfrm>
            <a:off x="1633997" y="1048934"/>
            <a:ext cx="2271253" cy="830997"/>
          </a:xfrm>
          <a:prstGeom prst="rect">
            <a:avLst/>
          </a:prstGeom>
          <a:noFill/>
        </p:spPr>
        <p:txBody>
          <a:bodyPr wrap="square" rtlCol="0">
            <a:spAutoFit/>
          </a:bodyPr>
          <a:lstStyle/>
          <a:p>
            <a:pPr algn="ctr" defTabSz="60963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hóm các từ chỉ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0" name="nongdan2">
            <a:extLst>
              <a:ext uri="{FF2B5EF4-FFF2-40B4-BE49-F238E27FC236}">
                <a16:creationId xmlns:a16="http://schemas.microsoft.com/office/drawing/2014/main" xmlns="" id="{B677E453-7120-442A-1E96-12D2263CDDD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913295" y="1677581"/>
            <a:ext cx="2970219" cy="4082775"/>
          </a:xfrm>
          <a:prstGeom prst="rect">
            <a:avLst/>
          </a:prstGeom>
        </p:spPr>
      </p:pic>
      <p:pic>
        <p:nvPicPr>
          <p:cNvPr id="41" name="Picture 24">
            <a:hlinkClick r:id="rId24" action="ppaction://hlinksldjump"/>
            <a:extLst>
              <a:ext uri="{FF2B5EF4-FFF2-40B4-BE49-F238E27FC236}">
                <a16:creationId xmlns:a16="http://schemas.microsoft.com/office/drawing/2014/main" xmlns="" id="{D190B402-3591-B20C-016B-C74B8986F6B0}"/>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42" name="Rectangle 41">
            <a:extLst>
              <a:ext uri="{FF2B5EF4-FFF2-40B4-BE49-F238E27FC236}">
                <a16:creationId xmlns:a16="http://schemas.microsoft.com/office/drawing/2014/main" xmlns="" id="{283BEC00-C305-9207-02C2-4DBF7EEC4125}"/>
              </a:ext>
            </a:extLst>
          </p:cNvPr>
          <p:cNvSpPr/>
          <p:nvPr/>
        </p:nvSpPr>
        <p:spPr>
          <a:xfrm>
            <a:off x="3905250" y="1876425"/>
            <a:ext cx="4571999"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xmlns="" id="{BAB5BAE7-86E7-36FA-2C77-F5E15E7EEEF3}"/>
              </a:ext>
            </a:extLst>
          </p:cNvPr>
          <p:cNvSpPr txBox="1"/>
          <p:nvPr/>
        </p:nvSpPr>
        <p:spPr>
          <a:xfrm>
            <a:off x="4001810" y="2546127"/>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TextBox 46">
            <a:extLst>
              <a:ext uri="{FF2B5EF4-FFF2-40B4-BE49-F238E27FC236}">
                <a16:creationId xmlns:a16="http://schemas.microsoft.com/office/drawing/2014/main" xmlns="" id="{4882F024-3C79-0D69-2B64-C6AAC9564A05}"/>
              </a:ext>
            </a:extLst>
          </p:cNvPr>
          <p:cNvSpPr txBox="1"/>
          <p:nvPr/>
        </p:nvSpPr>
        <p:spPr>
          <a:xfrm>
            <a:off x="4001811" y="4177138"/>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TextBox 47">
            <a:extLst>
              <a:ext uri="{FF2B5EF4-FFF2-40B4-BE49-F238E27FC236}">
                <a16:creationId xmlns:a16="http://schemas.microsoft.com/office/drawing/2014/main" xmlns="" id="{E70F8FDA-B939-6533-C8ED-7E2F95C85DD0}"/>
              </a:ext>
            </a:extLst>
          </p:cNvPr>
          <p:cNvSpPr txBox="1"/>
          <p:nvPr/>
        </p:nvSpPr>
        <p:spPr>
          <a:xfrm>
            <a:off x="4001810" y="3324399"/>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688363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6" presetClass="entr" presetSubtype="16"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ircle(in)">
                                      <p:cBhvr>
                                        <p:cTn id="10" dur="1300"/>
                                        <p:tgtEl>
                                          <p:spTgt spid="46"/>
                                        </p:tgtEl>
                                      </p:cBhvr>
                                    </p:animEffect>
                                  </p:childTnLst>
                                </p:cTn>
                              </p:par>
                              <p:par>
                                <p:cTn id="11" presetID="6" presetClass="entr" presetSubtype="16" fill="hold" grpId="0" nodeType="withEffect">
                                  <p:stCondLst>
                                    <p:cond delay="0"/>
                                  </p:stCondLst>
                                  <p:iterate type="lt">
                                    <p:tmPct val="0"/>
                                  </p:iterate>
                                  <p:childTnLst>
                                    <p:set>
                                      <p:cBhvr>
                                        <p:cTn id="12" dur="1" fill="hold">
                                          <p:stCondLst>
                                            <p:cond delay="0"/>
                                          </p:stCondLst>
                                        </p:cTn>
                                        <p:tgtEl>
                                          <p:spTgt spid="48"/>
                                        </p:tgtEl>
                                        <p:attrNameLst>
                                          <p:attrName>style.visibility</p:attrName>
                                        </p:attrNameLst>
                                      </p:cBhvr>
                                      <p:to>
                                        <p:strVal val="visible"/>
                                      </p:to>
                                    </p:set>
                                    <p:animEffect transition="in" filter="circle(in)">
                                      <p:cBhvr>
                                        <p:cTn id="13" dur="1200"/>
                                        <p:tgtEl>
                                          <p:spTgt spid="4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ircle(in)">
                                      <p:cBhvr>
                                        <p:cTn id="16" dur="11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2" nodeType="clickEffect">
                                  <p:stCondLst>
                                    <p:cond delay="0"/>
                                  </p:stCondLst>
                                  <p:iterate type="lt">
                                    <p:tmPct val="4000"/>
                                  </p:iterate>
                                  <p:childTnLst>
                                    <p:set>
                                      <p:cBhvr override="childStyle">
                                        <p:cTn id="20" dur="500" fill="hold"/>
                                        <p:tgtEl>
                                          <p:spTgt spid="48"/>
                                        </p:tgtEl>
                                        <p:attrNameLst>
                                          <p:attrName>style.color</p:attrName>
                                        </p:attrNameLst>
                                      </p:cBhvr>
                                      <p:to>
                                        <p:clrVal>
                                          <a:srgbClr val="FF0066"/>
                                        </p:clrVal>
                                      </p:to>
                                    </p:set>
                                    <p:set>
                                      <p:cBhvr>
                                        <p:cTn id="21" dur="500" fill="hold"/>
                                        <p:tgtEl>
                                          <p:spTgt spid="48"/>
                                        </p:tgtEl>
                                        <p:attrNameLst>
                                          <p:attrName>fillcolor</p:attrName>
                                        </p:attrNameLst>
                                      </p:cBhvr>
                                      <p:to>
                                        <p:clrVal>
                                          <a:srgbClr val="FF0066"/>
                                        </p:clrVal>
                                      </p:to>
                                    </p:set>
                                    <p:set>
                                      <p:cBhvr>
                                        <p:cTn id="22" dur="500" fill="hold"/>
                                        <p:tgtEl>
                                          <p:spTgt spid="48"/>
                                        </p:tgtEl>
                                        <p:attrNameLst>
                                          <p:attrName>fill.type</p:attrName>
                                        </p:attrNameLst>
                                      </p:cBhvr>
                                      <p:to>
                                        <p:strVal val="solid"/>
                                      </p:to>
                                    </p:set>
                                  </p:childTnLst>
                                </p:cTn>
                              </p:par>
                            </p:childTnLst>
                          </p:cTn>
                        </p:par>
                        <p:par>
                          <p:cTn id="23" fill="hold">
                            <p:stCondLst>
                              <p:cond delay="88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48"/>
                                        </p:tgtEl>
                                      </p:cBhvr>
                                    </p:animEffect>
                                    <p:animScale>
                                      <p:cBhvr>
                                        <p:cTn id="26"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8" grpId="1"/>
      <p:bldP spid="48"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xmlns="" id="{05D53FED-2135-760C-57AC-C61E8F6C21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18" name="Picture 3">
            <a:extLst>
              <a:ext uri="{FF2B5EF4-FFF2-40B4-BE49-F238E27FC236}">
                <a16:creationId xmlns:a16="http://schemas.microsoft.com/office/drawing/2014/main" xmlns="" id="{064A85E3-4F52-B48B-2E2B-B3FA3E90F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19" name="Picture 4">
            <a:extLst>
              <a:ext uri="{FF2B5EF4-FFF2-40B4-BE49-F238E27FC236}">
                <a16:creationId xmlns:a16="http://schemas.microsoft.com/office/drawing/2014/main" xmlns="" id="{3BF8FAEB-9BC2-0B3F-C4AA-1A2DA4734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20" name="Picture 5">
            <a:extLst>
              <a:ext uri="{FF2B5EF4-FFF2-40B4-BE49-F238E27FC236}">
                <a16:creationId xmlns:a16="http://schemas.microsoft.com/office/drawing/2014/main" xmlns="" id="{17D19ACC-8B21-BA6B-6D22-021DF1AC6E9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21" name="Picture 6">
            <a:extLst>
              <a:ext uri="{FF2B5EF4-FFF2-40B4-BE49-F238E27FC236}">
                <a16:creationId xmlns:a16="http://schemas.microsoft.com/office/drawing/2014/main" xmlns="" id="{EF0AF643-EAD7-87EB-38C5-EC4C4D004E5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22" name="Picture 7">
            <a:extLst>
              <a:ext uri="{FF2B5EF4-FFF2-40B4-BE49-F238E27FC236}">
                <a16:creationId xmlns:a16="http://schemas.microsoft.com/office/drawing/2014/main" xmlns="" id="{BB80AA41-A184-C738-FBFB-10D4BEEBBD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23" name="Picture 8">
            <a:extLst>
              <a:ext uri="{FF2B5EF4-FFF2-40B4-BE49-F238E27FC236}">
                <a16:creationId xmlns:a16="http://schemas.microsoft.com/office/drawing/2014/main" xmlns="" id="{7403C678-AC2E-A524-EC6B-1F8A3ACF1E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24" name="Picture 9">
            <a:extLst>
              <a:ext uri="{FF2B5EF4-FFF2-40B4-BE49-F238E27FC236}">
                <a16:creationId xmlns:a16="http://schemas.microsoft.com/office/drawing/2014/main" xmlns="" id="{FFDAD0E1-94CD-D73E-06E8-AA16B9BD206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26" name="Picture 10">
            <a:extLst>
              <a:ext uri="{FF2B5EF4-FFF2-40B4-BE49-F238E27FC236}">
                <a16:creationId xmlns:a16="http://schemas.microsoft.com/office/drawing/2014/main" xmlns="" id="{D8F57CB3-FB9D-0312-9BDE-A40D460A840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29" name="Picture 11">
            <a:extLst>
              <a:ext uri="{FF2B5EF4-FFF2-40B4-BE49-F238E27FC236}">
                <a16:creationId xmlns:a16="http://schemas.microsoft.com/office/drawing/2014/main" xmlns="" id="{CC93B8EE-7F02-4D94-8BBA-CE7BC2611DB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471874" y="127001"/>
            <a:ext cx="5278333" cy="5714027"/>
          </a:xfrm>
          <a:prstGeom prst="rect">
            <a:avLst/>
          </a:prstGeom>
        </p:spPr>
      </p:pic>
      <p:pic>
        <p:nvPicPr>
          <p:cNvPr id="30" name="Picture 25">
            <a:extLst>
              <a:ext uri="{FF2B5EF4-FFF2-40B4-BE49-F238E27FC236}">
                <a16:creationId xmlns:a16="http://schemas.microsoft.com/office/drawing/2014/main" xmlns="" id="{99042197-B17F-9DAD-ADD7-A3DF50AD57A9}"/>
              </a:ext>
            </a:extLst>
          </p:cNvPr>
          <p:cNvPicPr>
            <a:picLocks noChangeAspect="1"/>
          </p:cNvPicPr>
          <p:nvPr/>
        </p:nvPicPr>
        <p:blipFill>
          <a:blip r:embed="rId17"/>
          <a:srcRect/>
          <a:stretch>
            <a:fillRect/>
          </a:stretch>
        </p:blipFill>
        <p:spPr>
          <a:xfrm rot="-418923">
            <a:off x="3390548" y="4292595"/>
            <a:ext cx="1476147" cy="1454005"/>
          </a:xfrm>
          <a:prstGeom prst="rect">
            <a:avLst/>
          </a:prstGeom>
        </p:spPr>
      </p:pic>
      <p:pic>
        <p:nvPicPr>
          <p:cNvPr id="31" name="Picture 28">
            <a:extLst>
              <a:ext uri="{FF2B5EF4-FFF2-40B4-BE49-F238E27FC236}">
                <a16:creationId xmlns:a16="http://schemas.microsoft.com/office/drawing/2014/main" xmlns="" id="{0C8BC58F-9296-DAFE-1A4A-1756F4045FAC}"/>
              </a:ext>
            </a:extLst>
          </p:cNvPr>
          <p:cNvPicPr>
            <a:picLocks noChangeAspect="1"/>
          </p:cNvPicPr>
          <p:nvPr/>
        </p:nvPicPr>
        <p:blipFill>
          <a:blip r:embed="rId17"/>
          <a:srcRect/>
          <a:stretch>
            <a:fillRect/>
          </a:stretch>
        </p:blipFill>
        <p:spPr>
          <a:xfrm rot="513312" flipH="1">
            <a:off x="7385662" y="4304175"/>
            <a:ext cx="1475300" cy="1453170"/>
          </a:xfrm>
          <a:prstGeom prst="rect">
            <a:avLst/>
          </a:prstGeom>
        </p:spPr>
      </p:pic>
      <p:pic>
        <p:nvPicPr>
          <p:cNvPr id="36" name="nongdan2">
            <a:extLst>
              <a:ext uri="{FF2B5EF4-FFF2-40B4-BE49-F238E27FC236}">
                <a16:creationId xmlns:a16="http://schemas.microsoft.com/office/drawing/2014/main" xmlns="" id="{6218A5CE-2668-C3D1-8D80-5941ECE3361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25488" y="2322198"/>
            <a:ext cx="3349377" cy="3866525"/>
          </a:xfrm>
          <a:prstGeom prst="rect">
            <a:avLst/>
          </a:prstGeom>
        </p:spPr>
      </p:pic>
      <p:pic>
        <p:nvPicPr>
          <p:cNvPr id="37" name="Picture 18">
            <a:extLst>
              <a:ext uri="{FF2B5EF4-FFF2-40B4-BE49-F238E27FC236}">
                <a16:creationId xmlns:a16="http://schemas.microsoft.com/office/drawing/2014/main" xmlns="" id="{D74E4D44-5D50-5EB5-E7FD-2180EC030D6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851" y="184670"/>
            <a:ext cx="3268208" cy="2177443"/>
          </a:xfrm>
          <a:prstGeom prst="rect">
            <a:avLst/>
          </a:prstGeom>
        </p:spPr>
      </p:pic>
      <p:sp>
        <p:nvSpPr>
          <p:cNvPr id="39" name="TextBox 38">
            <a:extLst>
              <a:ext uri="{FF2B5EF4-FFF2-40B4-BE49-F238E27FC236}">
                <a16:creationId xmlns:a16="http://schemas.microsoft.com/office/drawing/2014/main" xmlns="" id="{BEB686A7-D4A2-A4E0-24CE-CCC6E8D4BCD6}"/>
              </a:ext>
            </a:extLst>
          </p:cNvPr>
          <p:cNvSpPr txBox="1"/>
          <p:nvPr/>
        </p:nvSpPr>
        <p:spPr>
          <a:xfrm>
            <a:off x="1038225" y="372659"/>
            <a:ext cx="2743200" cy="1569660"/>
          </a:xfrm>
          <a:prstGeom prst="rect">
            <a:avLst/>
          </a:prstGeom>
          <a:noFill/>
        </p:spPr>
        <p:txBody>
          <a:bodyPr wrap="square" rtlCol="0">
            <a:spAutoFit/>
          </a:bodyPr>
          <a:lstStyle/>
          <a:p>
            <a:pPr algn="ctr" defTabSz="60963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tâm</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quí</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nongdan2">
            <a:extLst>
              <a:ext uri="{FF2B5EF4-FFF2-40B4-BE49-F238E27FC236}">
                <a16:creationId xmlns:a16="http://schemas.microsoft.com/office/drawing/2014/main" xmlns="" id="{EF8053C9-3A23-3FFE-A5B6-1532DEEA4895}"/>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913295" y="1677581"/>
            <a:ext cx="2970219" cy="4082775"/>
          </a:xfrm>
          <a:prstGeom prst="rect">
            <a:avLst/>
          </a:prstGeom>
        </p:spPr>
      </p:pic>
      <p:pic>
        <p:nvPicPr>
          <p:cNvPr id="41" name="Picture 24">
            <a:hlinkClick r:id="rId24" action="ppaction://hlinksldjump"/>
            <a:extLst>
              <a:ext uri="{FF2B5EF4-FFF2-40B4-BE49-F238E27FC236}">
                <a16:creationId xmlns:a16="http://schemas.microsoft.com/office/drawing/2014/main" xmlns="" id="{1AF2A1CB-04DE-64C0-21B9-96E9F71F09D4}"/>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42" name="Rectangle 41">
            <a:extLst>
              <a:ext uri="{FF2B5EF4-FFF2-40B4-BE49-F238E27FC236}">
                <a16:creationId xmlns:a16="http://schemas.microsoft.com/office/drawing/2014/main" xmlns="" id="{3462FB46-138F-BF5D-6555-6D8D928A555D}"/>
              </a:ext>
            </a:extLst>
          </p:cNvPr>
          <p:cNvSpPr/>
          <p:nvPr/>
        </p:nvSpPr>
        <p:spPr>
          <a:xfrm>
            <a:off x="3905250" y="1876425"/>
            <a:ext cx="4571999"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xmlns="" id="{842BCA2A-8C29-1CC2-974A-0A269C8276A1}"/>
              </a:ext>
            </a:extLst>
          </p:cNvPr>
          <p:cNvSpPr txBox="1"/>
          <p:nvPr/>
        </p:nvSpPr>
        <p:spPr>
          <a:xfrm>
            <a:off x="4030385" y="2212752"/>
            <a:ext cx="4601167" cy="1384995"/>
          </a:xfrm>
          <a:prstGeom prst="rect">
            <a:avLst/>
          </a:prstGeom>
          <a:noFill/>
        </p:spPr>
        <p:txBody>
          <a:bodyPr wrap="square" rtlCol="0">
            <a:spAutoFit/>
          </a:bodyPr>
          <a:lstStyle/>
          <a:p>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98F20019-768A-6E24-168A-7BC6E5A16006}"/>
              </a:ext>
            </a:extLst>
          </p:cNvPr>
          <p:cNvSpPr txBox="1"/>
          <p:nvPr/>
        </p:nvSpPr>
        <p:spPr>
          <a:xfrm>
            <a:off x="4020861" y="3777088"/>
            <a:ext cx="4601167" cy="954107"/>
          </a:xfrm>
          <a:prstGeom prst="rect">
            <a:avLst/>
          </a:prstGeom>
          <a:noFill/>
        </p:spPr>
        <p:txBody>
          <a:bodyPr wrap="square" rtlCol="0">
            <a:spAutoFit/>
          </a:bodyPr>
          <a:lstStyle/>
          <a:p>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Em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lấy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ngựa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xmlns="" id="{114BC88B-629D-CE3F-77A2-DF762A92D857}"/>
              </a:ext>
            </a:extLst>
          </p:cNvPr>
          <p:cNvSpPr txBox="1"/>
          <p:nvPr/>
        </p:nvSpPr>
        <p:spPr>
          <a:xfrm>
            <a:off x="3906560" y="4972224"/>
            <a:ext cx="4601167" cy="523220"/>
          </a:xfrm>
          <a:prstGeom prst="rect">
            <a:avLst/>
          </a:prstGeom>
          <a:noFill/>
        </p:spPr>
        <p:txBody>
          <a:bodyPr wrap="square" rtlCol="0">
            <a:spAutoFit/>
          </a:bodyPr>
          <a:lstStyle/>
          <a:p>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đáp</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459162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6" presetClass="entr" presetSubtype="16"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300"/>
                                        <p:tgtEl>
                                          <p:spTgt spid="4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1100"/>
                                        <p:tgtEl>
                                          <p:spTgt spid="44"/>
                                        </p:tgtEl>
                                      </p:cBhvr>
                                    </p:animEffect>
                                  </p:childTnLst>
                                </p:cTn>
                              </p:par>
                              <p:par>
                                <p:cTn id="14" presetID="6" presetClass="entr" presetSubtype="16" fill="hold" grpId="0" nodeType="withEffect">
                                  <p:stCondLst>
                                    <p:cond delay="0"/>
                                  </p:stCondLst>
                                  <p:iterate type="lt">
                                    <p:tmPct val="0"/>
                                  </p:iterate>
                                  <p:childTnLst>
                                    <p:set>
                                      <p:cBhvr>
                                        <p:cTn id="15" dur="1" fill="hold">
                                          <p:stCondLst>
                                            <p:cond delay="0"/>
                                          </p:stCondLst>
                                        </p:cTn>
                                        <p:tgtEl>
                                          <p:spTgt spid="45"/>
                                        </p:tgtEl>
                                        <p:attrNameLst>
                                          <p:attrName>style.visibility</p:attrName>
                                        </p:attrNameLst>
                                      </p:cBhvr>
                                      <p:to>
                                        <p:strVal val="visible"/>
                                      </p:to>
                                    </p:set>
                                    <p:animEffect transition="in" filter="circle(in)">
                                      <p:cBhvr>
                                        <p:cTn id="16" dur="12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2" nodeType="clickEffect">
                                  <p:stCondLst>
                                    <p:cond delay="0"/>
                                  </p:stCondLst>
                                  <p:iterate type="lt">
                                    <p:tmPct val="4000"/>
                                  </p:iterate>
                                  <p:childTnLst>
                                    <p:set>
                                      <p:cBhvr override="childStyle">
                                        <p:cTn id="20" dur="500" fill="hold"/>
                                        <p:tgtEl>
                                          <p:spTgt spid="45"/>
                                        </p:tgtEl>
                                        <p:attrNameLst>
                                          <p:attrName>style.color</p:attrName>
                                        </p:attrNameLst>
                                      </p:cBhvr>
                                      <p:to>
                                        <p:clrVal>
                                          <a:srgbClr val="FF0066"/>
                                        </p:clrVal>
                                      </p:to>
                                    </p:set>
                                    <p:set>
                                      <p:cBhvr>
                                        <p:cTn id="21" dur="500" fill="hold"/>
                                        <p:tgtEl>
                                          <p:spTgt spid="45"/>
                                        </p:tgtEl>
                                        <p:attrNameLst>
                                          <p:attrName>fillcolor</p:attrName>
                                        </p:attrNameLst>
                                      </p:cBhvr>
                                      <p:to>
                                        <p:clrVal>
                                          <a:srgbClr val="FF0066"/>
                                        </p:clrVal>
                                      </p:to>
                                    </p:set>
                                    <p:set>
                                      <p:cBhvr>
                                        <p:cTn id="22" dur="500" fill="hold"/>
                                        <p:tgtEl>
                                          <p:spTgt spid="45"/>
                                        </p:tgtEl>
                                        <p:attrNameLst>
                                          <p:attrName>fill.type</p:attrName>
                                        </p:attrNameLst>
                                      </p:cBhvr>
                                      <p:to>
                                        <p:strVal val="solid"/>
                                      </p:to>
                                    </p:set>
                                  </p:childTnLst>
                                </p:cTn>
                              </p:par>
                            </p:childTnLst>
                          </p:cTn>
                        </p:par>
                        <p:par>
                          <p:cTn id="23" fill="hold">
                            <p:stCondLst>
                              <p:cond delay="9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45"/>
                                        </p:tgtEl>
                                      </p:cBhvr>
                                    </p:animEffect>
                                    <p:animScale>
                                      <p:cBhvr>
                                        <p:cTn id="26" dur="250"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5" grpId="1"/>
      <p:bldP spid="45"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xmlns="" id="{4F6C4CBD-FED3-13F4-C9C3-F0C3398E60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15295"/>
            <a:ext cx="12222079" cy="4882297"/>
          </a:xfrm>
          <a:prstGeom prst="rect">
            <a:avLst/>
          </a:prstGeom>
        </p:spPr>
      </p:pic>
      <p:pic>
        <p:nvPicPr>
          <p:cNvPr id="18" name="Picture 3">
            <a:extLst>
              <a:ext uri="{FF2B5EF4-FFF2-40B4-BE49-F238E27FC236}">
                <a16:creationId xmlns:a16="http://schemas.microsoft.com/office/drawing/2014/main" xmlns="" id="{359CA40A-380F-6E6D-4147-5BD6BBBBC2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19" name="Picture 4">
            <a:extLst>
              <a:ext uri="{FF2B5EF4-FFF2-40B4-BE49-F238E27FC236}">
                <a16:creationId xmlns:a16="http://schemas.microsoft.com/office/drawing/2014/main" xmlns="" id="{4FAE64F3-B54B-9027-DCCB-A9DE3CA55E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20" name="Picture 5">
            <a:extLst>
              <a:ext uri="{FF2B5EF4-FFF2-40B4-BE49-F238E27FC236}">
                <a16:creationId xmlns:a16="http://schemas.microsoft.com/office/drawing/2014/main" xmlns="" id="{A6B09C7E-2D6C-9558-B213-EC6673FBA09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21" name="Picture 6">
            <a:extLst>
              <a:ext uri="{FF2B5EF4-FFF2-40B4-BE49-F238E27FC236}">
                <a16:creationId xmlns:a16="http://schemas.microsoft.com/office/drawing/2014/main" xmlns="" id="{473D789F-CA56-F443-005F-E197F2BF68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22" name="Picture 7">
            <a:extLst>
              <a:ext uri="{FF2B5EF4-FFF2-40B4-BE49-F238E27FC236}">
                <a16:creationId xmlns:a16="http://schemas.microsoft.com/office/drawing/2014/main" xmlns="" id="{64A919F1-CD3D-0251-446C-EBB67697786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23" name="Picture 8">
            <a:extLst>
              <a:ext uri="{FF2B5EF4-FFF2-40B4-BE49-F238E27FC236}">
                <a16:creationId xmlns:a16="http://schemas.microsoft.com/office/drawing/2014/main" xmlns="" id="{8C66A7D7-B575-548B-74CE-874045148DC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24" name="Picture 9">
            <a:extLst>
              <a:ext uri="{FF2B5EF4-FFF2-40B4-BE49-F238E27FC236}">
                <a16:creationId xmlns:a16="http://schemas.microsoft.com/office/drawing/2014/main" xmlns="" id="{4F290DDA-31F8-57B0-D924-CC0657AC6A6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26" name="Picture 10">
            <a:extLst>
              <a:ext uri="{FF2B5EF4-FFF2-40B4-BE49-F238E27FC236}">
                <a16:creationId xmlns:a16="http://schemas.microsoft.com/office/drawing/2014/main" xmlns="" id="{C3CB8442-BB4B-BB31-0FCE-49C3CCD0913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29" name="Picture 11">
            <a:extLst>
              <a:ext uri="{FF2B5EF4-FFF2-40B4-BE49-F238E27FC236}">
                <a16:creationId xmlns:a16="http://schemas.microsoft.com/office/drawing/2014/main" xmlns="" id="{802460DC-B56A-B60A-18DD-15E95DB544A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471874" y="127001"/>
            <a:ext cx="5278333" cy="5714027"/>
          </a:xfrm>
          <a:prstGeom prst="rect">
            <a:avLst/>
          </a:prstGeom>
        </p:spPr>
      </p:pic>
      <p:pic>
        <p:nvPicPr>
          <p:cNvPr id="30" name="Picture 25">
            <a:extLst>
              <a:ext uri="{FF2B5EF4-FFF2-40B4-BE49-F238E27FC236}">
                <a16:creationId xmlns:a16="http://schemas.microsoft.com/office/drawing/2014/main" xmlns="" id="{074E3EE1-C203-B7F9-559D-43DF713A8111}"/>
              </a:ext>
            </a:extLst>
          </p:cNvPr>
          <p:cNvPicPr>
            <a:picLocks noChangeAspect="1"/>
          </p:cNvPicPr>
          <p:nvPr/>
        </p:nvPicPr>
        <p:blipFill>
          <a:blip r:embed="rId17"/>
          <a:srcRect/>
          <a:stretch>
            <a:fillRect/>
          </a:stretch>
        </p:blipFill>
        <p:spPr>
          <a:xfrm rot="-418923">
            <a:off x="3390548" y="4292595"/>
            <a:ext cx="1476147" cy="1454005"/>
          </a:xfrm>
          <a:prstGeom prst="rect">
            <a:avLst/>
          </a:prstGeom>
        </p:spPr>
      </p:pic>
      <p:pic>
        <p:nvPicPr>
          <p:cNvPr id="31" name="Picture 28">
            <a:extLst>
              <a:ext uri="{FF2B5EF4-FFF2-40B4-BE49-F238E27FC236}">
                <a16:creationId xmlns:a16="http://schemas.microsoft.com/office/drawing/2014/main" xmlns="" id="{6E7E756E-19A1-2DEB-0BB3-1ED011EC034F}"/>
              </a:ext>
            </a:extLst>
          </p:cNvPr>
          <p:cNvPicPr>
            <a:picLocks noChangeAspect="1"/>
          </p:cNvPicPr>
          <p:nvPr/>
        </p:nvPicPr>
        <p:blipFill>
          <a:blip r:embed="rId17"/>
          <a:srcRect/>
          <a:stretch>
            <a:fillRect/>
          </a:stretch>
        </p:blipFill>
        <p:spPr>
          <a:xfrm rot="513312" flipH="1">
            <a:off x="7385662" y="4304175"/>
            <a:ext cx="1475300" cy="1453170"/>
          </a:xfrm>
          <a:prstGeom prst="rect">
            <a:avLst/>
          </a:prstGeom>
        </p:spPr>
      </p:pic>
      <p:pic>
        <p:nvPicPr>
          <p:cNvPr id="36" name="nongdan2">
            <a:extLst>
              <a:ext uri="{FF2B5EF4-FFF2-40B4-BE49-F238E27FC236}">
                <a16:creationId xmlns:a16="http://schemas.microsoft.com/office/drawing/2014/main" xmlns="" id="{56A88D6A-04CC-5777-2CEA-1DA54763BE5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25488" y="2322198"/>
            <a:ext cx="3349377" cy="3866525"/>
          </a:xfrm>
          <a:prstGeom prst="rect">
            <a:avLst/>
          </a:prstGeom>
        </p:spPr>
      </p:pic>
      <p:pic>
        <p:nvPicPr>
          <p:cNvPr id="37" name="Picture 18">
            <a:extLst>
              <a:ext uri="{FF2B5EF4-FFF2-40B4-BE49-F238E27FC236}">
                <a16:creationId xmlns:a16="http://schemas.microsoft.com/office/drawing/2014/main" xmlns="" id="{A5FCB618-7F1E-FA2E-0E45-8D9739C856F3}"/>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851" y="184670"/>
            <a:ext cx="3268208" cy="2177443"/>
          </a:xfrm>
          <a:prstGeom prst="rect">
            <a:avLst/>
          </a:prstGeom>
        </p:spPr>
      </p:pic>
      <p:sp>
        <p:nvSpPr>
          <p:cNvPr id="39" name="TextBox 38">
            <a:extLst>
              <a:ext uri="{FF2B5EF4-FFF2-40B4-BE49-F238E27FC236}">
                <a16:creationId xmlns:a16="http://schemas.microsoft.com/office/drawing/2014/main" xmlns="" id="{EF521FEC-3201-445E-6FDB-25BA7036087F}"/>
              </a:ext>
            </a:extLst>
          </p:cNvPr>
          <p:cNvSpPr txBox="1"/>
          <p:nvPr/>
        </p:nvSpPr>
        <p:spPr>
          <a:xfrm>
            <a:off x="1047750" y="429809"/>
            <a:ext cx="2743200" cy="1384995"/>
          </a:xfrm>
          <a:prstGeom prst="rect">
            <a:avLst/>
          </a:prstGeom>
          <a:noFill/>
        </p:spPr>
        <p:txBody>
          <a:bodyPr wrap="square" rtlCol="0">
            <a:spAutoFit/>
          </a:bodyPr>
          <a:lstStyle/>
          <a:p>
            <a:pPr algn="ctr" defTabSz="60963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 có bảy hũ vàng hai anh em như thế nào?</a:t>
            </a:r>
          </a:p>
        </p:txBody>
      </p:sp>
      <p:pic>
        <p:nvPicPr>
          <p:cNvPr id="40" name="nongdan2">
            <a:extLst>
              <a:ext uri="{FF2B5EF4-FFF2-40B4-BE49-F238E27FC236}">
                <a16:creationId xmlns:a16="http://schemas.microsoft.com/office/drawing/2014/main" xmlns="" id="{9C4753BC-B7BC-E4AC-DBD1-2A17C356982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913295" y="1677581"/>
            <a:ext cx="2970219" cy="4082775"/>
          </a:xfrm>
          <a:prstGeom prst="rect">
            <a:avLst/>
          </a:prstGeom>
        </p:spPr>
      </p:pic>
      <p:pic>
        <p:nvPicPr>
          <p:cNvPr id="41" name="Picture 24">
            <a:hlinkClick r:id="rId24" action="ppaction://hlinksldjump"/>
            <a:extLst>
              <a:ext uri="{FF2B5EF4-FFF2-40B4-BE49-F238E27FC236}">
                <a16:creationId xmlns:a16="http://schemas.microsoft.com/office/drawing/2014/main" xmlns="" id="{D89A4B4F-5B67-54CB-AB8F-05A4F85562EA}"/>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42" name="Rectangle 41">
            <a:extLst>
              <a:ext uri="{FF2B5EF4-FFF2-40B4-BE49-F238E27FC236}">
                <a16:creationId xmlns:a16="http://schemas.microsoft.com/office/drawing/2014/main" xmlns="" id="{93F23888-C59A-A77E-E7FD-B1D3AA97D85E}"/>
              </a:ext>
            </a:extLst>
          </p:cNvPr>
          <p:cNvSpPr/>
          <p:nvPr/>
        </p:nvSpPr>
        <p:spPr>
          <a:xfrm>
            <a:off x="3905250" y="1876425"/>
            <a:ext cx="4571999"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xmlns="" id="{A298A688-FEB8-4840-53E4-BBF48FEF50A3}"/>
              </a:ext>
            </a:extLst>
          </p:cNvPr>
          <p:cNvSpPr txBox="1"/>
          <p:nvPr/>
        </p:nvSpPr>
        <p:spPr>
          <a:xfrm>
            <a:off x="4242844" y="2606627"/>
            <a:ext cx="4601167" cy="584775"/>
          </a:xfrm>
          <a:prstGeom prst="rect">
            <a:avLst/>
          </a:prstGeom>
          <a:noFill/>
        </p:spPr>
        <p:txBody>
          <a:bodyPr wrap="square" rtlCol="0">
            <a:spAutoFit/>
          </a:bodyPr>
          <a:lstStyle/>
          <a:p>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Buồn</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bã</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thất</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vọng</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TextBox 46">
            <a:extLst>
              <a:ext uri="{FF2B5EF4-FFF2-40B4-BE49-F238E27FC236}">
                <a16:creationId xmlns:a16="http://schemas.microsoft.com/office/drawing/2014/main" xmlns="" id="{20D59FB8-DBDE-2150-8A09-FD2EEC996D1D}"/>
              </a:ext>
            </a:extLst>
          </p:cNvPr>
          <p:cNvSpPr txBox="1"/>
          <p:nvPr/>
        </p:nvSpPr>
        <p:spPr>
          <a:xfrm>
            <a:off x="4242844" y="3399380"/>
            <a:ext cx="4601167" cy="584775"/>
          </a:xfrm>
          <a:prstGeom prst="rect">
            <a:avLst/>
          </a:prstGeom>
          <a:noFill/>
        </p:spPr>
        <p:txBody>
          <a:bodyPr wrap="square" rtlCol="0">
            <a:spAutoFit/>
          </a:bodyPr>
          <a:lstStyle/>
          <a:p>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hào</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hứng</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TextBox 47">
            <a:extLst>
              <a:ext uri="{FF2B5EF4-FFF2-40B4-BE49-F238E27FC236}">
                <a16:creationId xmlns:a16="http://schemas.microsoft.com/office/drawing/2014/main" xmlns="" id="{AEE96275-38F2-2FD0-A6AD-AEDB362A2341}"/>
              </a:ext>
            </a:extLst>
          </p:cNvPr>
          <p:cNvSpPr txBox="1"/>
          <p:nvPr/>
        </p:nvSpPr>
        <p:spPr>
          <a:xfrm>
            <a:off x="4242843" y="4174330"/>
            <a:ext cx="4601167" cy="584775"/>
          </a:xfrm>
          <a:prstGeom prst="rect">
            <a:avLst/>
          </a:prstGeom>
          <a:noFill/>
        </p:spPr>
        <p:txBody>
          <a:bodyPr wrap="square" rtlCol="0">
            <a:spAutoFit/>
          </a:bodyPr>
          <a:lstStyle/>
          <a:p>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hạnh</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phúc</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348695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6" presetClass="entr" presetSubtype="16"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ircle(in)">
                                      <p:cBhvr>
                                        <p:cTn id="10" dur="1300"/>
                                        <p:tgtEl>
                                          <p:spTgt spid="4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1100"/>
                                        <p:tgtEl>
                                          <p:spTgt spid="47"/>
                                        </p:tgtEl>
                                      </p:cBhvr>
                                    </p:animEffect>
                                  </p:childTnLst>
                                </p:cTn>
                              </p:par>
                              <p:par>
                                <p:cTn id="14" presetID="6" presetClass="entr" presetSubtype="16" fill="hold" grpId="0" nodeType="withEffect">
                                  <p:stCondLst>
                                    <p:cond delay="0"/>
                                  </p:stCondLst>
                                  <p:iterate type="lt">
                                    <p:tmPct val="0"/>
                                  </p:iterate>
                                  <p:childTnLst>
                                    <p:set>
                                      <p:cBhvr>
                                        <p:cTn id="15" dur="1" fill="hold">
                                          <p:stCondLst>
                                            <p:cond delay="0"/>
                                          </p:stCondLst>
                                        </p:cTn>
                                        <p:tgtEl>
                                          <p:spTgt spid="48"/>
                                        </p:tgtEl>
                                        <p:attrNameLst>
                                          <p:attrName>style.visibility</p:attrName>
                                        </p:attrNameLst>
                                      </p:cBhvr>
                                      <p:to>
                                        <p:strVal val="visible"/>
                                      </p:to>
                                    </p:set>
                                    <p:animEffect transition="in" filter="circle(in)">
                                      <p:cBhvr>
                                        <p:cTn id="16" dur="12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2" nodeType="clickEffect">
                                  <p:stCondLst>
                                    <p:cond delay="0"/>
                                  </p:stCondLst>
                                  <p:iterate type="lt">
                                    <p:tmPct val="4000"/>
                                  </p:iterate>
                                  <p:childTnLst>
                                    <p:set>
                                      <p:cBhvr override="childStyle">
                                        <p:cTn id="20" dur="500" fill="hold"/>
                                        <p:tgtEl>
                                          <p:spTgt spid="48"/>
                                        </p:tgtEl>
                                        <p:attrNameLst>
                                          <p:attrName>style.color</p:attrName>
                                        </p:attrNameLst>
                                      </p:cBhvr>
                                      <p:to>
                                        <p:clrVal>
                                          <a:srgbClr val="FF0066"/>
                                        </p:clrVal>
                                      </p:to>
                                    </p:set>
                                    <p:set>
                                      <p:cBhvr>
                                        <p:cTn id="21" dur="500" fill="hold"/>
                                        <p:tgtEl>
                                          <p:spTgt spid="48"/>
                                        </p:tgtEl>
                                        <p:attrNameLst>
                                          <p:attrName>fillcolor</p:attrName>
                                        </p:attrNameLst>
                                      </p:cBhvr>
                                      <p:to>
                                        <p:clrVal>
                                          <a:srgbClr val="FF0066"/>
                                        </p:clrVal>
                                      </p:to>
                                    </p:set>
                                    <p:set>
                                      <p:cBhvr>
                                        <p:cTn id="22" dur="500" fill="hold"/>
                                        <p:tgtEl>
                                          <p:spTgt spid="48"/>
                                        </p:tgtEl>
                                        <p:attrNameLst>
                                          <p:attrName>fill.type</p:attrName>
                                        </p:attrNameLst>
                                      </p:cBhvr>
                                      <p:to>
                                        <p:strVal val="solid"/>
                                      </p:to>
                                    </p:set>
                                  </p:childTnLst>
                                </p:cTn>
                              </p:par>
                            </p:childTnLst>
                          </p:cTn>
                        </p:par>
                        <p:par>
                          <p:cTn id="23" fill="hold">
                            <p:stCondLst>
                              <p:cond delay="82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48"/>
                                        </p:tgtEl>
                                      </p:cBhvr>
                                    </p:animEffect>
                                    <p:animScale>
                                      <p:cBhvr>
                                        <p:cTn id="26"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8" grpId="1"/>
      <p:bldP spid="48" grpId="2"/>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1130</Words>
  <Application>Microsoft Office PowerPoint</Application>
  <PresentationFormat>Custom</PresentationFormat>
  <Paragraphs>102</Paragraphs>
  <Slides>29</Slides>
  <Notes>2</Notes>
  <HiddenSlides>0</HiddenSlides>
  <MMClips>1</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1_Office Theme</vt:lpstr>
      <vt:lpstr>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 Thuy</cp:lastModifiedBy>
  <cp:revision>37</cp:revision>
  <dcterms:created xsi:type="dcterms:W3CDTF">2024-04-01T09:03:55Z</dcterms:created>
  <dcterms:modified xsi:type="dcterms:W3CDTF">2025-09-18T04:59:24Z</dcterms:modified>
</cp:coreProperties>
</file>