
<file path=[Content_Types].xml><?xml version="1.0" encoding="utf-8"?>
<Types xmlns="http://schemas.openxmlformats.org/package/2006/content-types"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0"/>
  </p:notesMasterIdLst>
  <p:sldIdLst>
    <p:sldId id="307" r:id="rId2"/>
    <p:sldId id="308" r:id="rId3"/>
    <p:sldId id="301" r:id="rId4"/>
    <p:sldId id="299" r:id="rId5"/>
    <p:sldId id="276" r:id="rId6"/>
    <p:sldId id="322" r:id="rId7"/>
    <p:sldId id="267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7A26-4B10-40FB-A3B8-639F4AA55EFF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7637D-2BCA-4789-9B48-182E8B9DC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9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03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8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9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562404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5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2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1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A798-6B38-40FC-84FA-70DBB4E6553B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B4D35-A9DC-447F-B4CD-629CD045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C56C17-00F0-45D4-8139-532DFA409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" y="26123"/>
            <a:ext cx="12192001" cy="6864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D35FE7-F79C-4874-A8AD-7250DF1046F5}"/>
              </a:ext>
            </a:extLst>
          </p:cNvPr>
          <p:cNvSpPr txBox="1"/>
          <p:nvPr/>
        </p:nvSpPr>
        <p:spPr>
          <a:xfrm>
            <a:off x="-152400" y="1147482"/>
            <a:ext cx="12448902" cy="4598371"/>
          </a:xfrm>
          <a:prstGeom prst="rect">
            <a:avLst/>
          </a:prstGeom>
          <a:noFill/>
        </p:spPr>
        <p:txBody>
          <a:bodyPr wrap="square" lIns="91420" tIns="45718" rIns="91420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5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QUÝ THẦY CÔ VỀ DỰ GIỜ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TOÁN-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2A4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viên: </a:t>
            </a:r>
            <a:r>
              <a:rPr lang="en-US" sz="4000" b="1" dirty="0" err="1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b="1" dirty="0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4000" b="1" dirty="0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4000" b="1" dirty="0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Trường: </a:t>
            </a:r>
            <a:r>
              <a:rPr lang="en-US" sz="4000" b="1" dirty="0" err="1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b="1" dirty="0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4000" b="1" dirty="0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80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4000" b="1" dirty="0">
              <a:solidFill>
                <a:srgbClr val="180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4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2101949" y="1688026"/>
            <a:ext cx="7671874" cy="3257555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79304" y="2903029"/>
            <a:ext cx="6684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KHỞI ĐỘNG</a:t>
            </a:r>
            <a:endParaRPr lang="zh-CN" altLang="en-US" sz="8000" b="1" dirty="0">
              <a:solidFill>
                <a:srgbClr val="FF0000"/>
              </a:solidFill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2413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1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6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4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9" grpId="0"/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CB0EC8-F979-48EA-81C8-C8FB9BF2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43" y="1404012"/>
            <a:ext cx="10905066" cy="31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3971B76-0B83-4769-9C93-83B4D84CE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7" y="219782"/>
            <a:ext cx="5452533" cy="32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1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ailuo_Video ch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3073" y="0"/>
            <a:ext cx="9578680" cy="67143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20871" y="143692"/>
            <a:ext cx="4477870" cy="2075073"/>
            <a:chOff x="5620871" y="143692"/>
            <a:chExt cx="4477870" cy="2075073"/>
          </a:xfrm>
        </p:grpSpPr>
        <p:sp>
          <p:nvSpPr>
            <p:cNvPr id="6" name="Oval Callout 5"/>
            <p:cNvSpPr/>
            <p:nvPr/>
          </p:nvSpPr>
          <p:spPr>
            <a:xfrm>
              <a:off x="5620871" y="143692"/>
              <a:ext cx="4477870" cy="2075073"/>
            </a:xfrm>
            <a:prstGeom prst="wedgeEllipseCallout">
              <a:avLst>
                <a:gd name="adj1" fmla="val 37315"/>
                <a:gd name="adj2" fmla="val 8075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1517" y="712694"/>
              <a:ext cx="38996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0" name="Ghi tiêu chuẩn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78153" y="1312858"/>
            <a:ext cx="609600" cy="609600"/>
          </a:xfrm>
          <a:prstGeom prst="rect">
            <a:avLst/>
          </a:prstGeom>
        </p:spPr>
      </p:pic>
      <p:pic>
        <p:nvPicPr>
          <p:cNvPr id="5" name="Hailuo_Video_robot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92035" y="1913023"/>
            <a:ext cx="2834826" cy="40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40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11526539"/>
              <a:gd name="connsiteY0" fmla="*/ 1062110 h 6372532"/>
              <a:gd name="connsiteX1" fmla="*/ 1044698 w 11526539"/>
              <a:gd name="connsiteY1" fmla="*/ 0 h 6372532"/>
              <a:gd name="connsiteX2" fmla="*/ 10481840 w 11526539"/>
              <a:gd name="connsiteY2" fmla="*/ 0 h 6372532"/>
              <a:gd name="connsiteX3" fmla="*/ 11526539 w 11526539"/>
              <a:gd name="connsiteY3" fmla="*/ 1062110 h 6372532"/>
              <a:gd name="connsiteX4" fmla="*/ 11526539 w 11526539"/>
              <a:gd name="connsiteY4" fmla="*/ 5310421 h 6372532"/>
              <a:gd name="connsiteX5" fmla="*/ 10481840 w 11526539"/>
              <a:gd name="connsiteY5" fmla="*/ 6372532 h 6372532"/>
              <a:gd name="connsiteX6" fmla="*/ 1044698 w 11526539"/>
              <a:gd name="connsiteY6" fmla="*/ 6372532 h 6372532"/>
              <a:gd name="connsiteX7" fmla="*/ 0 w 11526539"/>
              <a:gd name="connsiteY7" fmla="*/ 5310421 h 6372532"/>
              <a:gd name="connsiteX8" fmla="*/ 0 w 11526539"/>
              <a:gd name="connsiteY8" fmla="*/ 1062110 h 6372532"/>
              <a:gd name="connsiteX0" fmla="*/ 0 w 11526539"/>
              <a:gd name="connsiteY0" fmla="*/ 1062110 h 6372532"/>
              <a:gd name="connsiteX1" fmla="*/ 1044698 w 11526539"/>
              <a:gd name="connsiteY1" fmla="*/ 0 h 6372532"/>
              <a:gd name="connsiteX2" fmla="*/ 10481840 w 11526539"/>
              <a:gd name="connsiteY2" fmla="*/ 0 h 6372532"/>
              <a:gd name="connsiteX3" fmla="*/ 11526539 w 11526539"/>
              <a:gd name="connsiteY3" fmla="*/ 1062110 h 6372532"/>
              <a:gd name="connsiteX4" fmla="*/ 11526539 w 11526539"/>
              <a:gd name="connsiteY4" fmla="*/ 5310421 h 6372532"/>
              <a:gd name="connsiteX5" fmla="*/ 10481840 w 11526539"/>
              <a:gd name="connsiteY5" fmla="*/ 6372532 h 6372532"/>
              <a:gd name="connsiteX6" fmla="*/ 1044698 w 11526539"/>
              <a:gd name="connsiteY6" fmla="*/ 6372532 h 6372532"/>
              <a:gd name="connsiteX7" fmla="*/ 0 w 11526539"/>
              <a:gd name="connsiteY7" fmla="*/ 5310421 h 6372532"/>
              <a:gd name="connsiteX8" fmla="*/ 0 w 11526539"/>
              <a:gd name="connsiteY8" fmla="*/ 1062110 h 6372532"/>
              <a:gd name="connsiteX0" fmla="*/ 0 w 11526539"/>
              <a:gd name="connsiteY0" fmla="*/ 1062110 h 6372532"/>
              <a:gd name="connsiteX1" fmla="*/ 1044698 w 11526539"/>
              <a:gd name="connsiteY1" fmla="*/ 0 h 6372532"/>
              <a:gd name="connsiteX2" fmla="*/ 10481840 w 11526539"/>
              <a:gd name="connsiteY2" fmla="*/ 0 h 6372532"/>
              <a:gd name="connsiteX3" fmla="*/ 11526539 w 11526539"/>
              <a:gd name="connsiteY3" fmla="*/ 1062110 h 6372532"/>
              <a:gd name="connsiteX4" fmla="*/ 11526539 w 11526539"/>
              <a:gd name="connsiteY4" fmla="*/ 5310421 h 6372532"/>
              <a:gd name="connsiteX5" fmla="*/ 10481840 w 11526539"/>
              <a:gd name="connsiteY5" fmla="*/ 6372532 h 6372532"/>
              <a:gd name="connsiteX6" fmla="*/ 1044698 w 11526539"/>
              <a:gd name="connsiteY6" fmla="*/ 6372532 h 6372532"/>
              <a:gd name="connsiteX7" fmla="*/ 0 w 11526539"/>
              <a:gd name="connsiteY7" fmla="*/ 5310421 h 6372532"/>
              <a:gd name="connsiteX8" fmla="*/ 0 w 11526539"/>
              <a:gd name="connsiteY8" fmla="*/ 1062110 h 637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9" h="6372532" fill="none" extrusionOk="0">
                <a:moveTo>
                  <a:pt x="0" y="1062110"/>
                </a:moveTo>
                <a:cubicBezTo>
                  <a:pt x="-167117" y="485980"/>
                  <a:pt x="432986" y="198198"/>
                  <a:pt x="1044698" y="0"/>
                </a:cubicBezTo>
                <a:cubicBezTo>
                  <a:pt x="2595127" y="974842"/>
                  <a:pt x="7182127" y="-946446"/>
                  <a:pt x="10481840" y="0"/>
                </a:cubicBezTo>
                <a:cubicBezTo>
                  <a:pt x="11141016" y="-108665"/>
                  <a:pt x="11737685" y="538138"/>
                  <a:pt x="11526539" y="1062110"/>
                </a:cubicBezTo>
                <a:cubicBezTo>
                  <a:pt x="11572850" y="1673705"/>
                  <a:pt x="11511438" y="4513068"/>
                  <a:pt x="11526539" y="5310421"/>
                </a:cubicBezTo>
                <a:cubicBezTo>
                  <a:pt x="11369226" y="5834969"/>
                  <a:pt x="10831142" y="6473462"/>
                  <a:pt x="10481840" y="6372532"/>
                </a:cubicBezTo>
                <a:cubicBezTo>
                  <a:pt x="6682752" y="6814095"/>
                  <a:pt x="2512884" y="6166273"/>
                  <a:pt x="1044698" y="6372532"/>
                </a:cubicBezTo>
                <a:cubicBezTo>
                  <a:pt x="453734" y="6480919"/>
                  <a:pt x="-225481" y="6091730"/>
                  <a:pt x="0" y="5310421"/>
                </a:cubicBezTo>
                <a:cubicBezTo>
                  <a:pt x="85918" y="3385977"/>
                  <a:pt x="63993" y="2628985"/>
                  <a:pt x="0" y="1062110"/>
                </a:cubicBezTo>
                <a:close/>
              </a:path>
              <a:path w="11526539" h="6372532" stroke="0" extrusionOk="0">
                <a:moveTo>
                  <a:pt x="0" y="1062110"/>
                </a:moveTo>
                <a:cubicBezTo>
                  <a:pt x="54235" y="617781"/>
                  <a:pt x="619442" y="37775"/>
                  <a:pt x="1044698" y="0"/>
                </a:cubicBezTo>
                <a:cubicBezTo>
                  <a:pt x="3101123" y="-449967"/>
                  <a:pt x="6745082" y="27812"/>
                  <a:pt x="10481840" y="0"/>
                </a:cubicBezTo>
                <a:cubicBezTo>
                  <a:pt x="11094089" y="58679"/>
                  <a:pt x="11410409" y="508312"/>
                  <a:pt x="11526539" y="1062110"/>
                </a:cubicBezTo>
                <a:cubicBezTo>
                  <a:pt x="11605473" y="1942782"/>
                  <a:pt x="11605341" y="4345571"/>
                  <a:pt x="11526539" y="5310421"/>
                </a:cubicBezTo>
                <a:cubicBezTo>
                  <a:pt x="11581571" y="6023261"/>
                  <a:pt x="11046738" y="6305125"/>
                  <a:pt x="10481840" y="6372532"/>
                </a:cubicBezTo>
                <a:cubicBezTo>
                  <a:pt x="7949572" y="6573235"/>
                  <a:pt x="2848244" y="6179382"/>
                  <a:pt x="1044698" y="6372532"/>
                </a:cubicBezTo>
                <a:cubicBezTo>
                  <a:pt x="310666" y="6379158"/>
                  <a:pt x="-176411" y="5866892"/>
                  <a:pt x="0" y="5310421"/>
                </a:cubicBezTo>
                <a:cubicBezTo>
                  <a:pt x="-201451" y="3155887"/>
                  <a:pt x="-73733" y="2736956"/>
                  <a:pt x="0" y="1062110"/>
                </a:cubicBezTo>
                <a:close/>
              </a:path>
              <a:path w="11526539" h="6372532" fill="none" stroke="0" extrusionOk="0">
                <a:moveTo>
                  <a:pt x="0" y="1062110"/>
                </a:moveTo>
                <a:cubicBezTo>
                  <a:pt x="-85184" y="391784"/>
                  <a:pt x="443340" y="40610"/>
                  <a:pt x="1044698" y="0"/>
                </a:cubicBezTo>
                <a:cubicBezTo>
                  <a:pt x="3146620" y="-316580"/>
                  <a:pt x="7367194" y="87345"/>
                  <a:pt x="10481840" y="0"/>
                </a:cubicBezTo>
                <a:cubicBezTo>
                  <a:pt x="11025580" y="-80972"/>
                  <a:pt x="11623996" y="618455"/>
                  <a:pt x="11526539" y="1062110"/>
                </a:cubicBezTo>
                <a:cubicBezTo>
                  <a:pt x="11653011" y="1412815"/>
                  <a:pt x="11520420" y="4181211"/>
                  <a:pt x="11526539" y="5310421"/>
                </a:cubicBezTo>
                <a:cubicBezTo>
                  <a:pt x="11506040" y="5881972"/>
                  <a:pt x="10931807" y="6433872"/>
                  <a:pt x="10481840" y="6372532"/>
                </a:cubicBezTo>
                <a:cubicBezTo>
                  <a:pt x="6773764" y="6391283"/>
                  <a:pt x="2549410" y="5968858"/>
                  <a:pt x="1044698" y="6372532"/>
                </a:cubicBezTo>
                <a:cubicBezTo>
                  <a:pt x="446146" y="6293889"/>
                  <a:pt x="-24545" y="5980547"/>
                  <a:pt x="0" y="5310421"/>
                </a:cubicBezTo>
                <a:cubicBezTo>
                  <a:pt x="8293" y="3226149"/>
                  <a:pt x="74794" y="2752748"/>
                  <a:pt x="0" y="1062110"/>
                </a:cubicBezTo>
                <a:close/>
              </a:path>
              <a:path w="11526539" h="6372532" fill="none" stroke="0" extrusionOk="0">
                <a:moveTo>
                  <a:pt x="0" y="1062110"/>
                </a:moveTo>
                <a:cubicBezTo>
                  <a:pt x="-61661" y="476716"/>
                  <a:pt x="513882" y="140279"/>
                  <a:pt x="1044698" y="0"/>
                </a:cubicBezTo>
                <a:cubicBezTo>
                  <a:pt x="2910146" y="363045"/>
                  <a:pt x="7368121" y="-471106"/>
                  <a:pt x="10481840" y="0"/>
                </a:cubicBezTo>
                <a:cubicBezTo>
                  <a:pt x="11105215" y="-193777"/>
                  <a:pt x="11658892" y="578077"/>
                  <a:pt x="11526539" y="1062110"/>
                </a:cubicBezTo>
                <a:cubicBezTo>
                  <a:pt x="11598949" y="1539950"/>
                  <a:pt x="11473401" y="4404106"/>
                  <a:pt x="11526539" y="5310421"/>
                </a:cubicBezTo>
                <a:cubicBezTo>
                  <a:pt x="11459699" y="5924318"/>
                  <a:pt x="10859679" y="6455936"/>
                  <a:pt x="10481840" y="6372532"/>
                </a:cubicBezTo>
                <a:cubicBezTo>
                  <a:pt x="6850303" y="6492981"/>
                  <a:pt x="2434728" y="5982100"/>
                  <a:pt x="1044698" y="6372532"/>
                </a:cubicBezTo>
                <a:cubicBezTo>
                  <a:pt x="435495" y="6397912"/>
                  <a:pt x="-175286" y="5993191"/>
                  <a:pt x="0" y="5310421"/>
                </a:cubicBezTo>
                <a:cubicBezTo>
                  <a:pt x="24644" y="3240681"/>
                  <a:pt x="29717" y="2687838"/>
                  <a:pt x="0" y="106211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5DE73DEA-9D29-99E4-5FD8-B906D9AA4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9203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273730-DC02-91E0-16AD-226405C9E99E}"/>
              </a:ext>
            </a:extLst>
          </p:cNvPr>
          <p:cNvGrpSpPr/>
          <p:nvPr/>
        </p:nvGrpSpPr>
        <p:grpSpPr>
          <a:xfrm>
            <a:off x="5171654" y="558759"/>
            <a:ext cx="605826" cy="830997"/>
            <a:chOff x="3174278" y="246848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864F6D-8F72-4B54-47EB-43FA699F5EF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6DDAA8-2BF4-2987-8897-875559083D5C}"/>
                </a:ext>
              </a:extLst>
            </p:cNvPr>
            <p:cNvSpPr txBox="1"/>
            <p:nvPr/>
          </p:nvSpPr>
          <p:spPr>
            <a:xfrm>
              <a:off x="3228647" y="246848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D3BF1A-B173-7F0D-62AF-9793682365E3}"/>
              </a:ext>
            </a:extLst>
          </p:cNvPr>
          <p:cNvSpPr txBox="1"/>
          <p:nvPr/>
        </p:nvSpPr>
        <p:spPr>
          <a:xfrm>
            <a:off x="5854191" y="679093"/>
            <a:ext cx="153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8984E24-7065-1340-6BC5-EF01D3A5C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27888"/>
              </p:ext>
            </p:extLst>
          </p:nvPr>
        </p:nvGraphicFramePr>
        <p:xfrm>
          <a:off x="1109870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x-none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B143E64B-7DC6-BE20-0092-D720CD19ECC7}"/>
              </a:ext>
            </a:extLst>
          </p:cNvPr>
          <p:cNvSpPr/>
          <p:nvPr/>
        </p:nvSpPr>
        <p:spPr>
          <a:xfrm>
            <a:off x="4375490" y="288324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5FC99A-5350-AB78-5719-4667EC6DDB8F}"/>
              </a:ext>
            </a:extLst>
          </p:cNvPr>
          <p:cNvSpPr/>
          <p:nvPr/>
        </p:nvSpPr>
        <p:spPr>
          <a:xfrm>
            <a:off x="4375490" y="387560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B37D81-0EDE-834F-1B2E-7AE8E3A200A9}"/>
              </a:ext>
            </a:extLst>
          </p:cNvPr>
          <p:cNvSpPr/>
          <p:nvPr/>
        </p:nvSpPr>
        <p:spPr>
          <a:xfrm>
            <a:off x="4375490" y="492337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7">
            <a:extLst>
              <a:ext uri="{FF2B5EF4-FFF2-40B4-BE49-F238E27FC236}">
                <a16:creationId xmlns:a16="http://schemas.microsoft.com/office/drawing/2014/main" id="{2C4B6ECA-CE92-654D-4905-454C51DAD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77116"/>
              </p:ext>
            </p:extLst>
          </p:nvPr>
        </p:nvGraphicFramePr>
        <p:xfrm>
          <a:off x="6348198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–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= 27</a:t>
                      </a:r>
                      <a:endParaRPr lang="x-none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47C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EE328181-ADC6-AAD7-77AF-4D6D9E2594D4}"/>
              </a:ext>
            </a:extLst>
          </p:cNvPr>
          <p:cNvSpPr/>
          <p:nvPr/>
        </p:nvSpPr>
        <p:spPr>
          <a:xfrm>
            <a:off x="9570944" y="288324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6C84CA-9842-4357-82FF-E1055D330E1A}"/>
              </a:ext>
            </a:extLst>
          </p:cNvPr>
          <p:cNvSpPr/>
          <p:nvPr/>
        </p:nvSpPr>
        <p:spPr>
          <a:xfrm>
            <a:off x="9570944" y="387560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0ACC0F-CD7C-2987-76ED-103612E6997E}"/>
              </a:ext>
            </a:extLst>
          </p:cNvPr>
          <p:cNvSpPr/>
          <p:nvPr/>
        </p:nvSpPr>
        <p:spPr>
          <a:xfrm>
            <a:off x="9570944" y="492337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67529007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50131" y="799633"/>
            <a:ext cx="8493976" cy="18185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tính rồi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</a:t>
            </a: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52.</a:t>
            </a: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56249" y="3351959"/>
            <a:ext cx="9237574" cy="3240741"/>
            <a:chOff x="1815908" y="3298171"/>
            <a:chExt cx="9237574" cy="3240741"/>
          </a:xfrm>
        </p:grpSpPr>
        <p:grpSp>
          <p:nvGrpSpPr>
            <p:cNvPr id="3" name="Group 2"/>
            <p:cNvGrpSpPr/>
            <p:nvPr/>
          </p:nvGrpSpPr>
          <p:grpSpPr>
            <a:xfrm>
              <a:off x="1815908" y="3298171"/>
              <a:ext cx="9237574" cy="3240741"/>
              <a:chOff x="3576918" y="3368620"/>
              <a:chExt cx="9237574" cy="324074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576918" y="3368620"/>
                <a:ext cx="9237574" cy="3240741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034048" y="3470121"/>
                <a:ext cx="865942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68,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25.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 </a:t>
                </a:r>
              </a:p>
            </p:txBody>
          </p:sp>
        </p:grp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5815732" y="4426244"/>
              <a:ext cx="68744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66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6078774" y="4945435"/>
              <a:ext cx="196557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66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612900" y="799633"/>
            <a:ext cx="1295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48100" y="735666"/>
            <a:ext cx="1511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11526539"/>
              <a:gd name="connsiteY0" fmla="*/ 1062110 h 6372532"/>
              <a:gd name="connsiteX1" fmla="*/ 1044698 w 11526539"/>
              <a:gd name="connsiteY1" fmla="*/ 0 h 6372532"/>
              <a:gd name="connsiteX2" fmla="*/ 10481840 w 11526539"/>
              <a:gd name="connsiteY2" fmla="*/ 0 h 6372532"/>
              <a:gd name="connsiteX3" fmla="*/ 11526539 w 11526539"/>
              <a:gd name="connsiteY3" fmla="*/ 1062110 h 6372532"/>
              <a:gd name="connsiteX4" fmla="*/ 11526539 w 11526539"/>
              <a:gd name="connsiteY4" fmla="*/ 5310421 h 6372532"/>
              <a:gd name="connsiteX5" fmla="*/ 10481840 w 11526539"/>
              <a:gd name="connsiteY5" fmla="*/ 6372532 h 6372532"/>
              <a:gd name="connsiteX6" fmla="*/ 1044698 w 11526539"/>
              <a:gd name="connsiteY6" fmla="*/ 6372532 h 6372532"/>
              <a:gd name="connsiteX7" fmla="*/ 0 w 11526539"/>
              <a:gd name="connsiteY7" fmla="*/ 5310421 h 6372532"/>
              <a:gd name="connsiteX8" fmla="*/ 0 w 11526539"/>
              <a:gd name="connsiteY8" fmla="*/ 1062110 h 6372532"/>
              <a:gd name="connsiteX0" fmla="*/ 0 w 11526539"/>
              <a:gd name="connsiteY0" fmla="*/ 1062110 h 6372532"/>
              <a:gd name="connsiteX1" fmla="*/ 1044698 w 11526539"/>
              <a:gd name="connsiteY1" fmla="*/ 0 h 6372532"/>
              <a:gd name="connsiteX2" fmla="*/ 10481840 w 11526539"/>
              <a:gd name="connsiteY2" fmla="*/ 0 h 6372532"/>
              <a:gd name="connsiteX3" fmla="*/ 11526539 w 11526539"/>
              <a:gd name="connsiteY3" fmla="*/ 1062110 h 6372532"/>
              <a:gd name="connsiteX4" fmla="*/ 11526539 w 11526539"/>
              <a:gd name="connsiteY4" fmla="*/ 5310421 h 6372532"/>
              <a:gd name="connsiteX5" fmla="*/ 10481840 w 11526539"/>
              <a:gd name="connsiteY5" fmla="*/ 6372532 h 6372532"/>
              <a:gd name="connsiteX6" fmla="*/ 1044698 w 11526539"/>
              <a:gd name="connsiteY6" fmla="*/ 6372532 h 6372532"/>
              <a:gd name="connsiteX7" fmla="*/ 0 w 11526539"/>
              <a:gd name="connsiteY7" fmla="*/ 5310421 h 6372532"/>
              <a:gd name="connsiteX8" fmla="*/ 0 w 11526539"/>
              <a:gd name="connsiteY8" fmla="*/ 1062110 h 6372532"/>
              <a:gd name="connsiteX0" fmla="*/ 0 w 11526539"/>
              <a:gd name="connsiteY0" fmla="*/ 1062110 h 6372532"/>
              <a:gd name="connsiteX1" fmla="*/ 1044698 w 11526539"/>
              <a:gd name="connsiteY1" fmla="*/ 0 h 6372532"/>
              <a:gd name="connsiteX2" fmla="*/ 10481840 w 11526539"/>
              <a:gd name="connsiteY2" fmla="*/ 0 h 6372532"/>
              <a:gd name="connsiteX3" fmla="*/ 11526539 w 11526539"/>
              <a:gd name="connsiteY3" fmla="*/ 1062110 h 6372532"/>
              <a:gd name="connsiteX4" fmla="*/ 11526539 w 11526539"/>
              <a:gd name="connsiteY4" fmla="*/ 5310421 h 6372532"/>
              <a:gd name="connsiteX5" fmla="*/ 10481840 w 11526539"/>
              <a:gd name="connsiteY5" fmla="*/ 6372532 h 6372532"/>
              <a:gd name="connsiteX6" fmla="*/ 1044698 w 11526539"/>
              <a:gd name="connsiteY6" fmla="*/ 6372532 h 6372532"/>
              <a:gd name="connsiteX7" fmla="*/ 0 w 11526539"/>
              <a:gd name="connsiteY7" fmla="*/ 5310421 h 6372532"/>
              <a:gd name="connsiteX8" fmla="*/ 0 w 11526539"/>
              <a:gd name="connsiteY8" fmla="*/ 1062110 h 637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9" h="6372532" fill="none" extrusionOk="0">
                <a:moveTo>
                  <a:pt x="0" y="1062110"/>
                </a:moveTo>
                <a:cubicBezTo>
                  <a:pt x="-167117" y="485980"/>
                  <a:pt x="432986" y="198198"/>
                  <a:pt x="1044698" y="0"/>
                </a:cubicBezTo>
                <a:cubicBezTo>
                  <a:pt x="2595127" y="974842"/>
                  <a:pt x="7182127" y="-946446"/>
                  <a:pt x="10481840" y="0"/>
                </a:cubicBezTo>
                <a:cubicBezTo>
                  <a:pt x="11141016" y="-108665"/>
                  <a:pt x="11737685" y="538138"/>
                  <a:pt x="11526539" y="1062110"/>
                </a:cubicBezTo>
                <a:cubicBezTo>
                  <a:pt x="11572850" y="1673705"/>
                  <a:pt x="11511438" y="4513068"/>
                  <a:pt x="11526539" y="5310421"/>
                </a:cubicBezTo>
                <a:cubicBezTo>
                  <a:pt x="11369226" y="5834969"/>
                  <a:pt x="10831142" y="6473462"/>
                  <a:pt x="10481840" y="6372532"/>
                </a:cubicBezTo>
                <a:cubicBezTo>
                  <a:pt x="6682752" y="6814095"/>
                  <a:pt x="2512884" y="6166273"/>
                  <a:pt x="1044698" y="6372532"/>
                </a:cubicBezTo>
                <a:cubicBezTo>
                  <a:pt x="453734" y="6480919"/>
                  <a:pt x="-225481" y="6091730"/>
                  <a:pt x="0" y="5310421"/>
                </a:cubicBezTo>
                <a:cubicBezTo>
                  <a:pt x="85918" y="3385977"/>
                  <a:pt x="63993" y="2628985"/>
                  <a:pt x="0" y="1062110"/>
                </a:cubicBezTo>
                <a:close/>
              </a:path>
              <a:path w="11526539" h="6372532" stroke="0" extrusionOk="0">
                <a:moveTo>
                  <a:pt x="0" y="1062110"/>
                </a:moveTo>
                <a:cubicBezTo>
                  <a:pt x="54235" y="617781"/>
                  <a:pt x="619442" y="37775"/>
                  <a:pt x="1044698" y="0"/>
                </a:cubicBezTo>
                <a:cubicBezTo>
                  <a:pt x="3101123" y="-449967"/>
                  <a:pt x="6745082" y="27812"/>
                  <a:pt x="10481840" y="0"/>
                </a:cubicBezTo>
                <a:cubicBezTo>
                  <a:pt x="11094089" y="58679"/>
                  <a:pt x="11410409" y="508312"/>
                  <a:pt x="11526539" y="1062110"/>
                </a:cubicBezTo>
                <a:cubicBezTo>
                  <a:pt x="11605473" y="1942782"/>
                  <a:pt x="11605341" y="4345571"/>
                  <a:pt x="11526539" y="5310421"/>
                </a:cubicBezTo>
                <a:cubicBezTo>
                  <a:pt x="11581571" y="6023261"/>
                  <a:pt x="11046738" y="6305125"/>
                  <a:pt x="10481840" y="6372532"/>
                </a:cubicBezTo>
                <a:cubicBezTo>
                  <a:pt x="7949572" y="6573235"/>
                  <a:pt x="2848244" y="6179382"/>
                  <a:pt x="1044698" y="6372532"/>
                </a:cubicBezTo>
                <a:cubicBezTo>
                  <a:pt x="310666" y="6379158"/>
                  <a:pt x="-176411" y="5866892"/>
                  <a:pt x="0" y="5310421"/>
                </a:cubicBezTo>
                <a:cubicBezTo>
                  <a:pt x="-201451" y="3155887"/>
                  <a:pt x="-73733" y="2736956"/>
                  <a:pt x="0" y="1062110"/>
                </a:cubicBezTo>
                <a:close/>
              </a:path>
              <a:path w="11526539" h="6372532" fill="none" stroke="0" extrusionOk="0">
                <a:moveTo>
                  <a:pt x="0" y="1062110"/>
                </a:moveTo>
                <a:cubicBezTo>
                  <a:pt x="-85184" y="391784"/>
                  <a:pt x="443340" y="40610"/>
                  <a:pt x="1044698" y="0"/>
                </a:cubicBezTo>
                <a:cubicBezTo>
                  <a:pt x="3146620" y="-316580"/>
                  <a:pt x="7367194" y="87345"/>
                  <a:pt x="10481840" y="0"/>
                </a:cubicBezTo>
                <a:cubicBezTo>
                  <a:pt x="11025580" y="-80972"/>
                  <a:pt x="11623996" y="618455"/>
                  <a:pt x="11526539" y="1062110"/>
                </a:cubicBezTo>
                <a:cubicBezTo>
                  <a:pt x="11653011" y="1412815"/>
                  <a:pt x="11520420" y="4181211"/>
                  <a:pt x="11526539" y="5310421"/>
                </a:cubicBezTo>
                <a:cubicBezTo>
                  <a:pt x="11506040" y="5881972"/>
                  <a:pt x="10931807" y="6433872"/>
                  <a:pt x="10481840" y="6372532"/>
                </a:cubicBezTo>
                <a:cubicBezTo>
                  <a:pt x="6773764" y="6391283"/>
                  <a:pt x="2549410" y="5968858"/>
                  <a:pt x="1044698" y="6372532"/>
                </a:cubicBezTo>
                <a:cubicBezTo>
                  <a:pt x="446146" y="6293889"/>
                  <a:pt x="-24545" y="5980547"/>
                  <a:pt x="0" y="5310421"/>
                </a:cubicBezTo>
                <a:cubicBezTo>
                  <a:pt x="8293" y="3226149"/>
                  <a:pt x="74794" y="2752748"/>
                  <a:pt x="0" y="1062110"/>
                </a:cubicBezTo>
                <a:close/>
              </a:path>
              <a:path w="11526539" h="6372532" fill="none" stroke="0" extrusionOk="0">
                <a:moveTo>
                  <a:pt x="0" y="1062110"/>
                </a:moveTo>
                <a:cubicBezTo>
                  <a:pt x="-61661" y="476716"/>
                  <a:pt x="513882" y="140279"/>
                  <a:pt x="1044698" y="0"/>
                </a:cubicBezTo>
                <a:cubicBezTo>
                  <a:pt x="2910146" y="363045"/>
                  <a:pt x="7368121" y="-471106"/>
                  <a:pt x="10481840" y="0"/>
                </a:cubicBezTo>
                <a:cubicBezTo>
                  <a:pt x="11105215" y="-193777"/>
                  <a:pt x="11658892" y="578077"/>
                  <a:pt x="11526539" y="1062110"/>
                </a:cubicBezTo>
                <a:cubicBezTo>
                  <a:pt x="11598949" y="1539950"/>
                  <a:pt x="11473401" y="4404106"/>
                  <a:pt x="11526539" y="5310421"/>
                </a:cubicBezTo>
                <a:cubicBezTo>
                  <a:pt x="11459699" y="5924318"/>
                  <a:pt x="10859679" y="6455936"/>
                  <a:pt x="10481840" y="6372532"/>
                </a:cubicBezTo>
                <a:cubicBezTo>
                  <a:pt x="6850303" y="6492981"/>
                  <a:pt x="2434728" y="5982100"/>
                  <a:pt x="1044698" y="6372532"/>
                </a:cubicBezTo>
                <a:cubicBezTo>
                  <a:pt x="435495" y="6397912"/>
                  <a:pt x="-175286" y="5993191"/>
                  <a:pt x="0" y="5310421"/>
                </a:cubicBezTo>
                <a:cubicBezTo>
                  <a:pt x="24644" y="3240681"/>
                  <a:pt x="29717" y="2687838"/>
                  <a:pt x="0" y="106211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F9B3E-A4B0-7DC1-BBE7-2B949D5606C1}"/>
              </a:ext>
            </a:extLst>
          </p:cNvPr>
          <p:cNvSpPr txBox="1"/>
          <p:nvPr/>
        </p:nvSpPr>
        <p:spPr>
          <a:xfrm>
            <a:off x="1492024" y="922917"/>
            <a:ext cx="9687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0F147-3BBC-4714-38F5-4FC1C9CBB6CB}"/>
              </a:ext>
            </a:extLst>
          </p:cNvPr>
          <p:cNvGrpSpPr/>
          <p:nvPr/>
        </p:nvGrpSpPr>
        <p:grpSpPr>
          <a:xfrm>
            <a:off x="771682" y="801156"/>
            <a:ext cx="605826" cy="830997"/>
            <a:chOff x="3174278" y="246837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635F89-85CD-6956-6C8E-6CE65414946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FED110-7614-DD7D-3FE1-632689E0B50C}"/>
                </a:ext>
              </a:extLst>
            </p:cNvPr>
            <p:cNvSpPr txBox="1"/>
            <p:nvPr/>
          </p:nvSpPr>
          <p:spPr>
            <a:xfrm>
              <a:off x="3218979" y="246837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Freeform 2">
            <a:extLst>
              <a:ext uri="{FF2B5EF4-FFF2-40B4-BE49-F238E27FC236}">
                <a16:creationId xmlns:a16="http://schemas.microsoft.com/office/drawing/2014/main" id="{AC95CD75-546F-003D-700E-B474021FDF0D}"/>
              </a:ext>
            </a:extLst>
          </p:cNvPr>
          <p:cNvSpPr/>
          <p:nvPr/>
        </p:nvSpPr>
        <p:spPr>
          <a:xfrm>
            <a:off x="252611" y="4305299"/>
            <a:ext cx="3690739" cy="2333625"/>
          </a:xfrm>
          <a:custGeom>
            <a:avLst/>
            <a:gdLst/>
            <a:ahLst/>
            <a:cxnLst/>
            <a:rect l="l" t="t" r="r" b="b"/>
            <a:pathLst>
              <a:path w="6318311" h="4114800">
                <a:moveTo>
                  <a:pt x="0" y="0"/>
                </a:moveTo>
                <a:lnTo>
                  <a:pt x="6318311" y="0"/>
                </a:lnTo>
                <a:lnTo>
                  <a:pt x="6318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67138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166</Words>
  <Application>Microsoft Office PowerPoint</Application>
  <PresentationFormat>Widescreen</PresentationFormat>
  <Paragraphs>37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方正黑体简体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65</cp:revision>
  <dcterms:created xsi:type="dcterms:W3CDTF">2021-07-10T14:27:53Z</dcterms:created>
  <dcterms:modified xsi:type="dcterms:W3CDTF">2025-09-19T02:15:13Z</dcterms:modified>
</cp:coreProperties>
</file>