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77" r:id="rId4"/>
    <p:sldId id="263" r:id="rId5"/>
    <p:sldId id="279" r:id="rId6"/>
    <p:sldId id="278" r:id="rId7"/>
    <p:sldId id="268" r:id="rId8"/>
    <p:sldId id="274" r:id="rId9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81" d="100"/>
          <a:sy n="81" d="100"/>
        </p:scale>
        <p:origin x="17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B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094338"/>
            <a:ext cx="18997696" cy="1783080"/>
          </a:xfrm>
          <a:custGeom>
            <a:avLst/>
            <a:gdLst/>
            <a:ahLst/>
            <a:cxnLst/>
            <a:rect l="l" t="t" r="r" b="b"/>
            <a:pathLst>
              <a:path w="18997696" h="1783080">
                <a:moveTo>
                  <a:pt x="0" y="0"/>
                </a:moveTo>
                <a:lnTo>
                  <a:pt x="18997696" y="0"/>
                </a:lnTo>
                <a:lnTo>
                  <a:pt x="18997696" y="1783080"/>
                </a:lnTo>
                <a:lnTo>
                  <a:pt x="0" y="17830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88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848549" y="7392543"/>
            <a:ext cx="16230600" cy="2894457"/>
          </a:xfrm>
          <a:custGeom>
            <a:avLst/>
            <a:gdLst/>
            <a:ahLst/>
            <a:cxnLst/>
            <a:rect l="l" t="t" r="r" b="b"/>
            <a:pathLst>
              <a:path w="16230600" h="2894457">
                <a:moveTo>
                  <a:pt x="0" y="0"/>
                </a:moveTo>
                <a:lnTo>
                  <a:pt x="16230600" y="0"/>
                </a:lnTo>
                <a:lnTo>
                  <a:pt x="16230600" y="2894457"/>
                </a:lnTo>
                <a:lnTo>
                  <a:pt x="0" y="28944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329730" y="5143500"/>
            <a:ext cx="3246022" cy="3927687"/>
          </a:xfrm>
          <a:custGeom>
            <a:avLst/>
            <a:gdLst/>
            <a:ahLst/>
            <a:cxnLst/>
            <a:rect l="l" t="t" r="r" b="b"/>
            <a:pathLst>
              <a:path w="3246022" h="3927687">
                <a:moveTo>
                  <a:pt x="0" y="0"/>
                </a:moveTo>
                <a:lnTo>
                  <a:pt x="3246022" y="0"/>
                </a:lnTo>
                <a:lnTo>
                  <a:pt x="3246022" y="3927687"/>
                </a:lnTo>
                <a:lnTo>
                  <a:pt x="0" y="39276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798883" y="6743056"/>
            <a:ext cx="20773388" cy="6534962"/>
          </a:xfrm>
          <a:custGeom>
            <a:avLst/>
            <a:gdLst/>
            <a:ahLst/>
            <a:cxnLst/>
            <a:rect l="l" t="t" r="r" b="b"/>
            <a:pathLst>
              <a:path w="20773388" h="6534962">
                <a:moveTo>
                  <a:pt x="0" y="0"/>
                </a:moveTo>
                <a:lnTo>
                  <a:pt x="20773387" y="0"/>
                </a:lnTo>
                <a:lnTo>
                  <a:pt x="20773387" y="6534962"/>
                </a:lnTo>
                <a:lnTo>
                  <a:pt x="0" y="65349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59690" y="7925885"/>
            <a:ext cx="2164837" cy="4094254"/>
          </a:xfrm>
          <a:custGeom>
            <a:avLst/>
            <a:gdLst/>
            <a:ahLst/>
            <a:cxnLst/>
            <a:rect l="l" t="t" r="r" b="b"/>
            <a:pathLst>
              <a:path w="2164837" h="4094254">
                <a:moveTo>
                  <a:pt x="0" y="0"/>
                </a:moveTo>
                <a:lnTo>
                  <a:pt x="2164836" y="0"/>
                </a:lnTo>
                <a:lnTo>
                  <a:pt x="2164836" y="4094254"/>
                </a:lnTo>
                <a:lnTo>
                  <a:pt x="0" y="40942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AB712E-C1B2-320D-684D-44A22A3D96EB}"/>
              </a:ext>
            </a:extLst>
          </p:cNvPr>
          <p:cNvSpPr txBox="1"/>
          <p:nvPr/>
        </p:nvSpPr>
        <p:spPr>
          <a:xfrm>
            <a:off x="2590800" y="1811742"/>
            <a:ext cx="1351788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dirty="0">
                <a:solidFill>
                  <a:srgbClr val="00B050"/>
                </a:solidFill>
                <a:latin typeface="+mj-lt"/>
              </a:rPr>
              <a:t>MÔN T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IẾNG VIỆT</a:t>
            </a:r>
            <a:r>
              <a:rPr lang="vi-VN" sz="3600" dirty="0">
                <a:solidFill>
                  <a:srgbClr val="00B050"/>
                </a:solidFill>
                <a:latin typeface="+mj-lt"/>
              </a:rPr>
              <a:t>- LỚP 2A4</a:t>
            </a:r>
          </a:p>
          <a:p>
            <a:pPr algn="ctr"/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  <a:p>
            <a:pPr algn="ctr"/>
            <a:endParaRPr lang="en-US" sz="36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36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600" dirty="0">
                <a:solidFill>
                  <a:srgbClr val="0070C0"/>
                </a:solidFill>
                <a:latin typeface="+mj-lt"/>
              </a:rPr>
              <a:t>Giáo viên: Trần Thị Bích Hường         </a:t>
            </a:r>
          </a:p>
          <a:p>
            <a:pPr algn="ctr"/>
            <a:r>
              <a:rPr lang="vi-VN" sz="3600" dirty="0">
                <a:solidFill>
                  <a:srgbClr val="0070C0"/>
                </a:solidFill>
                <a:latin typeface="+mj-lt"/>
              </a:rPr>
              <a:t> Trường: Tiểu học Hưng Đạo</a:t>
            </a:r>
            <a:endParaRPr lang="en-US" sz="3600" dirty="0">
              <a:solidFill>
                <a:srgbClr val="0070C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B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0"/>
            <a:ext cx="122682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ữ B hoa t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126" y="0"/>
            <a:ext cx="18261874" cy="1017270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2849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B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33500"/>
            <a:ext cx="8229600" cy="8953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0" y="2977243"/>
            <a:ext cx="6172200" cy="731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ỡ nhỏ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83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B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33500"/>
            <a:ext cx="8229600" cy="8953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0" y="2977243"/>
            <a:ext cx="61722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230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B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79689" y="9233653"/>
            <a:ext cx="7162732" cy="2100992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2" y="0"/>
                </a:lnTo>
                <a:lnTo>
                  <a:pt x="7162732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334626" y="9614286"/>
            <a:ext cx="7162732" cy="2100992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2" y="0"/>
                </a:lnTo>
                <a:lnTo>
                  <a:pt x="7162732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855278" y="9258300"/>
            <a:ext cx="7162732" cy="2100992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2" y="0"/>
                </a:lnTo>
                <a:lnTo>
                  <a:pt x="7162732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06425" y="474161"/>
            <a:ext cx="19337801" cy="1091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55"/>
              </a:lnSpc>
              <a:spcBef>
                <a:spcPct val="0"/>
              </a:spcBef>
            </a:pPr>
            <a:r>
              <a:rPr lang="en-US" sz="7200" dirty="0" err="1">
                <a:solidFill>
                  <a:srgbClr val="004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7200" dirty="0">
                <a:solidFill>
                  <a:srgbClr val="004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004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7200" dirty="0">
                <a:solidFill>
                  <a:srgbClr val="004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004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7200" dirty="0">
                <a:solidFill>
                  <a:srgbClr val="004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004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7200" dirty="0">
                <a:solidFill>
                  <a:srgbClr val="004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81300"/>
            <a:ext cx="18288000" cy="5524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B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094338"/>
            <a:ext cx="18997696" cy="1783080"/>
          </a:xfrm>
          <a:custGeom>
            <a:avLst/>
            <a:gdLst/>
            <a:ahLst/>
            <a:cxnLst/>
            <a:rect l="l" t="t" r="r" b="b"/>
            <a:pathLst>
              <a:path w="18997696" h="1783080">
                <a:moveTo>
                  <a:pt x="0" y="0"/>
                </a:moveTo>
                <a:lnTo>
                  <a:pt x="18997696" y="0"/>
                </a:lnTo>
                <a:lnTo>
                  <a:pt x="18997696" y="1783080"/>
                </a:lnTo>
                <a:lnTo>
                  <a:pt x="0" y="17830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88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093282" y="8034992"/>
            <a:ext cx="16230600" cy="2894457"/>
          </a:xfrm>
          <a:custGeom>
            <a:avLst/>
            <a:gdLst/>
            <a:ahLst/>
            <a:cxnLst/>
            <a:rect l="l" t="t" r="r" b="b"/>
            <a:pathLst>
              <a:path w="16230600" h="2894457">
                <a:moveTo>
                  <a:pt x="0" y="0"/>
                </a:moveTo>
                <a:lnTo>
                  <a:pt x="16230600" y="0"/>
                </a:lnTo>
                <a:lnTo>
                  <a:pt x="16230600" y="2894457"/>
                </a:lnTo>
                <a:lnTo>
                  <a:pt x="0" y="28944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173554" y="7101234"/>
            <a:ext cx="15137403" cy="4761975"/>
          </a:xfrm>
          <a:custGeom>
            <a:avLst/>
            <a:gdLst/>
            <a:ahLst/>
            <a:cxnLst/>
            <a:rect l="l" t="t" r="r" b="b"/>
            <a:pathLst>
              <a:path w="15137403" h="4761975">
                <a:moveTo>
                  <a:pt x="0" y="0"/>
                </a:moveTo>
                <a:lnTo>
                  <a:pt x="15137403" y="0"/>
                </a:lnTo>
                <a:lnTo>
                  <a:pt x="15137403" y="4761974"/>
                </a:lnTo>
                <a:lnTo>
                  <a:pt x="0" y="4761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174708" y="890148"/>
            <a:ext cx="9455539" cy="8368152"/>
          </a:xfrm>
          <a:custGeom>
            <a:avLst/>
            <a:gdLst/>
            <a:ahLst/>
            <a:cxnLst/>
            <a:rect l="l" t="t" r="r" b="b"/>
            <a:pathLst>
              <a:path w="9455539" h="8368152">
                <a:moveTo>
                  <a:pt x="0" y="0"/>
                </a:moveTo>
                <a:lnTo>
                  <a:pt x="9455539" y="0"/>
                </a:lnTo>
                <a:lnTo>
                  <a:pt x="9455539" y="8368152"/>
                </a:lnTo>
                <a:lnTo>
                  <a:pt x="0" y="83681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31</Words>
  <Application>Microsoft Office PowerPoint</Application>
  <PresentationFormat>Custom</PresentationFormat>
  <Paragraphs>7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Times New Roman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Họa tiết và Hình dạng Trừu tượng Đoán từ Bản thuyết trình Vui nhộn</dc:title>
  <dc:creator>My PC</dc:creator>
  <cp:lastModifiedBy>Admin</cp:lastModifiedBy>
  <cp:revision>13</cp:revision>
  <dcterms:created xsi:type="dcterms:W3CDTF">2006-08-16T00:00:00Z</dcterms:created>
  <dcterms:modified xsi:type="dcterms:W3CDTF">2025-09-19T02:25:14Z</dcterms:modified>
  <dc:identifier>DAF4g-EaLi4</dc:identifier>
</cp:coreProperties>
</file>