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  <p:sldMasterId id="2147483715" r:id="rId7"/>
  </p:sldMasterIdLst>
  <p:notesMasterIdLst>
    <p:notesMasterId r:id="rId22"/>
  </p:notesMasterIdLst>
  <p:sldIdLst>
    <p:sldId id="293" r:id="rId8"/>
    <p:sldId id="306" r:id="rId9"/>
    <p:sldId id="277" r:id="rId10"/>
    <p:sldId id="278" r:id="rId11"/>
    <p:sldId id="279" r:id="rId12"/>
    <p:sldId id="281" r:id="rId13"/>
    <p:sldId id="303" r:id="rId14"/>
    <p:sldId id="304" r:id="rId15"/>
    <p:sldId id="282" r:id="rId16"/>
    <p:sldId id="283" r:id="rId17"/>
    <p:sldId id="269" r:id="rId18"/>
    <p:sldId id="284" r:id="rId19"/>
    <p:sldId id="28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19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0A22-3E45-995F-37A2-EFAED8E0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4FC29-09CB-08B3-3F97-C8EFE184E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97835-B05C-16CA-C7EA-473BA8FE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426B3-87FB-006A-896D-26E6E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4B9F5-0050-CCA1-D131-795E6A5B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2AFC-69D2-28B2-AAC0-0C68501B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C8103-2F8B-2166-E873-88A220338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909F5-0747-24F1-127E-E94DB91F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37C5C-B9EA-2CD0-5A92-6F2C410E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29931-E4A4-BB5E-F150-0385031F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9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B9BBE-24DD-D05C-5A16-94F3C3E3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71A52-6446-3B26-1499-21C31422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97D5C-F752-4123-7426-21FAFA2E7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AB35D-3B6E-1FB6-9699-39221054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EEB45-7384-D4BD-BE82-AED73948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67783-B7DC-50E6-0205-FF09242E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1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24DF-DEFB-6E8A-19DA-32EE498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F838E-C903-2B1B-85E7-39ACEC52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413E-BD88-A9ED-3735-099577E56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6E50B-52A2-2601-AC8D-35661920A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3E2D8-5D8D-6B7F-A197-64E8758CF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91E0F-4FB8-D6C1-9F12-D3498714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A4BFD-8A84-C89E-8810-43632BE1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FFB9BD-3050-E205-2FDC-63576891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0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A922-F9B6-8A10-2CF1-D725F43A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76881-B1A7-3256-4FCF-C21A22B8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7F255-D5D8-D645-A8CF-144178F8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FF8D2-BA4D-68C7-B66B-54A4CB3A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7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DABFD-4E65-13C8-E780-7FCCA87E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EBD42-27FF-3574-EB5D-0667F758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A39BB-71FD-8950-98B7-85D87DA9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6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9C6C-429A-B125-E38B-75110BBB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FE31B-A735-5AAB-62D4-DD21B595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B4914-9FD3-3FE6-2344-7695C05C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DA540-505D-7C48-90CF-20D0F5A8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FBDA5-13AD-B4B3-E66F-60DDBA12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910C8-33BA-980A-F4E7-817909FA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2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9E18D-9B84-5F05-FD3B-3870C091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F97AC-DDA8-B885-E06D-54876BC42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926FF-D5E3-4585-A24E-B51EA45E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1E2-5FE6-6C3B-2814-7E21F6AF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91A17-38C6-172C-7B95-FA1CCA7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C3793-688E-0391-6213-5DBE7661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7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FD9F-182F-9AB5-4CF4-C7A34217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5E535-58C2-3B68-230E-85CAC7AF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BB80-8B6B-6B79-36AF-06038AFB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BCEE7-8AF3-A2EF-67CD-A3B513E0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8F62-3074-620F-1638-46F2691C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2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45B0E2-7EA3-D6AE-02E0-926D61EB3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DB66B-62F7-28B7-72A2-C058900E6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02753-F040-ADE3-5C16-4D03D8AD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51A1-FDE5-1533-4EE6-A752B853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DBE20-61DC-961D-B0EE-106ECF15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4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40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Lan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2A3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1445" y="143510"/>
            <a:ext cx="371221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2. Đặt tính rồi tính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5153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94970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635" y="350520"/>
            <a:ext cx="7136765" cy="11944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45821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052445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7944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395595" y="243459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07275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738110" y="23939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31445" y="143510"/>
            <a:ext cx="908812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3. Hai phép tính nào dưới đây có cùng kết quả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845" y="1551305"/>
            <a:ext cx="9429115" cy="433895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01645" y="176466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80360" y="464248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47140" y="3134360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24420" y="1764665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78980" y="45339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88680" y="30734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animBg="1"/>
      <p:bldP spid="9" grpId="1" animBg="1"/>
      <p:bldP spid="10" grpId="0" bldLvl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" y="135890"/>
            <a:ext cx="17653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90" y="1862455"/>
            <a:ext cx="7872730" cy="18046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55185" y="2059305"/>
            <a:ext cx="871855" cy="902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25615" y="2616835"/>
            <a:ext cx="871855" cy="9023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40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8737600" y="2059305"/>
            <a:ext cx="1120140" cy="10236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970" y="184785"/>
            <a:ext cx="10791190" cy="4343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28190" y="4817745"/>
            <a:ext cx="8144510" cy="16027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Trên thuyền có tất cả số hành khách là:</a:t>
            </a:r>
          </a:p>
          <a:p>
            <a:pPr algn="ctr"/>
            <a:r>
              <a:rPr lang="en-US" sz="3200"/>
              <a:t>12 + 3 = 15 (hành khách)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Chào mừng các em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274128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25 - 10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25 - 20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 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phép cộng, phép trừ (không nhớ) trong phạm vi 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45" y="1275080"/>
            <a:ext cx="6485255" cy="1858645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7433945" y="1417955"/>
            <a:ext cx="4301490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100 - 20 = ?</a:t>
            </a:r>
          </a:p>
          <a:p>
            <a:pPr algn="just"/>
            <a:r>
              <a:rPr lang="en-US" sz="2800"/>
              <a:t>10 chục - 2 chục = 8 chục</a:t>
            </a:r>
          </a:p>
          <a:p>
            <a:pPr algn="just"/>
            <a:r>
              <a:rPr lang="en-US" sz="2800"/>
              <a:t>100 - 20 = 80</a:t>
            </a:r>
          </a:p>
          <a:p>
            <a:pPr algn="just"/>
            <a:r>
              <a:rPr lang="en-US" sz="2800"/>
              <a:t>100 - 50 = ?</a:t>
            </a:r>
          </a:p>
          <a:p>
            <a:pPr algn="just"/>
            <a:r>
              <a:rPr lang="en-US" sz="2800">
                <a:sym typeface="+mn-ea"/>
              </a:rPr>
              <a:t>10 chục - 5 chục = 5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100 - 50 = 50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?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 chục - 9 chục = 1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10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238</Words>
  <Application>Microsoft Office PowerPoint</Application>
  <PresentationFormat>Widescreen</PresentationFormat>
  <Paragraphs>71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Aptos Narrow</vt:lpstr>
      <vt:lpstr>Arial</vt:lpstr>
      <vt:lpstr>Calibri</vt:lpstr>
      <vt:lpstr>Calibri Light</vt:lpstr>
      <vt:lpstr>ITC Avant Garde Std Bk</vt:lpstr>
      <vt:lpstr>Times New Roman</vt:lpstr>
      <vt:lpstr>方正卡通简体</vt:lpstr>
      <vt:lpstr>2_Office Theme</vt:lpstr>
      <vt:lpstr>1_Office Theme</vt:lpstr>
      <vt:lpstr>4_Office 主题</vt:lpstr>
      <vt:lpstr>3_Office Theme</vt:lpstr>
      <vt:lpstr>2_Office 主题​​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13</cp:revision>
  <dcterms:created xsi:type="dcterms:W3CDTF">2021-05-07T04:29:00Z</dcterms:created>
  <dcterms:modified xsi:type="dcterms:W3CDTF">2025-09-24T09:15:54Z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