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84" r:id="rId2"/>
    <p:sldId id="276" r:id="rId3"/>
    <p:sldId id="282" r:id="rId4"/>
    <p:sldId id="256" r:id="rId5"/>
    <p:sldId id="257" r:id="rId6"/>
    <p:sldId id="281" r:id="rId7"/>
    <p:sldId id="277" r:id="rId8"/>
    <p:sldId id="278" r:id="rId9"/>
    <p:sldId id="279" r:id="rId10"/>
    <p:sldId id="280" r:id="rId11"/>
    <p:sldId id="283" r:id="rId12"/>
  </p:sldIdLst>
  <p:sldSz cx="18288000" cy="10287000"/>
  <p:notesSz cx="6858000" cy="9144000"/>
  <p:embeddedFontLst>
    <p:embeddedFont>
      <p:font typeface="Bahnschrift SemiLight" panose="020B0502040204020203" pitchFamily="34" charset="0"/>
      <p:regular r:id="rId13"/>
    </p:embeddedFont>
    <p:embeddedFont>
      <p:font typeface="HP001 4 hàng" panose="020B0604020202020204" charset="0"/>
      <p:regular r:id="rId14"/>
      <p:bold r:id="rId15"/>
    </p:embeddedFont>
    <p:embeddedFont>
      <p:font typeface="Moontime" panose="020B0604020202020204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BCB7367-3DEC-42F7-9356-F8CA89088889}">
          <p14:sldIdLst>
            <p14:sldId id="284"/>
            <p14:sldId id="276"/>
            <p14:sldId id="282"/>
            <p14:sldId id="256"/>
            <p14:sldId id="257"/>
          </p14:sldIdLst>
        </p14:section>
        <p14:section name="Untitled Section" id="{434107AF-B8D9-4E69-A17A-A3329B378D50}">
          <p14:sldIdLst>
            <p14:sldId id="281"/>
            <p14:sldId id="277"/>
            <p14:sldId id="278"/>
            <p14:sldId id="279"/>
            <p14:sldId id="280"/>
            <p14:sldId id="28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9" d="100"/>
          <a:sy n="79" d="100"/>
        </p:scale>
        <p:origin x="29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9055754-1286-2A76-B7D0-3880B5FF8D5F}"/>
              </a:ext>
            </a:extLst>
          </p:cNvPr>
          <p:cNvSpPr txBox="1"/>
          <p:nvPr/>
        </p:nvSpPr>
        <p:spPr>
          <a:xfrm>
            <a:off x="2133600" y="1181101"/>
            <a:ext cx="12877800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6000" dirty="0">
                <a:solidFill>
                  <a:srgbClr val="00B050"/>
                </a:solidFill>
                <a:latin typeface="+mj-lt"/>
              </a:rPr>
              <a:t>MÔN TIẾNG VIỆT- LỚP 2A4</a:t>
            </a:r>
          </a:p>
          <a:p>
            <a:pPr algn="ctr"/>
            <a:r>
              <a:rPr lang="en-US" sz="5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</a:t>
            </a:r>
            <a:r>
              <a:rPr lang="en-US" sz="5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vi-VN" sz="5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5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5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5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5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5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5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6000" dirty="0">
              <a:latin typeface="+mj-lt"/>
            </a:endParaRPr>
          </a:p>
          <a:p>
            <a:pPr algn="ctr"/>
            <a:endParaRPr lang="vi-VN" sz="6000" dirty="0">
              <a:latin typeface="+mj-lt"/>
            </a:endParaRPr>
          </a:p>
          <a:p>
            <a:pPr algn="ctr"/>
            <a:r>
              <a:rPr lang="vi-VN" sz="6000" dirty="0">
                <a:solidFill>
                  <a:srgbClr val="0070C0"/>
                </a:solidFill>
                <a:latin typeface="+mj-lt"/>
              </a:rPr>
              <a:t>Giáo viên: Trần Thị Bích Hường         </a:t>
            </a:r>
          </a:p>
          <a:p>
            <a:pPr algn="ctr"/>
            <a:r>
              <a:rPr lang="vi-VN" sz="6000" dirty="0">
                <a:solidFill>
                  <a:srgbClr val="0070C0"/>
                </a:solidFill>
                <a:latin typeface="+mj-lt"/>
              </a:rPr>
              <a:t> Trường: Tiểu học Hưng Đạo</a:t>
            </a:r>
            <a:endParaRPr lang="en-US" sz="6000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29715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799324" y="-2500429"/>
            <a:ext cx="5452110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131147" y="7220542"/>
            <a:ext cx="4868329" cy="501419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045422" y="7030042"/>
            <a:ext cx="4868329" cy="50141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C790A6-EC75-8450-8D99-A1C6E3F6F4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9302" y="0"/>
            <a:ext cx="12529398" cy="10287000"/>
          </a:xfrm>
          <a:prstGeom prst="rect">
            <a:avLst/>
          </a:prstGeom>
        </p:spPr>
      </p:pic>
      <p:sp>
        <p:nvSpPr>
          <p:cNvPr id="7" name="Action Button: Go Back or Previous 6">
            <a:hlinkClick r:id="rId8" action="ppaction://hlinksldjump"/>
            <a:extLst>
              <a:ext uri="{FF2B5EF4-FFF2-40B4-BE49-F238E27FC236}">
                <a16:creationId xmlns:a16="http://schemas.microsoft.com/office/drawing/2014/main" id="{88E04350-5EB5-4A82-B035-6F7F3A558A17}"/>
              </a:ext>
            </a:extLst>
          </p:cNvPr>
          <p:cNvSpPr/>
          <p:nvPr/>
        </p:nvSpPr>
        <p:spPr>
          <a:xfrm>
            <a:off x="17068800" y="9334500"/>
            <a:ext cx="914400" cy="6858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5494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799324" y="-2500429"/>
            <a:ext cx="5452110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131147" y="7220542"/>
            <a:ext cx="4868329" cy="501419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045422" y="7030042"/>
            <a:ext cx="4868329" cy="50141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502E2B-7514-055F-C26D-2642C48DE8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1109" y="3592606"/>
            <a:ext cx="15365781" cy="233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8017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799324" y="-2500429"/>
            <a:ext cx="5452110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131147" y="7220542"/>
            <a:ext cx="4868329" cy="501419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045422" y="7030042"/>
            <a:ext cx="4868329" cy="5014197"/>
          </a:xfrm>
          <a:prstGeom prst="rect">
            <a:avLst/>
          </a:prstGeom>
        </p:spPr>
      </p:pic>
      <p:pic>
        <p:nvPicPr>
          <p:cNvPr id="7" name="y2mate.com - Chú Voi Con Ở Bản Đôn Remix  Nhạc Thiếu Nhi Sôi Động  Nhạc Thiếu Nhi Chú Voi Con Hay Nhất 2023_1080p">
            <a:hlinkClick r:id="" action="ppaction://media"/>
            <a:extLst>
              <a:ext uri="{FF2B5EF4-FFF2-40B4-BE49-F238E27FC236}">
                <a16:creationId xmlns:a16="http://schemas.microsoft.com/office/drawing/2014/main" id="{A910BF5E-974F-1654-EF0D-1786AF9ECD4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5" y="0"/>
            <a:ext cx="18286392" cy="10287000"/>
          </a:xfrm>
        </p:spPr>
      </p:pic>
    </p:spTree>
    <p:extLst>
      <p:ext uri="{BB962C8B-B14F-4D97-AF65-F5344CB8AC3E}">
        <p14:creationId xmlns:p14="http://schemas.microsoft.com/office/powerpoint/2010/main" val="179645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0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799324" y="-2500429"/>
            <a:ext cx="5452110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131147" y="7220542"/>
            <a:ext cx="4868329" cy="501419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045422" y="7030042"/>
            <a:ext cx="4868329" cy="50141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ABFF4F-56C3-1EBF-8F18-B9734544E3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215412"/>
            <a:ext cx="18288000" cy="582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2589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25397" y="-1547200"/>
            <a:ext cx="13902753" cy="133814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62172" y="-668293"/>
            <a:ext cx="2446436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864009" y="6950278"/>
            <a:ext cx="2423991" cy="41148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985231" y="3535611"/>
            <a:ext cx="10317538" cy="2029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282"/>
              </a:lnSpc>
            </a:pPr>
            <a:endParaRPr lang="en-US" sz="17003" dirty="0">
              <a:solidFill>
                <a:srgbClr val="22423D"/>
              </a:solidFill>
              <a:latin typeface="Moontime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282986" y="1776812"/>
            <a:ext cx="12130778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400" b="1" spc="780" dirty="0">
                <a:solidFill>
                  <a:srgbClr val="22423D"/>
                </a:solidFill>
                <a:latin typeface="HP001 4 hàng" panose="020B0603050302020204" pitchFamily="34" charset="0"/>
              </a:rPr>
              <a:t>Tiếng</a:t>
            </a:r>
            <a:r>
              <a:rPr lang="vi-VN" sz="5400" spc="780" dirty="0">
                <a:solidFill>
                  <a:srgbClr val="22423D"/>
                </a:solidFill>
                <a:latin typeface="HP001 4 hàng" panose="020B0603050302020204" pitchFamily="34" charset="0"/>
              </a:rPr>
              <a:t> </a:t>
            </a:r>
            <a:r>
              <a:rPr lang="vi-VN" sz="5400" b="1" spc="780" dirty="0">
                <a:solidFill>
                  <a:srgbClr val="22423D"/>
                </a:solidFill>
                <a:latin typeface="HP001 4 hàng" panose="020B0603050302020204" pitchFamily="34" charset="0"/>
              </a:rPr>
              <a:t>Việt</a:t>
            </a:r>
          </a:p>
          <a:p>
            <a:pPr algn="ctr">
              <a:lnSpc>
                <a:spcPct val="150000"/>
              </a:lnSpc>
            </a:pPr>
            <a:r>
              <a:rPr lang="vi-VN" sz="5400" b="1" spc="780" dirty="0">
                <a:solidFill>
                  <a:srgbClr val="22423D"/>
                </a:solidFill>
                <a:latin typeface="HP001 4 hàng" panose="020B0603050302020204" pitchFamily="34" charset="0"/>
              </a:rPr>
              <a:t>Nói và nghe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A088F7-C5F5-0F1D-FD2B-18F16F2030C3}"/>
              </a:ext>
            </a:extLst>
          </p:cNvPr>
          <p:cNvSpPr/>
          <p:nvPr/>
        </p:nvSpPr>
        <p:spPr>
          <a:xfrm>
            <a:off x="4439017" y="4826413"/>
            <a:ext cx="9818715" cy="147732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vi-VN" sz="9000" b="0" cap="none" spc="0" dirty="0">
                <a:ln w="0">
                  <a:solidFill>
                    <a:schemeClr val="tx1"/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Bahnschrift SemiLight" panose="020B0502040204020203" pitchFamily="34" charset="0"/>
              </a:rPr>
              <a:t>Em có xinh không?</a:t>
            </a:r>
            <a:endParaRPr lang="en-US" sz="9000" b="0" cap="none" spc="0" dirty="0">
              <a:ln w="0">
                <a:solidFill>
                  <a:schemeClr val="tx1"/>
                </a:solidFill>
              </a:ln>
              <a:solidFill>
                <a:schemeClr val="tx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799324" y="-2500429"/>
            <a:ext cx="5452110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131147" y="7220542"/>
            <a:ext cx="4868329" cy="501419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045422" y="7030042"/>
            <a:ext cx="4868329" cy="50141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357655-06FE-24B7-1D92-DDE5A8D92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7089" y="55409"/>
            <a:ext cx="11372236" cy="102315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799324" y="-2500429"/>
            <a:ext cx="5452110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131147" y="7220542"/>
            <a:ext cx="4868329" cy="501419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045422" y="7030042"/>
            <a:ext cx="4868329" cy="50141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F8A402-6939-B6C8-3605-ABB67B569C4B}"/>
              </a:ext>
            </a:extLst>
          </p:cNvPr>
          <p:cNvSpPr txBox="1"/>
          <p:nvPr/>
        </p:nvSpPr>
        <p:spPr>
          <a:xfrm>
            <a:off x="2057400" y="556766"/>
            <a:ext cx="1013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Chọn kể 1 – 2 đoạn của câu chuyện theo tranh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4BBC40-1F7F-303C-0666-1AC9CE6613F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533"/>
          <a:stretch/>
        </p:blipFill>
        <p:spPr>
          <a:xfrm>
            <a:off x="3737182" y="1749397"/>
            <a:ext cx="9465325" cy="795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03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799324" y="-2500429"/>
            <a:ext cx="5452110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131147" y="7220542"/>
            <a:ext cx="4868329" cy="501419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045422" y="7030042"/>
            <a:ext cx="4868329" cy="50141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C59C6D-E707-2E24-9939-15E7580525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8843" y="4570426"/>
            <a:ext cx="8230313" cy="11461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B75059-97BA-791A-1CE4-1C451D6873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1243" y="4722826"/>
            <a:ext cx="8230313" cy="11461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7A4986-9428-3D38-76BA-4C8827973A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0634" y="511723"/>
            <a:ext cx="12086731" cy="9263553"/>
          </a:xfrm>
          <a:prstGeom prst="rect">
            <a:avLst/>
          </a:prstGeom>
        </p:spPr>
      </p:pic>
      <p:sp>
        <p:nvSpPr>
          <p:cNvPr id="8" name="Action Button: Go Back or Previous 7">
            <a:hlinkClick r:id="rId9" action="ppaction://hlinksldjump"/>
            <a:extLst>
              <a:ext uri="{FF2B5EF4-FFF2-40B4-BE49-F238E27FC236}">
                <a16:creationId xmlns:a16="http://schemas.microsoft.com/office/drawing/2014/main" id="{99DACBD8-A351-CED2-D6EF-CD66AB3140D5}"/>
              </a:ext>
            </a:extLst>
          </p:cNvPr>
          <p:cNvSpPr/>
          <p:nvPr/>
        </p:nvSpPr>
        <p:spPr>
          <a:xfrm>
            <a:off x="17068800" y="9334500"/>
            <a:ext cx="914400" cy="6858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9428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799324" y="-2500429"/>
            <a:ext cx="5452110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131147" y="7220542"/>
            <a:ext cx="4868329" cy="501419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045422" y="7030042"/>
            <a:ext cx="4868329" cy="50141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39DB55-9D68-6C2D-2150-CD6CF2AF25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00" y="47731"/>
            <a:ext cx="12249100" cy="10239269"/>
          </a:xfrm>
          <a:prstGeom prst="rect">
            <a:avLst/>
          </a:prstGeom>
        </p:spPr>
      </p:pic>
      <p:sp>
        <p:nvSpPr>
          <p:cNvPr id="7" name="Action Button: Go Back or Previous 6">
            <a:hlinkClick r:id="rId8" action="ppaction://hlinksldjump"/>
            <a:extLst>
              <a:ext uri="{FF2B5EF4-FFF2-40B4-BE49-F238E27FC236}">
                <a16:creationId xmlns:a16="http://schemas.microsoft.com/office/drawing/2014/main" id="{EFD989BB-3995-28D9-D207-A57E3B2478BB}"/>
              </a:ext>
            </a:extLst>
          </p:cNvPr>
          <p:cNvSpPr/>
          <p:nvPr/>
        </p:nvSpPr>
        <p:spPr>
          <a:xfrm>
            <a:off x="17068800" y="9334500"/>
            <a:ext cx="914400" cy="6858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7828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799324" y="-2500429"/>
            <a:ext cx="5452110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131147" y="7220542"/>
            <a:ext cx="4868329" cy="501419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045422" y="7030042"/>
            <a:ext cx="4868329" cy="50141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4AD7C1-3ED1-DB2B-CBBD-9667634E2F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1800" y="-15967"/>
            <a:ext cx="12325299" cy="10302967"/>
          </a:xfrm>
          <a:prstGeom prst="rect">
            <a:avLst/>
          </a:prstGeom>
        </p:spPr>
      </p:pic>
      <p:sp>
        <p:nvSpPr>
          <p:cNvPr id="7" name="Action Button: Go Back or Previous 6">
            <a:hlinkClick r:id="rId8" action="ppaction://hlinksldjump"/>
            <a:extLst>
              <a:ext uri="{FF2B5EF4-FFF2-40B4-BE49-F238E27FC236}">
                <a16:creationId xmlns:a16="http://schemas.microsoft.com/office/drawing/2014/main" id="{31DCAB80-1537-AAE3-A0B2-8F30ED3C943E}"/>
              </a:ext>
            </a:extLst>
          </p:cNvPr>
          <p:cNvSpPr/>
          <p:nvPr/>
        </p:nvSpPr>
        <p:spPr>
          <a:xfrm>
            <a:off x="17068800" y="9334500"/>
            <a:ext cx="914400" cy="6858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9824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53</Words>
  <Application>Microsoft Office PowerPoint</Application>
  <PresentationFormat>Custom</PresentationFormat>
  <Paragraphs>10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Times New Roman</vt:lpstr>
      <vt:lpstr>HP001 4 hàng</vt:lpstr>
      <vt:lpstr>Bahnschrift SemiLight</vt:lpstr>
      <vt:lpstr>Arial</vt:lpstr>
      <vt:lpstr>Calibri</vt:lpstr>
      <vt:lpstr>Moontime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Beige Brown Minimal Organic Creative Project Presentation</dc:title>
  <cp:lastModifiedBy>Admin</cp:lastModifiedBy>
  <cp:revision>6</cp:revision>
  <dcterms:created xsi:type="dcterms:W3CDTF">2006-08-16T00:00:00Z</dcterms:created>
  <dcterms:modified xsi:type="dcterms:W3CDTF">2025-09-22T02:08:25Z</dcterms:modified>
  <dc:identifier>DAFjLRTOm7s</dc:identifier>
</cp:coreProperties>
</file>