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02" r:id="rId3"/>
    <p:sldId id="256" r:id="rId4"/>
    <p:sldId id="301" r:id="rId5"/>
    <p:sldId id="267" r:id="rId6"/>
    <p:sldId id="271" r:id="rId7"/>
    <p:sldId id="272" r:id="rId8"/>
    <p:sldId id="284" r:id="rId9"/>
    <p:sldId id="273" r:id="rId10"/>
    <p:sldId id="285" r:id="rId1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4CD6"/>
    <a:srgbClr val="D8F3FC"/>
    <a:srgbClr val="FFF89A"/>
    <a:srgbClr val="EA85B9"/>
    <a:srgbClr val="9CDCF8"/>
    <a:srgbClr val="F2D6C6"/>
    <a:srgbClr val="FDE59B"/>
    <a:srgbClr val="E07235"/>
    <a:srgbClr val="EB54E9"/>
    <a:srgbClr val="E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986" autoAdjust="0"/>
    <p:restoredTop sz="94660"/>
  </p:normalViewPr>
  <p:slideViewPr>
    <p:cSldViewPr snapToGrid="0">
      <p:cViewPr>
        <p:scale>
          <a:sx n="88" d="100"/>
          <a:sy n="88" d="100"/>
        </p:scale>
        <p:origin x="144" y="5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p:cNvGrpSpPr/>
          <p:nvPr userDrawn="1"/>
        </p:nvGrpSpPr>
        <p:grpSpPr>
          <a:xfrm>
            <a:off x="989192" y="5645930"/>
            <a:ext cx="615189" cy="535538"/>
            <a:chOff x="2495125" y="2142250"/>
            <a:chExt cx="444275" cy="398525"/>
          </a:xfrm>
        </p:grpSpPr>
        <p:sp>
          <p:nvSpPr>
            <p:cNvPr id="31"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3" name="Google Shape;1019;p14"/>
          <p:cNvGrpSpPr/>
          <p:nvPr userDrawn="1"/>
        </p:nvGrpSpPr>
        <p:grpSpPr>
          <a:xfrm>
            <a:off x="10177821" y="427685"/>
            <a:ext cx="403468" cy="378112"/>
            <a:chOff x="3243875" y="2372825"/>
            <a:chExt cx="291375" cy="281375"/>
          </a:xfrm>
        </p:grpSpPr>
        <p:sp>
          <p:nvSpPr>
            <p:cNvPr id="34"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4" name="Google Shape;1030;p14"/>
          <p:cNvGrpSpPr/>
          <p:nvPr userDrawn="1"/>
        </p:nvGrpSpPr>
        <p:grpSpPr>
          <a:xfrm>
            <a:off x="11004071" y="1043373"/>
            <a:ext cx="230796" cy="226531"/>
            <a:chOff x="4954425" y="2036375"/>
            <a:chExt cx="166675" cy="168575"/>
          </a:xfrm>
        </p:grpSpPr>
        <p:sp>
          <p:nvSpPr>
            <p:cNvPr id="45"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7" name="Google Shape;1033;p14"/>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1034;p14"/>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9" name="Google Shape;1035;p14"/>
          <p:cNvGrpSpPr/>
          <p:nvPr userDrawn="1"/>
        </p:nvGrpSpPr>
        <p:grpSpPr>
          <a:xfrm>
            <a:off x="817359" y="5192331"/>
            <a:ext cx="230796" cy="226531"/>
            <a:chOff x="4954425" y="2036375"/>
            <a:chExt cx="166675" cy="168575"/>
          </a:xfrm>
        </p:grpSpPr>
        <p:sp>
          <p:nvSpPr>
            <p:cNvPr id="50"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6"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7" name="Google Shape;2356;p30"/>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9" name="Google Shape;2358;p30"/>
            <p:cNvGrpSpPr/>
            <p:nvPr/>
          </p:nvGrpSpPr>
          <p:grpSpPr>
            <a:xfrm>
              <a:off x="623255" y="973375"/>
              <a:ext cx="7691377" cy="3825650"/>
              <a:chOff x="623255" y="973375"/>
              <a:chExt cx="7691377" cy="3825650"/>
            </a:xfrm>
            <a:grpFill/>
          </p:grpSpPr>
          <p:sp>
            <p:nvSpPr>
              <p:cNvPr id="150" name="Google Shape;2359;p30"/>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 name="Google Shape;2361;p30"/>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53" name="Google Shape;447;p27"/>
          <p:cNvGrpSpPr/>
          <p:nvPr userDrawn="1"/>
        </p:nvGrpSpPr>
        <p:grpSpPr>
          <a:xfrm>
            <a:off x="8391927" y="4047629"/>
            <a:ext cx="2301388" cy="1593766"/>
            <a:chOff x="4799733" y="3457797"/>
            <a:chExt cx="2301388" cy="1593766"/>
          </a:xfrm>
        </p:grpSpPr>
        <p:sp>
          <p:nvSpPr>
            <p:cNvPr id="154" name="Google Shape;448;p2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449;p2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450;p2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451;p2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452;p2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453;p2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454;p2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455;p2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456;p2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457;p2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458;p2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459;p2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460;p2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461;p2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462;p2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 name="Google Shape;463;p2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464;p2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465;p2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466;p2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467;p2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468;p2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469;p2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470;p2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 name="Google Shape;471;p2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472;p2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 name="Google Shape;473;p2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474;p2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475;p2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476;p2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477;p2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 name="Google Shape;478;p2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 name="Google Shape;479;p2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 name="Google Shape;480;p2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 name="Google Shape;481;p2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 name="Google Shape;482;p2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 name="Google Shape;483;p2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 name="Google Shape;484;p2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 name="Google Shape;485;p2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486;p2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487;p2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 name="Google Shape;488;p2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489;p2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490;p2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 name="Google Shape;491;p2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492;p27"/>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493;p2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494;p2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495;p2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 name="Google Shape;496;p2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 name="Google Shape;497;p2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 name="Google Shape;498;p2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 name="Google Shape;499;p27"/>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 name="Google Shape;500;p2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 name="Google Shape;501;p2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 name="Google Shape;502;p2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 name="Google Shape;503;p2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92" name="Group 291"/>
          <p:cNvGrpSpPr/>
          <p:nvPr userDrawn="1"/>
        </p:nvGrpSpPr>
        <p:grpSpPr>
          <a:xfrm>
            <a:off x="1598355" y="3608289"/>
            <a:ext cx="2204156" cy="2018295"/>
            <a:chOff x="1598355" y="3608289"/>
            <a:chExt cx="2204156" cy="2018295"/>
          </a:xfrm>
        </p:grpSpPr>
        <p:grpSp>
          <p:nvGrpSpPr>
            <p:cNvPr id="211" name="Google Shape;505;p27"/>
            <p:cNvGrpSpPr/>
            <p:nvPr/>
          </p:nvGrpSpPr>
          <p:grpSpPr>
            <a:xfrm>
              <a:off x="1598355" y="4368136"/>
              <a:ext cx="868990" cy="1258447"/>
              <a:chOff x="3235834" y="3793115"/>
              <a:chExt cx="868990" cy="1258447"/>
            </a:xfrm>
          </p:grpSpPr>
          <p:sp>
            <p:nvSpPr>
              <p:cNvPr id="259" name="Google Shape;506;p27"/>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60" name="Google Shape;507;p27"/>
              <p:cNvGrpSpPr/>
              <p:nvPr/>
            </p:nvGrpSpPr>
            <p:grpSpPr>
              <a:xfrm>
                <a:off x="3235834" y="3793115"/>
                <a:ext cx="865418" cy="1258447"/>
                <a:chOff x="3235834" y="3793115"/>
                <a:chExt cx="865418" cy="1258447"/>
              </a:xfrm>
            </p:grpSpPr>
            <p:sp>
              <p:nvSpPr>
                <p:cNvPr id="261" name="Google Shape;508;p27"/>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 name="Google Shape;509;p27"/>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 name="Google Shape;510;p27"/>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 name="Google Shape;511;p27"/>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 name="Google Shape;512;p27"/>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 name="Google Shape;513;p27"/>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 name="Google Shape;514;p27"/>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 name="Google Shape;515;p27"/>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 name="Google Shape;516;p27"/>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 name="Google Shape;517;p27"/>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 name="Google Shape;518;p27"/>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 name="Google Shape;519;p27"/>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 name="Google Shape;520;p27"/>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 name="Google Shape;521;p27"/>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 name="Google Shape;522;p27"/>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 name="Google Shape;523;p27"/>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 name="Google Shape;524;p27"/>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 name="Google Shape;525;p27"/>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 name="Google Shape;526;p27"/>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0" name="Google Shape;527;p27"/>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1" name="Google Shape;528;p27"/>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2" name="Google Shape;529;p27"/>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3" name="Google Shape;530;p27"/>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4" name="Google Shape;531;p27"/>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212" name="Google Shape;532;p27"/>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 name="Google Shape;533;p27"/>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 name="Google Shape;534;p27"/>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 name="Google Shape;535;p27"/>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 name="Google Shape;536;p27"/>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 name="Google Shape;537;p27"/>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 name="Google Shape;538;p27"/>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 name="Google Shape;539;p27"/>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 name="Google Shape;540;p27"/>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 name="Google Shape;541;p27"/>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 name="Google Shape;542;p27"/>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 name="Google Shape;543;p27"/>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 name="Google Shape;544;p27"/>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 name="Google Shape;545;p27"/>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 name="Google Shape;546;p27"/>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 name="Google Shape;547;p27"/>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 name="Google Shape;548;p27"/>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 name="Google Shape;549;p27"/>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 name="Google Shape;550;p27"/>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 name="Google Shape;551;p27"/>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 name="Google Shape;552;p27"/>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 name="Google Shape;553;p27"/>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 name="Google Shape;554;p27"/>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 name="Google Shape;555;p27"/>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 name="Google Shape;556;p27"/>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 name="Google Shape;557;p27"/>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 name="Google Shape;558;p27"/>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 name="Google Shape;559;p27"/>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 name="Google Shape;560;p27"/>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 name="Google Shape;561;p27"/>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 name="Google Shape;562;p27"/>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 name="Google Shape;563;p27"/>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 name="Google Shape;564;p27"/>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 name="Google Shape;565;p27"/>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 name="Google Shape;566;p27"/>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 name="Google Shape;567;p27"/>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 name="Google Shape;568;p27"/>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 name="Google Shape;569;p27"/>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 name="Google Shape;570;p27"/>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52" name="Google Shape;572;p27"/>
            <p:cNvGrpSpPr/>
            <p:nvPr/>
          </p:nvGrpSpPr>
          <p:grpSpPr>
            <a:xfrm>
              <a:off x="3041664" y="5111577"/>
              <a:ext cx="320455" cy="156580"/>
              <a:chOff x="2774143" y="4536556"/>
              <a:chExt cx="320455" cy="156580"/>
            </a:xfrm>
          </p:grpSpPr>
          <p:sp>
            <p:nvSpPr>
              <p:cNvPr id="256" name="Google Shape;573;p27"/>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 name="Google Shape;574;p27"/>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 name="Google Shape;575;p27"/>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53" name="Google Shape;576;p27"/>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55" name="Google Shape;578;p27"/>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 name="Group 1"/>
          <p:cNvGrpSpPr/>
          <p:nvPr userDrawn="1"/>
        </p:nvGrpSpPr>
        <p:grpSpPr>
          <a:xfrm>
            <a:off x="1524301" y="5626805"/>
            <a:ext cx="9320239" cy="1231195"/>
            <a:chOff x="1524301" y="5626805"/>
            <a:chExt cx="9320239" cy="1231195"/>
          </a:xfrm>
        </p:grpSpPr>
        <p:sp>
          <p:nvSpPr>
            <p:cNvPr id="254" name="Google Shape;577;p27"/>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85" name="Google Shape;579;p27"/>
            <p:cNvGrpSpPr/>
            <p:nvPr userDrawn="1"/>
          </p:nvGrpSpPr>
          <p:grpSpPr>
            <a:xfrm>
              <a:off x="1524301" y="5626805"/>
              <a:ext cx="9320239" cy="1231195"/>
              <a:chOff x="929285" y="5051507"/>
              <a:chExt cx="7315206" cy="1231195"/>
            </a:xfrm>
          </p:grpSpPr>
          <p:sp>
            <p:nvSpPr>
              <p:cNvPr id="286" name="Google Shape;580;p27"/>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7" name="Google Shape;581;p27"/>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8" name="Google Shape;582;p27"/>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9" name="Google Shape;583;p27"/>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0" name="Google Shape;584;p27"/>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1" name="Google Shape;585;p27"/>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p:cNvGrpSpPr/>
          <p:nvPr userDrawn="1"/>
        </p:nvGrpSpPr>
        <p:grpSpPr>
          <a:xfrm>
            <a:off x="989192" y="5645930"/>
            <a:ext cx="615189" cy="535538"/>
            <a:chOff x="2495125" y="2142250"/>
            <a:chExt cx="444275" cy="398525"/>
          </a:xfrm>
        </p:grpSpPr>
        <p:sp>
          <p:nvSpPr>
            <p:cNvPr id="31"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3" name="Google Shape;1019;p14"/>
          <p:cNvGrpSpPr/>
          <p:nvPr userDrawn="1"/>
        </p:nvGrpSpPr>
        <p:grpSpPr>
          <a:xfrm>
            <a:off x="10177821" y="427685"/>
            <a:ext cx="403468" cy="378112"/>
            <a:chOff x="3243875" y="2372825"/>
            <a:chExt cx="291375" cy="281375"/>
          </a:xfrm>
        </p:grpSpPr>
        <p:sp>
          <p:nvSpPr>
            <p:cNvPr id="34"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4" name="Google Shape;1030;p14"/>
          <p:cNvGrpSpPr/>
          <p:nvPr userDrawn="1"/>
        </p:nvGrpSpPr>
        <p:grpSpPr>
          <a:xfrm>
            <a:off x="11004071" y="1043373"/>
            <a:ext cx="230796" cy="226531"/>
            <a:chOff x="4954425" y="2036375"/>
            <a:chExt cx="166675" cy="168575"/>
          </a:xfrm>
        </p:grpSpPr>
        <p:sp>
          <p:nvSpPr>
            <p:cNvPr id="45"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7" name="Google Shape;1033;p14"/>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1034;p14"/>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9" name="Google Shape;1035;p14"/>
          <p:cNvGrpSpPr/>
          <p:nvPr userDrawn="1"/>
        </p:nvGrpSpPr>
        <p:grpSpPr>
          <a:xfrm>
            <a:off x="817359" y="5192331"/>
            <a:ext cx="230796" cy="226531"/>
            <a:chOff x="4954425" y="2036375"/>
            <a:chExt cx="166675" cy="168575"/>
          </a:xfrm>
        </p:grpSpPr>
        <p:sp>
          <p:nvSpPr>
            <p:cNvPr id="50"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6"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7" name="Google Shape;2356;p30"/>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9" name="Google Shape;2358;p30"/>
            <p:cNvGrpSpPr/>
            <p:nvPr/>
          </p:nvGrpSpPr>
          <p:grpSpPr>
            <a:xfrm>
              <a:off x="623255" y="973375"/>
              <a:ext cx="7691377" cy="3825650"/>
              <a:chOff x="623255" y="973375"/>
              <a:chExt cx="7691377" cy="3825650"/>
            </a:xfrm>
            <a:grpFill/>
          </p:grpSpPr>
          <p:sp>
            <p:nvSpPr>
              <p:cNvPr id="150" name="Google Shape;2359;p30"/>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53" name="Google Shape;447;p27"/>
          <p:cNvGrpSpPr/>
          <p:nvPr userDrawn="1"/>
        </p:nvGrpSpPr>
        <p:grpSpPr>
          <a:xfrm>
            <a:off x="8391927" y="4047629"/>
            <a:ext cx="2301388" cy="1593766"/>
            <a:chOff x="4799733" y="3457797"/>
            <a:chExt cx="2301388" cy="1593766"/>
          </a:xfrm>
        </p:grpSpPr>
        <p:sp>
          <p:nvSpPr>
            <p:cNvPr id="154" name="Google Shape;448;p2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449;p2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450;p2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451;p2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452;p2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453;p2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454;p2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455;p2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456;p2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457;p2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458;p2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459;p2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460;p2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461;p2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462;p2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 name="Google Shape;463;p2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464;p2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465;p2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466;p2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467;p2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468;p2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469;p2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470;p2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 name="Google Shape;471;p2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472;p2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 name="Google Shape;473;p2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474;p2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475;p2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476;p2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477;p2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 name="Google Shape;478;p2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 name="Google Shape;479;p2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 name="Google Shape;480;p2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 name="Google Shape;481;p2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 name="Google Shape;482;p2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 name="Google Shape;484;p2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 name="Google Shape;485;p2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486;p2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487;p2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 name="Google Shape;488;p2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489;p2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490;p2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 name="Google Shape;491;p2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492;p27"/>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493;p2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494;p2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495;p2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 name="Google Shape;496;p2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 name="Google Shape;497;p2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 name="Google Shape;498;p2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 name="Google Shape;499;p27"/>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 name="Google Shape;500;p2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 name="Google Shape;501;p2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 name="Google Shape;502;p2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 name="Google Shape;503;p2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92" name="Group 291"/>
          <p:cNvGrpSpPr/>
          <p:nvPr userDrawn="1"/>
        </p:nvGrpSpPr>
        <p:grpSpPr>
          <a:xfrm>
            <a:off x="1598355" y="3608289"/>
            <a:ext cx="2204156" cy="2018295"/>
            <a:chOff x="1598355" y="3608289"/>
            <a:chExt cx="2204156" cy="2018295"/>
          </a:xfrm>
        </p:grpSpPr>
        <p:grpSp>
          <p:nvGrpSpPr>
            <p:cNvPr id="211" name="Google Shape;505;p27"/>
            <p:cNvGrpSpPr/>
            <p:nvPr/>
          </p:nvGrpSpPr>
          <p:grpSpPr>
            <a:xfrm>
              <a:off x="1598355" y="4368136"/>
              <a:ext cx="868990" cy="1258447"/>
              <a:chOff x="3235834" y="3793115"/>
              <a:chExt cx="868990" cy="1258447"/>
            </a:xfrm>
          </p:grpSpPr>
          <p:sp>
            <p:nvSpPr>
              <p:cNvPr id="259" name="Google Shape;506;p27"/>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60" name="Google Shape;507;p27"/>
              <p:cNvGrpSpPr/>
              <p:nvPr/>
            </p:nvGrpSpPr>
            <p:grpSpPr>
              <a:xfrm>
                <a:off x="3235834" y="3793115"/>
                <a:ext cx="865418" cy="1258447"/>
                <a:chOff x="3235834" y="3793115"/>
                <a:chExt cx="865418" cy="1258447"/>
              </a:xfrm>
            </p:grpSpPr>
            <p:sp>
              <p:nvSpPr>
                <p:cNvPr id="261" name="Google Shape;508;p27"/>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 name="Google Shape;509;p27"/>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 name="Google Shape;510;p27"/>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 name="Google Shape;511;p27"/>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 name="Google Shape;512;p27"/>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 name="Google Shape;513;p27"/>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 name="Google Shape;514;p27"/>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 name="Google Shape;515;p27"/>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 name="Google Shape;516;p27"/>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 name="Google Shape;517;p27"/>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 name="Google Shape;518;p27"/>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 name="Google Shape;519;p27"/>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 name="Google Shape;520;p27"/>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 name="Google Shape;521;p27"/>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 name="Google Shape;522;p27"/>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 name="Google Shape;523;p27"/>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 name="Google Shape;524;p27"/>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 name="Google Shape;525;p27"/>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 name="Google Shape;526;p27"/>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0" name="Google Shape;527;p27"/>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1" name="Google Shape;528;p27"/>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2" name="Google Shape;529;p27"/>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3" name="Google Shape;530;p27"/>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4" name="Google Shape;531;p27"/>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212" name="Google Shape;532;p27"/>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 name="Google Shape;533;p27"/>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 name="Google Shape;534;p27"/>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 name="Google Shape;535;p27"/>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 name="Google Shape;536;p27"/>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 name="Google Shape;537;p27"/>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 name="Google Shape;538;p27"/>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 name="Google Shape;539;p27"/>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 name="Google Shape;540;p27"/>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 name="Google Shape;541;p27"/>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 name="Google Shape;542;p27"/>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 name="Google Shape;543;p27"/>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 name="Google Shape;544;p27"/>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 name="Google Shape;545;p27"/>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 name="Google Shape;546;p27"/>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 name="Google Shape;547;p27"/>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 name="Google Shape;548;p27"/>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 name="Google Shape;549;p27"/>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 name="Google Shape;550;p27"/>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 name="Google Shape;551;p27"/>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 name="Google Shape;552;p27"/>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 name="Google Shape;553;p27"/>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 name="Google Shape;554;p27"/>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 name="Google Shape;555;p27"/>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 name="Google Shape;556;p27"/>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 name="Google Shape;557;p27"/>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 name="Google Shape;558;p27"/>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 name="Google Shape;559;p27"/>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 name="Google Shape;560;p27"/>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 name="Google Shape;561;p27"/>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 name="Google Shape;562;p27"/>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 name="Google Shape;563;p27"/>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 name="Google Shape;564;p27"/>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 name="Google Shape;565;p27"/>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 name="Google Shape;566;p27"/>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 name="Google Shape;567;p27"/>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 name="Google Shape;568;p27"/>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 name="Google Shape;569;p27"/>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 name="Google Shape;570;p27"/>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52" name="Google Shape;572;p27"/>
            <p:cNvGrpSpPr/>
            <p:nvPr/>
          </p:nvGrpSpPr>
          <p:grpSpPr>
            <a:xfrm>
              <a:off x="3041664" y="5111577"/>
              <a:ext cx="320455" cy="156580"/>
              <a:chOff x="2774143" y="4536556"/>
              <a:chExt cx="320455" cy="156580"/>
            </a:xfrm>
          </p:grpSpPr>
          <p:sp>
            <p:nvSpPr>
              <p:cNvPr id="256" name="Google Shape;573;p27"/>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 name="Google Shape;574;p27"/>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 name="Google Shape;575;p27"/>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53" name="Google Shape;576;p27"/>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55" name="Google Shape;578;p27"/>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 name="Group 1"/>
          <p:cNvGrpSpPr/>
          <p:nvPr userDrawn="1"/>
        </p:nvGrpSpPr>
        <p:grpSpPr>
          <a:xfrm>
            <a:off x="1524301" y="5626805"/>
            <a:ext cx="9320239" cy="1231195"/>
            <a:chOff x="1524301" y="5626805"/>
            <a:chExt cx="9320239" cy="1231195"/>
          </a:xfrm>
        </p:grpSpPr>
        <p:sp>
          <p:nvSpPr>
            <p:cNvPr id="254" name="Google Shape;577;p27"/>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85" name="Google Shape;579;p27"/>
            <p:cNvGrpSpPr/>
            <p:nvPr userDrawn="1"/>
          </p:nvGrpSpPr>
          <p:grpSpPr>
            <a:xfrm>
              <a:off x="1524301" y="5626805"/>
              <a:ext cx="9320239" cy="1231195"/>
              <a:chOff x="929285" y="5051507"/>
              <a:chExt cx="7315206" cy="1231195"/>
            </a:xfrm>
          </p:grpSpPr>
          <p:sp>
            <p:nvSpPr>
              <p:cNvPr id="286" name="Google Shape;580;p27"/>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7" name="Google Shape;581;p27"/>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8" name="Google Shape;582;p27"/>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9" name="Google Shape;583;p27"/>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0" name="Google Shape;584;p27"/>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1" name="Google Shape;585;p27"/>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1765;p26"/>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p:cNvGrpSpPr/>
          <p:nvPr userDrawn="1"/>
        </p:nvGrpSpPr>
        <p:grpSpPr>
          <a:xfrm>
            <a:off x="1030175" y="1581350"/>
            <a:ext cx="444275" cy="398525"/>
            <a:chOff x="2495125" y="2142250"/>
            <a:chExt cx="444275" cy="398525"/>
          </a:xfrm>
        </p:grpSpPr>
        <p:sp>
          <p:nvSpPr>
            <p:cNvPr id="101"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3" name="Google Shape;214;p3"/>
          <p:cNvGrpSpPr/>
          <p:nvPr userDrawn="1"/>
        </p:nvGrpSpPr>
        <p:grpSpPr>
          <a:xfrm>
            <a:off x="10561107" y="5038641"/>
            <a:ext cx="291375" cy="281375"/>
            <a:chOff x="3243875" y="2372825"/>
            <a:chExt cx="291375" cy="281375"/>
          </a:xfrm>
        </p:grpSpPr>
        <p:sp>
          <p:nvSpPr>
            <p:cNvPr id="104"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4" name="Google Shape;225;p3"/>
          <p:cNvGrpSpPr/>
          <p:nvPr userDrawn="1"/>
        </p:nvGrpSpPr>
        <p:grpSpPr>
          <a:xfrm>
            <a:off x="10778557" y="714860"/>
            <a:ext cx="166675" cy="168575"/>
            <a:chOff x="4954425" y="2036375"/>
            <a:chExt cx="166675" cy="168575"/>
          </a:xfrm>
        </p:grpSpPr>
        <p:sp>
          <p:nvSpPr>
            <p:cNvPr id="115"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7"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9" name="Google Shape;230;p3"/>
          <p:cNvGrpSpPr/>
          <p:nvPr userDrawn="1"/>
        </p:nvGrpSpPr>
        <p:grpSpPr>
          <a:xfrm>
            <a:off x="1274794" y="5541495"/>
            <a:ext cx="166675" cy="168575"/>
            <a:chOff x="4954425" y="2036375"/>
            <a:chExt cx="166675" cy="168575"/>
          </a:xfrm>
        </p:grpSpPr>
        <p:sp>
          <p:nvSpPr>
            <p:cNvPr id="120"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2" name="Google Shape;769;p31"/>
          <p:cNvGrpSpPr/>
          <p:nvPr userDrawn="1"/>
        </p:nvGrpSpPr>
        <p:grpSpPr>
          <a:xfrm>
            <a:off x="2548289" y="3588080"/>
            <a:ext cx="2599446" cy="2521829"/>
            <a:chOff x="5641385" y="2381306"/>
            <a:chExt cx="2599446" cy="2521829"/>
          </a:xfrm>
        </p:grpSpPr>
        <p:sp>
          <p:nvSpPr>
            <p:cNvPr id="123" name="Google Shape;770;p31"/>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24" name="Google Shape;771;p31"/>
            <p:cNvGrpSpPr/>
            <p:nvPr/>
          </p:nvGrpSpPr>
          <p:grpSpPr>
            <a:xfrm flipH="1">
              <a:off x="6793275" y="3690844"/>
              <a:ext cx="1447557" cy="1002468"/>
              <a:chOff x="4799733" y="3457797"/>
              <a:chExt cx="2301388" cy="1593766"/>
            </a:xfrm>
          </p:grpSpPr>
          <p:sp>
            <p:nvSpPr>
              <p:cNvPr id="179" name="Google Shape;772;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773;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774;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775;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776;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 name="Google Shape;777;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 name="Google Shape;778;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 name="Google Shape;779;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 name="Google Shape;780;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 name="Google Shape;781;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 name="Google Shape;782;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 name="Google Shape;783;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 name="Google Shape;784;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785;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786;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 name="Google Shape;787;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788;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789;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 name="Google Shape;790;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791;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792;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793;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794;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 name="Google Shape;795;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 name="Google Shape;796;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 name="Google Shape;797;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 name="Google Shape;798;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 name="Google Shape;799;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 name="Google Shape;800;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 name="Google Shape;801;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 name="Google Shape;802;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 name="Google Shape;803;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 name="Google Shape;804;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 name="Google Shape;805;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 name="Google Shape;806;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 name="Google Shape;807;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 name="Google Shape;808;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 name="Google Shape;809;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 name="Google Shape;810;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 name="Google Shape;811;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 name="Google Shape;812;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 name="Google Shape;813;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 name="Google Shape;814;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 name="Google Shape;815;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 name="Google Shape;816;p31"/>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 name="Google Shape;817;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 name="Google Shape;818;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 name="Google Shape;819;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 name="Google Shape;820;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 name="Google Shape;821;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 name="Google Shape;822;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 name="Google Shape;823;p31"/>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 name="Google Shape;824;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 name="Google Shape;825;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 name="Google Shape;826;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 name="Google Shape;827;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5" name="Google Shape;828;p31"/>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829;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830;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Google Shape;831;p31"/>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832;p31"/>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833;p31"/>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834;p31"/>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 name="Google Shape;835;p31"/>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 name="Google Shape;836;p31"/>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 name="Google Shape;837;p31"/>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838;p31"/>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839;p31"/>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840;p31"/>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841;p31"/>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842;p31"/>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843;p31"/>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844;p31"/>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845;p31"/>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846;p31"/>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847;p31"/>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848;p31"/>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849;p31"/>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 name="Google Shape;850;p31"/>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851;p31"/>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852;p31"/>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 name="Google Shape;853;p31"/>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 name="Google Shape;854;p31"/>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 name="Google Shape;855;p31"/>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 name="Google Shape;856;p31"/>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 name="Google Shape;857;p31"/>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858;p31"/>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859;p31"/>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860;p31"/>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861;p31"/>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862;p31"/>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863;p31"/>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864;p31"/>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865;p31"/>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866;p31"/>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867;p31"/>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868;p31"/>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869;p31"/>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870;p31"/>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871;p31"/>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 name="Google Shape;872;p31"/>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873;p31"/>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874;p31"/>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875;p31"/>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876;p31"/>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877;p31"/>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878;p31"/>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879;p31"/>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 name="Google Shape;880;p31"/>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881;p31"/>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36" name="TextBox 235"/>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endParaRPr lang="vi-VN" sz="11500" dirty="0">
              <a:solidFill>
                <a:schemeClr val="accent6">
                  <a:lumMod val="5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1765;p26"/>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p:cNvGrpSpPr/>
          <p:nvPr userDrawn="1"/>
        </p:nvGrpSpPr>
        <p:grpSpPr>
          <a:xfrm>
            <a:off x="7672546" y="3622312"/>
            <a:ext cx="1309691" cy="2486166"/>
            <a:chOff x="961250" y="234750"/>
            <a:chExt cx="1222525" cy="2320700"/>
          </a:xfrm>
        </p:grpSpPr>
        <p:sp>
          <p:nvSpPr>
            <p:cNvPr id="237" name="Google Shape;632;p3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 name="Google Shape;633;p3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 name="Google Shape;634;p3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 name="Google Shape;635;p3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 name="Google Shape;636;p3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 name="Google Shape;637;p3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 name="Google Shape;638;p3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 name="Google Shape;639;p3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 name="Google Shape;640;p3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 name="Google Shape;641;p3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 name="Google Shape;642;p3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 name="Google Shape;643;p3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 name="Google Shape;644;p3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 name="Google Shape;645;p3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 name="Google Shape;646;p3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 name="Google Shape;647;p3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 name="Google Shape;648;p3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 name="Google Shape;649;p3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 name="Google Shape;650;p3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 name="Google Shape;651;p3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 name="Google Shape;652;p3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 name="Google Shape;653;p3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 name="Google Shape;654;p3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 name="Google Shape;655;p3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 name="Google Shape;657;p3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 name="Google Shape;658;p3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 name="Google Shape;659;p3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 name="Google Shape;660;p3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 name="Google Shape;661;p3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 name="Google Shape;662;p3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 name="Google Shape;663;p3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 name="Google Shape;664;p3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 name="Google Shape;665;p3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 name="Google Shape;666;p3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 name="Google Shape;667;p3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 name="Google Shape;668;p3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 name="Google Shape;669;p3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 name="Google Shape;670;p3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 name="Google Shape;671;p3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 name="Google Shape;672;p3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78" name="Google Shape;211;p3"/>
          <p:cNvGrpSpPr/>
          <p:nvPr userDrawn="1"/>
        </p:nvGrpSpPr>
        <p:grpSpPr>
          <a:xfrm>
            <a:off x="1030175" y="1581350"/>
            <a:ext cx="444275" cy="398525"/>
            <a:chOff x="2495125" y="2142250"/>
            <a:chExt cx="444275" cy="398525"/>
          </a:xfrm>
        </p:grpSpPr>
        <p:sp>
          <p:nvSpPr>
            <p:cNvPr id="279"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81" name="Google Shape;214;p3"/>
          <p:cNvGrpSpPr/>
          <p:nvPr userDrawn="1"/>
        </p:nvGrpSpPr>
        <p:grpSpPr>
          <a:xfrm>
            <a:off x="10561107" y="5038641"/>
            <a:ext cx="291375" cy="281375"/>
            <a:chOff x="3243875" y="2372825"/>
            <a:chExt cx="291375" cy="281375"/>
          </a:xfrm>
        </p:grpSpPr>
        <p:sp>
          <p:nvSpPr>
            <p:cNvPr id="282"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3"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4"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5"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6"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7"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8"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0"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1"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92" name="Google Shape;225;p3"/>
          <p:cNvGrpSpPr/>
          <p:nvPr userDrawn="1"/>
        </p:nvGrpSpPr>
        <p:grpSpPr>
          <a:xfrm>
            <a:off x="10778557" y="714860"/>
            <a:ext cx="166675" cy="168575"/>
            <a:chOff x="4954425" y="2036375"/>
            <a:chExt cx="166675" cy="168575"/>
          </a:xfrm>
        </p:grpSpPr>
        <p:sp>
          <p:nvSpPr>
            <p:cNvPr id="293"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4"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95"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6"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97" name="Google Shape;230;p3"/>
          <p:cNvGrpSpPr/>
          <p:nvPr userDrawn="1"/>
        </p:nvGrpSpPr>
        <p:grpSpPr>
          <a:xfrm>
            <a:off x="1274794" y="5541495"/>
            <a:ext cx="166675" cy="168575"/>
            <a:chOff x="4954425" y="2036375"/>
            <a:chExt cx="166675" cy="168575"/>
          </a:xfrm>
        </p:grpSpPr>
        <p:sp>
          <p:nvSpPr>
            <p:cNvPr id="298"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9"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8" name="TextBox 137"/>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endParaRPr lang="vi-VN" sz="11500" dirty="0">
              <a:solidFill>
                <a:srgbClr val="C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1765;p26"/>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p:cNvGrpSpPr/>
          <p:nvPr userDrawn="1"/>
        </p:nvGrpSpPr>
        <p:grpSpPr>
          <a:xfrm>
            <a:off x="2204474" y="3950454"/>
            <a:ext cx="1973864" cy="2020086"/>
            <a:chOff x="2718975" y="493050"/>
            <a:chExt cx="2013175" cy="2066600"/>
          </a:xfrm>
        </p:grpSpPr>
        <p:sp>
          <p:nvSpPr>
            <p:cNvPr id="139" name="Google Shape;940;p32"/>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941;p32"/>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942;p32"/>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943;p32"/>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944;p32"/>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945;p32"/>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946;p32"/>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947;p32"/>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 name="Google Shape;948;p32"/>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949;p32"/>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950;p32"/>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 name="Google Shape;951;p32"/>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 name="Google Shape;952;p32"/>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 name="Google Shape;953;p32"/>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 name="Google Shape;954;p32"/>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 name="Google Shape;955;p32"/>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956;p32"/>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957;p32"/>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958;p32"/>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959;p32"/>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960;p32"/>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961;p32"/>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962;p32"/>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963;p32"/>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964;p32"/>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965;p32"/>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966;p32"/>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967;p32"/>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968;p32"/>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969;p32"/>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 name="Google Shape;970;p32"/>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971;p32"/>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972;p32"/>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973;p32"/>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974;p32"/>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975;p32"/>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976;p32"/>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977;p32"/>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 name="Google Shape;978;p32"/>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979;p32"/>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 name="Google Shape;980;p32"/>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981;p32"/>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982;p32"/>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983;p32"/>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984;p32"/>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 name="Google Shape;985;p32"/>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 name="Google Shape;986;p32"/>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 name="Google Shape;987;p32"/>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 name="Google Shape;988;p32"/>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 name="Google Shape;989;p32"/>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 name="Google Shape;990;p32"/>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 name="Google Shape;991;p32"/>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 name="Google Shape;992;p32"/>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993;p32"/>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994;p32"/>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 name="Google Shape;995;p32"/>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996;p32"/>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997;p32"/>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 name="Google Shape;998;p32"/>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999;p32"/>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1000;p32"/>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1001;p32"/>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1002;p32"/>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2" name="Google Shape;211;p3"/>
          <p:cNvGrpSpPr/>
          <p:nvPr userDrawn="1"/>
        </p:nvGrpSpPr>
        <p:grpSpPr>
          <a:xfrm>
            <a:off x="1030175" y="1581350"/>
            <a:ext cx="444275" cy="398525"/>
            <a:chOff x="2495125" y="2142250"/>
            <a:chExt cx="444275" cy="398525"/>
          </a:xfrm>
        </p:grpSpPr>
        <p:sp>
          <p:nvSpPr>
            <p:cNvPr id="203"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5" name="Google Shape;214;p3"/>
          <p:cNvGrpSpPr/>
          <p:nvPr userDrawn="1"/>
        </p:nvGrpSpPr>
        <p:grpSpPr>
          <a:xfrm>
            <a:off x="10561107" y="5038641"/>
            <a:ext cx="291375" cy="281375"/>
            <a:chOff x="3243875" y="2372825"/>
            <a:chExt cx="291375" cy="281375"/>
          </a:xfrm>
        </p:grpSpPr>
        <p:sp>
          <p:nvSpPr>
            <p:cNvPr id="206"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16" name="Google Shape;225;p3"/>
          <p:cNvGrpSpPr/>
          <p:nvPr userDrawn="1"/>
        </p:nvGrpSpPr>
        <p:grpSpPr>
          <a:xfrm>
            <a:off x="10778557" y="714860"/>
            <a:ext cx="166675" cy="168575"/>
            <a:chOff x="4954425" y="2036375"/>
            <a:chExt cx="166675" cy="168575"/>
          </a:xfrm>
        </p:grpSpPr>
        <p:sp>
          <p:nvSpPr>
            <p:cNvPr id="217"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19"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21" name="Google Shape;230;p3"/>
          <p:cNvGrpSpPr/>
          <p:nvPr userDrawn="1"/>
        </p:nvGrpSpPr>
        <p:grpSpPr>
          <a:xfrm>
            <a:off x="1274794" y="5541495"/>
            <a:ext cx="166675" cy="168575"/>
            <a:chOff x="4954425" y="2036375"/>
            <a:chExt cx="166675" cy="168575"/>
          </a:xfrm>
        </p:grpSpPr>
        <p:sp>
          <p:nvSpPr>
            <p:cNvPr id="222"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24" name="TextBox 223"/>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p:cNvGrpSpPr/>
          <p:nvPr userDrawn="1"/>
        </p:nvGrpSpPr>
        <p:grpSpPr>
          <a:xfrm>
            <a:off x="989192" y="5645930"/>
            <a:ext cx="615189" cy="535538"/>
            <a:chOff x="2495125" y="2142250"/>
            <a:chExt cx="444275" cy="398525"/>
          </a:xfrm>
        </p:grpSpPr>
        <p:sp>
          <p:nvSpPr>
            <p:cNvPr id="31"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3" name="Google Shape;1019;p14"/>
          <p:cNvGrpSpPr/>
          <p:nvPr userDrawn="1"/>
        </p:nvGrpSpPr>
        <p:grpSpPr>
          <a:xfrm>
            <a:off x="10177821" y="427685"/>
            <a:ext cx="403468" cy="378112"/>
            <a:chOff x="3243875" y="2372825"/>
            <a:chExt cx="291375" cy="281375"/>
          </a:xfrm>
        </p:grpSpPr>
        <p:sp>
          <p:nvSpPr>
            <p:cNvPr id="34"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4" name="Google Shape;1030;p14"/>
          <p:cNvGrpSpPr/>
          <p:nvPr userDrawn="1"/>
        </p:nvGrpSpPr>
        <p:grpSpPr>
          <a:xfrm>
            <a:off x="11004071" y="1043373"/>
            <a:ext cx="230796" cy="226531"/>
            <a:chOff x="4954425" y="2036375"/>
            <a:chExt cx="166675" cy="168575"/>
          </a:xfrm>
        </p:grpSpPr>
        <p:sp>
          <p:nvSpPr>
            <p:cNvPr id="45"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7" name="Google Shape;1033;p14"/>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1034;p14"/>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9" name="Google Shape;1035;p14"/>
          <p:cNvGrpSpPr/>
          <p:nvPr userDrawn="1"/>
        </p:nvGrpSpPr>
        <p:grpSpPr>
          <a:xfrm>
            <a:off x="817359" y="5192331"/>
            <a:ext cx="230796" cy="226531"/>
            <a:chOff x="4954425" y="2036375"/>
            <a:chExt cx="166675" cy="168575"/>
          </a:xfrm>
        </p:grpSpPr>
        <p:sp>
          <p:nvSpPr>
            <p:cNvPr id="50"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6"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7" name="Google Shape;2356;p30"/>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9" name="Google Shape;2358;p30"/>
            <p:cNvGrpSpPr/>
            <p:nvPr/>
          </p:nvGrpSpPr>
          <p:grpSpPr>
            <a:xfrm>
              <a:off x="623255" y="973375"/>
              <a:ext cx="7691377" cy="3825650"/>
              <a:chOff x="623255" y="973375"/>
              <a:chExt cx="7691377" cy="3825650"/>
            </a:xfrm>
            <a:grpFill/>
          </p:grpSpPr>
          <p:sp>
            <p:nvSpPr>
              <p:cNvPr id="150" name="Google Shape;2359;p30"/>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53" name="Google Shape;447;p27"/>
          <p:cNvGrpSpPr/>
          <p:nvPr userDrawn="1"/>
        </p:nvGrpSpPr>
        <p:grpSpPr>
          <a:xfrm>
            <a:off x="8391927" y="4047629"/>
            <a:ext cx="2301388" cy="1593766"/>
            <a:chOff x="4799733" y="3457797"/>
            <a:chExt cx="2301388" cy="1593766"/>
          </a:xfrm>
        </p:grpSpPr>
        <p:sp>
          <p:nvSpPr>
            <p:cNvPr id="154" name="Google Shape;448;p2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449;p2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450;p2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451;p2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452;p2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453;p2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454;p2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455;p2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456;p2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457;p2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458;p2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459;p2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460;p2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461;p2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462;p2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 name="Google Shape;463;p2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464;p2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465;p2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466;p2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467;p2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468;p2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469;p2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470;p2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 name="Google Shape;471;p2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472;p2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 name="Google Shape;473;p2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474;p2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475;p2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476;p2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477;p2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 name="Google Shape;478;p2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 name="Google Shape;479;p2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 name="Google Shape;480;p2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 name="Google Shape;481;p2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 name="Google Shape;482;p2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 name="Google Shape;484;p2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 name="Google Shape;485;p2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486;p2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487;p2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 name="Google Shape;488;p2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489;p2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490;p2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 name="Google Shape;491;p2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492;p27"/>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493;p2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494;p2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495;p2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 name="Google Shape;496;p2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 name="Google Shape;497;p2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 name="Google Shape;498;p2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 name="Google Shape;499;p27"/>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 name="Google Shape;500;p2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 name="Google Shape;501;p2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 name="Google Shape;502;p2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 name="Google Shape;503;p2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92" name="Group 291"/>
          <p:cNvGrpSpPr/>
          <p:nvPr userDrawn="1"/>
        </p:nvGrpSpPr>
        <p:grpSpPr>
          <a:xfrm>
            <a:off x="1598355" y="3608289"/>
            <a:ext cx="2204156" cy="2018295"/>
            <a:chOff x="1598355" y="3608289"/>
            <a:chExt cx="2204156" cy="2018295"/>
          </a:xfrm>
        </p:grpSpPr>
        <p:grpSp>
          <p:nvGrpSpPr>
            <p:cNvPr id="211" name="Google Shape;505;p27"/>
            <p:cNvGrpSpPr/>
            <p:nvPr/>
          </p:nvGrpSpPr>
          <p:grpSpPr>
            <a:xfrm>
              <a:off x="1598355" y="4368136"/>
              <a:ext cx="868990" cy="1258447"/>
              <a:chOff x="3235834" y="3793115"/>
              <a:chExt cx="868990" cy="1258447"/>
            </a:xfrm>
          </p:grpSpPr>
          <p:sp>
            <p:nvSpPr>
              <p:cNvPr id="259" name="Google Shape;506;p27"/>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60" name="Google Shape;507;p27"/>
              <p:cNvGrpSpPr/>
              <p:nvPr/>
            </p:nvGrpSpPr>
            <p:grpSpPr>
              <a:xfrm>
                <a:off x="3235834" y="3793115"/>
                <a:ext cx="865418" cy="1258447"/>
                <a:chOff x="3235834" y="3793115"/>
                <a:chExt cx="865418" cy="1258447"/>
              </a:xfrm>
            </p:grpSpPr>
            <p:sp>
              <p:nvSpPr>
                <p:cNvPr id="261" name="Google Shape;508;p27"/>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 name="Google Shape;509;p27"/>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 name="Google Shape;510;p27"/>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 name="Google Shape;511;p27"/>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 name="Google Shape;512;p27"/>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 name="Google Shape;513;p27"/>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 name="Google Shape;514;p27"/>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 name="Google Shape;515;p27"/>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 name="Google Shape;516;p27"/>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 name="Google Shape;517;p27"/>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 name="Google Shape;518;p27"/>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 name="Google Shape;519;p27"/>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 name="Google Shape;520;p27"/>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 name="Google Shape;521;p27"/>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 name="Google Shape;522;p27"/>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 name="Google Shape;523;p27"/>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 name="Google Shape;524;p27"/>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 name="Google Shape;525;p27"/>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 name="Google Shape;526;p27"/>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0" name="Google Shape;527;p27"/>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1" name="Google Shape;528;p27"/>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2" name="Google Shape;529;p27"/>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3" name="Google Shape;530;p27"/>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4" name="Google Shape;531;p27"/>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212" name="Google Shape;532;p27"/>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 name="Google Shape;533;p27"/>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 name="Google Shape;534;p27"/>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 name="Google Shape;535;p27"/>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 name="Google Shape;536;p27"/>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 name="Google Shape;537;p27"/>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 name="Google Shape;538;p27"/>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 name="Google Shape;539;p27"/>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 name="Google Shape;540;p27"/>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 name="Google Shape;541;p27"/>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 name="Google Shape;542;p27"/>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 name="Google Shape;543;p27"/>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 name="Google Shape;544;p27"/>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 name="Google Shape;545;p27"/>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 name="Google Shape;546;p27"/>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 name="Google Shape;547;p27"/>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 name="Google Shape;548;p27"/>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 name="Google Shape;549;p27"/>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 name="Google Shape;550;p27"/>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 name="Google Shape;551;p27"/>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 name="Google Shape;552;p27"/>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 name="Google Shape;553;p27"/>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 name="Google Shape;554;p27"/>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 name="Google Shape;555;p27"/>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 name="Google Shape;556;p27"/>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 name="Google Shape;557;p27"/>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 name="Google Shape;558;p27"/>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 name="Google Shape;559;p27"/>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 name="Google Shape;560;p27"/>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 name="Google Shape;561;p27"/>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 name="Google Shape;562;p27"/>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 name="Google Shape;563;p27"/>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 name="Google Shape;564;p27"/>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 name="Google Shape;565;p27"/>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 name="Google Shape;566;p27"/>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 name="Google Shape;567;p27"/>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 name="Google Shape;568;p27"/>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 name="Google Shape;569;p27"/>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 name="Google Shape;570;p27"/>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52" name="Google Shape;572;p27"/>
            <p:cNvGrpSpPr/>
            <p:nvPr/>
          </p:nvGrpSpPr>
          <p:grpSpPr>
            <a:xfrm>
              <a:off x="3041664" y="5111577"/>
              <a:ext cx="320455" cy="156580"/>
              <a:chOff x="2774143" y="4536556"/>
              <a:chExt cx="320455" cy="156580"/>
            </a:xfrm>
          </p:grpSpPr>
          <p:sp>
            <p:nvSpPr>
              <p:cNvPr id="256" name="Google Shape;573;p27"/>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 name="Google Shape;574;p27"/>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 name="Google Shape;575;p27"/>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53" name="Google Shape;576;p27"/>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55" name="Google Shape;578;p27"/>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 name="Group 1"/>
          <p:cNvGrpSpPr/>
          <p:nvPr userDrawn="1"/>
        </p:nvGrpSpPr>
        <p:grpSpPr>
          <a:xfrm>
            <a:off x="1524301" y="5626805"/>
            <a:ext cx="9320239" cy="1231195"/>
            <a:chOff x="1524301" y="5626805"/>
            <a:chExt cx="9320239" cy="1231195"/>
          </a:xfrm>
        </p:grpSpPr>
        <p:sp>
          <p:nvSpPr>
            <p:cNvPr id="254" name="Google Shape;577;p27"/>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85" name="Google Shape;579;p27"/>
            <p:cNvGrpSpPr/>
            <p:nvPr userDrawn="1"/>
          </p:nvGrpSpPr>
          <p:grpSpPr>
            <a:xfrm>
              <a:off x="1524301" y="5626805"/>
              <a:ext cx="9320239" cy="1231195"/>
              <a:chOff x="929285" y="5051507"/>
              <a:chExt cx="7315206" cy="1231195"/>
            </a:xfrm>
          </p:grpSpPr>
          <p:sp>
            <p:nvSpPr>
              <p:cNvPr id="286" name="Google Shape;580;p27"/>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7" name="Google Shape;581;p27"/>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8" name="Google Shape;582;p27"/>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9" name="Google Shape;583;p27"/>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0" name="Google Shape;584;p27"/>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1" name="Google Shape;585;p27"/>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1765;p26"/>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p:cNvGrpSpPr/>
          <p:nvPr userDrawn="1"/>
        </p:nvGrpSpPr>
        <p:grpSpPr>
          <a:xfrm>
            <a:off x="1030175" y="1581350"/>
            <a:ext cx="444275" cy="398525"/>
            <a:chOff x="2495125" y="2142250"/>
            <a:chExt cx="444275" cy="398525"/>
          </a:xfrm>
        </p:grpSpPr>
        <p:sp>
          <p:nvSpPr>
            <p:cNvPr id="101"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3" name="Google Shape;214;p3"/>
          <p:cNvGrpSpPr/>
          <p:nvPr userDrawn="1"/>
        </p:nvGrpSpPr>
        <p:grpSpPr>
          <a:xfrm>
            <a:off x="10561107" y="5038641"/>
            <a:ext cx="291375" cy="281375"/>
            <a:chOff x="3243875" y="2372825"/>
            <a:chExt cx="291375" cy="281375"/>
          </a:xfrm>
        </p:grpSpPr>
        <p:sp>
          <p:nvSpPr>
            <p:cNvPr id="104"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4" name="Google Shape;225;p3"/>
          <p:cNvGrpSpPr/>
          <p:nvPr userDrawn="1"/>
        </p:nvGrpSpPr>
        <p:grpSpPr>
          <a:xfrm>
            <a:off x="10778557" y="714860"/>
            <a:ext cx="166675" cy="168575"/>
            <a:chOff x="4954425" y="2036375"/>
            <a:chExt cx="166675" cy="168575"/>
          </a:xfrm>
        </p:grpSpPr>
        <p:sp>
          <p:nvSpPr>
            <p:cNvPr id="115"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7"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9" name="Google Shape;230;p3"/>
          <p:cNvGrpSpPr/>
          <p:nvPr userDrawn="1"/>
        </p:nvGrpSpPr>
        <p:grpSpPr>
          <a:xfrm>
            <a:off x="1274794" y="5541495"/>
            <a:ext cx="166675" cy="168575"/>
            <a:chOff x="4954425" y="2036375"/>
            <a:chExt cx="166675" cy="168575"/>
          </a:xfrm>
        </p:grpSpPr>
        <p:sp>
          <p:nvSpPr>
            <p:cNvPr id="120"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2" name="Google Shape;769;p31"/>
          <p:cNvGrpSpPr/>
          <p:nvPr userDrawn="1"/>
        </p:nvGrpSpPr>
        <p:grpSpPr>
          <a:xfrm>
            <a:off x="2548289" y="3588080"/>
            <a:ext cx="2599446" cy="2521829"/>
            <a:chOff x="5641385" y="2381306"/>
            <a:chExt cx="2599446" cy="2521829"/>
          </a:xfrm>
        </p:grpSpPr>
        <p:sp>
          <p:nvSpPr>
            <p:cNvPr id="123" name="Google Shape;770;p31"/>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24" name="Google Shape;771;p31"/>
            <p:cNvGrpSpPr/>
            <p:nvPr/>
          </p:nvGrpSpPr>
          <p:grpSpPr>
            <a:xfrm flipH="1">
              <a:off x="6793275" y="3690844"/>
              <a:ext cx="1447557" cy="1002468"/>
              <a:chOff x="4799733" y="3457797"/>
              <a:chExt cx="2301388" cy="1593766"/>
            </a:xfrm>
          </p:grpSpPr>
          <p:sp>
            <p:nvSpPr>
              <p:cNvPr id="179" name="Google Shape;772;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773;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774;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775;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776;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 name="Google Shape;777;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 name="Google Shape;778;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 name="Google Shape;779;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 name="Google Shape;780;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 name="Google Shape;781;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 name="Google Shape;782;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 name="Google Shape;783;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 name="Google Shape;784;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785;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786;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 name="Google Shape;787;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788;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789;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 name="Google Shape;790;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791;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792;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793;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794;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 name="Google Shape;795;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 name="Google Shape;796;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 name="Google Shape;797;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 name="Google Shape;798;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 name="Google Shape;799;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 name="Google Shape;800;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 name="Google Shape;801;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 name="Google Shape;802;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 name="Google Shape;803;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 name="Google Shape;804;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 name="Google Shape;805;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 name="Google Shape;806;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 name="Google Shape;807;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 name="Google Shape;808;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 name="Google Shape;809;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 name="Google Shape;810;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 name="Google Shape;811;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 name="Google Shape;812;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 name="Google Shape;813;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 name="Google Shape;814;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 name="Google Shape;815;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 name="Google Shape;816;p31"/>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 name="Google Shape;817;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 name="Google Shape;818;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 name="Google Shape;819;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 name="Google Shape;820;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 name="Google Shape;821;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 name="Google Shape;822;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 name="Google Shape;823;p31"/>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 name="Google Shape;824;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 name="Google Shape;825;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 name="Google Shape;826;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 name="Google Shape;827;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5" name="Google Shape;828;p31"/>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829;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830;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Google Shape;831;p31"/>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832;p31"/>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833;p31"/>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834;p31"/>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 name="Google Shape;835;p31"/>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 name="Google Shape;836;p31"/>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 name="Google Shape;837;p31"/>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838;p31"/>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839;p31"/>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840;p31"/>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841;p31"/>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842;p31"/>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843;p31"/>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844;p31"/>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845;p31"/>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846;p31"/>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847;p31"/>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848;p31"/>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849;p31"/>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 name="Google Shape;850;p31"/>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851;p31"/>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852;p31"/>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 name="Google Shape;853;p31"/>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 name="Google Shape;854;p31"/>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 name="Google Shape;855;p31"/>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 name="Google Shape;856;p31"/>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 name="Google Shape;857;p31"/>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858;p31"/>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859;p31"/>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860;p31"/>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861;p31"/>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862;p31"/>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863;p31"/>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864;p31"/>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865;p31"/>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866;p31"/>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867;p31"/>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868;p31"/>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869;p31"/>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870;p31"/>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871;p31"/>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 name="Google Shape;872;p31"/>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873;p31"/>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874;p31"/>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875;p31"/>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876;p31"/>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877;p31"/>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878;p31"/>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879;p31"/>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 name="Google Shape;880;p31"/>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881;p31"/>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36" name="TextBox 235"/>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endParaRPr lang="vi-VN" sz="11500" dirty="0">
              <a:solidFill>
                <a:schemeClr val="accent6">
                  <a:lumMod val="5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1765;p26"/>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p:cNvGrpSpPr/>
          <p:nvPr userDrawn="1"/>
        </p:nvGrpSpPr>
        <p:grpSpPr>
          <a:xfrm>
            <a:off x="7672546" y="3622312"/>
            <a:ext cx="1309691" cy="2486166"/>
            <a:chOff x="961250" y="234750"/>
            <a:chExt cx="1222525" cy="2320700"/>
          </a:xfrm>
        </p:grpSpPr>
        <p:sp>
          <p:nvSpPr>
            <p:cNvPr id="237" name="Google Shape;632;p3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 name="Google Shape;633;p3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 name="Google Shape;634;p3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 name="Google Shape;635;p3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 name="Google Shape;636;p3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 name="Google Shape;637;p3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 name="Google Shape;638;p3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 name="Google Shape;639;p3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 name="Google Shape;640;p3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 name="Google Shape;641;p3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 name="Google Shape;642;p3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 name="Google Shape;643;p3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 name="Google Shape;644;p3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 name="Google Shape;645;p3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 name="Google Shape;646;p3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 name="Google Shape;647;p3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 name="Google Shape;648;p3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 name="Google Shape;649;p3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 name="Google Shape;650;p3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 name="Google Shape;651;p3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 name="Google Shape;652;p3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 name="Google Shape;653;p3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 name="Google Shape;654;p3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 name="Google Shape;655;p3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 name="Google Shape;657;p3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 name="Google Shape;658;p3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 name="Google Shape;659;p3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 name="Google Shape;660;p3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 name="Google Shape;661;p3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 name="Google Shape;662;p3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 name="Google Shape;663;p3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 name="Google Shape;664;p3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 name="Google Shape;665;p3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 name="Google Shape;666;p3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 name="Google Shape;667;p3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 name="Google Shape;668;p3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 name="Google Shape;669;p3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 name="Google Shape;670;p3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 name="Google Shape;671;p3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 name="Google Shape;672;p3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78" name="Google Shape;211;p3"/>
          <p:cNvGrpSpPr/>
          <p:nvPr userDrawn="1"/>
        </p:nvGrpSpPr>
        <p:grpSpPr>
          <a:xfrm>
            <a:off x="1030175" y="1581350"/>
            <a:ext cx="444275" cy="398525"/>
            <a:chOff x="2495125" y="2142250"/>
            <a:chExt cx="444275" cy="398525"/>
          </a:xfrm>
        </p:grpSpPr>
        <p:sp>
          <p:nvSpPr>
            <p:cNvPr id="279"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81" name="Google Shape;214;p3"/>
          <p:cNvGrpSpPr/>
          <p:nvPr userDrawn="1"/>
        </p:nvGrpSpPr>
        <p:grpSpPr>
          <a:xfrm>
            <a:off x="10561107" y="5038641"/>
            <a:ext cx="291375" cy="281375"/>
            <a:chOff x="3243875" y="2372825"/>
            <a:chExt cx="291375" cy="281375"/>
          </a:xfrm>
        </p:grpSpPr>
        <p:sp>
          <p:nvSpPr>
            <p:cNvPr id="282"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3"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4"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5"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6"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7"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8"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0"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1"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92" name="Google Shape;225;p3"/>
          <p:cNvGrpSpPr/>
          <p:nvPr userDrawn="1"/>
        </p:nvGrpSpPr>
        <p:grpSpPr>
          <a:xfrm>
            <a:off x="10778557" y="714860"/>
            <a:ext cx="166675" cy="168575"/>
            <a:chOff x="4954425" y="2036375"/>
            <a:chExt cx="166675" cy="168575"/>
          </a:xfrm>
        </p:grpSpPr>
        <p:sp>
          <p:nvSpPr>
            <p:cNvPr id="293"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4"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95"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6"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97" name="Google Shape;230;p3"/>
          <p:cNvGrpSpPr/>
          <p:nvPr userDrawn="1"/>
        </p:nvGrpSpPr>
        <p:grpSpPr>
          <a:xfrm>
            <a:off x="1274794" y="5541495"/>
            <a:ext cx="166675" cy="168575"/>
            <a:chOff x="4954425" y="2036375"/>
            <a:chExt cx="166675" cy="168575"/>
          </a:xfrm>
        </p:grpSpPr>
        <p:sp>
          <p:nvSpPr>
            <p:cNvPr id="298"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9"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8" name="TextBox 137"/>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endParaRPr lang="vi-VN" sz="11500" dirty="0">
              <a:solidFill>
                <a:srgbClr val="C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1765;p26"/>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p:cNvGrpSpPr/>
          <p:nvPr userDrawn="1"/>
        </p:nvGrpSpPr>
        <p:grpSpPr>
          <a:xfrm>
            <a:off x="2204474" y="3950454"/>
            <a:ext cx="1973864" cy="2020086"/>
            <a:chOff x="2718975" y="493050"/>
            <a:chExt cx="2013175" cy="2066600"/>
          </a:xfrm>
        </p:grpSpPr>
        <p:sp>
          <p:nvSpPr>
            <p:cNvPr id="139" name="Google Shape;940;p32"/>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941;p32"/>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942;p32"/>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943;p32"/>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944;p32"/>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945;p32"/>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946;p32"/>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947;p32"/>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 name="Google Shape;948;p32"/>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949;p32"/>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950;p32"/>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 name="Google Shape;951;p32"/>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 name="Google Shape;952;p32"/>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 name="Google Shape;953;p32"/>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 name="Google Shape;954;p32"/>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 name="Google Shape;955;p32"/>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956;p32"/>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957;p32"/>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958;p32"/>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959;p32"/>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960;p32"/>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961;p32"/>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962;p32"/>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963;p32"/>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964;p32"/>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965;p32"/>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966;p32"/>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967;p32"/>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968;p32"/>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969;p32"/>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 name="Google Shape;970;p32"/>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971;p32"/>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972;p32"/>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973;p32"/>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974;p32"/>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975;p32"/>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976;p32"/>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977;p32"/>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 name="Google Shape;978;p32"/>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979;p32"/>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 name="Google Shape;980;p32"/>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981;p32"/>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982;p32"/>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983;p32"/>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984;p32"/>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 name="Google Shape;985;p32"/>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 name="Google Shape;986;p32"/>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 name="Google Shape;987;p32"/>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 name="Google Shape;988;p32"/>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 name="Google Shape;989;p32"/>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 name="Google Shape;990;p32"/>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 name="Google Shape;991;p32"/>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 name="Google Shape;992;p32"/>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993;p32"/>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994;p32"/>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 name="Google Shape;995;p32"/>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996;p32"/>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997;p32"/>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 name="Google Shape;998;p32"/>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999;p32"/>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1000;p32"/>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1001;p32"/>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1002;p32"/>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2" name="Google Shape;211;p3"/>
          <p:cNvGrpSpPr/>
          <p:nvPr userDrawn="1"/>
        </p:nvGrpSpPr>
        <p:grpSpPr>
          <a:xfrm>
            <a:off x="1030175" y="1581350"/>
            <a:ext cx="444275" cy="398525"/>
            <a:chOff x="2495125" y="2142250"/>
            <a:chExt cx="444275" cy="398525"/>
          </a:xfrm>
        </p:grpSpPr>
        <p:sp>
          <p:nvSpPr>
            <p:cNvPr id="203"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5" name="Google Shape;214;p3"/>
          <p:cNvGrpSpPr/>
          <p:nvPr userDrawn="1"/>
        </p:nvGrpSpPr>
        <p:grpSpPr>
          <a:xfrm>
            <a:off x="10561107" y="5038641"/>
            <a:ext cx="291375" cy="281375"/>
            <a:chOff x="3243875" y="2372825"/>
            <a:chExt cx="291375" cy="281375"/>
          </a:xfrm>
        </p:grpSpPr>
        <p:sp>
          <p:nvSpPr>
            <p:cNvPr id="206"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16" name="Google Shape;225;p3"/>
          <p:cNvGrpSpPr/>
          <p:nvPr userDrawn="1"/>
        </p:nvGrpSpPr>
        <p:grpSpPr>
          <a:xfrm>
            <a:off x="10778557" y="714860"/>
            <a:ext cx="166675" cy="168575"/>
            <a:chOff x="4954425" y="2036375"/>
            <a:chExt cx="166675" cy="168575"/>
          </a:xfrm>
        </p:grpSpPr>
        <p:sp>
          <p:nvSpPr>
            <p:cNvPr id="217"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19"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21" name="Google Shape;230;p3"/>
          <p:cNvGrpSpPr/>
          <p:nvPr userDrawn="1"/>
        </p:nvGrpSpPr>
        <p:grpSpPr>
          <a:xfrm>
            <a:off x="1274794" y="5541495"/>
            <a:ext cx="166675" cy="168575"/>
            <a:chOff x="4954425" y="2036375"/>
            <a:chExt cx="166675" cy="168575"/>
          </a:xfrm>
        </p:grpSpPr>
        <p:sp>
          <p:nvSpPr>
            <p:cNvPr id="222"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24" name="TextBox 223"/>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1765;p26"/>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p:cNvGrpSpPr/>
          <p:nvPr userDrawn="1"/>
        </p:nvGrpSpPr>
        <p:grpSpPr>
          <a:xfrm>
            <a:off x="1030175" y="1581350"/>
            <a:ext cx="444275" cy="398525"/>
            <a:chOff x="2495125" y="2142250"/>
            <a:chExt cx="444275" cy="398525"/>
          </a:xfrm>
        </p:grpSpPr>
        <p:sp>
          <p:nvSpPr>
            <p:cNvPr id="101"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3" name="Google Shape;214;p3"/>
          <p:cNvGrpSpPr/>
          <p:nvPr userDrawn="1"/>
        </p:nvGrpSpPr>
        <p:grpSpPr>
          <a:xfrm>
            <a:off x="10561107" y="5038641"/>
            <a:ext cx="291375" cy="281375"/>
            <a:chOff x="3243875" y="2372825"/>
            <a:chExt cx="291375" cy="281375"/>
          </a:xfrm>
        </p:grpSpPr>
        <p:sp>
          <p:nvSpPr>
            <p:cNvPr id="104"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4" name="Google Shape;225;p3"/>
          <p:cNvGrpSpPr/>
          <p:nvPr userDrawn="1"/>
        </p:nvGrpSpPr>
        <p:grpSpPr>
          <a:xfrm>
            <a:off x="10778557" y="714860"/>
            <a:ext cx="166675" cy="168575"/>
            <a:chOff x="4954425" y="2036375"/>
            <a:chExt cx="166675" cy="168575"/>
          </a:xfrm>
        </p:grpSpPr>
        <p:sp>
          <p:nvSpPr>
            <p:cNvPr id="115"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7"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9" name="Google Shape;230;p3"/>
          <p:cNvGrpSpPr/>
          <p:nvPr userDrawn="1"/>
        </p:nvGrpSpPr>
        <p:grpSpPr>
          <a:xfrm>
            <a:off x="1274794" y="5541495"/>
            <a:ext cx="166675" cy="168575"/>
            <a:chOff x="4954425" y="2036375"/>
            <a:chExt cx="166675" cy="168575"/>
          </a:xfrm>
        </p:grpSpPr>
        <p:sp>
          <p:nvSpPr>
            <p:cNvPr id="120"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2" name="Google Shape;769;p31"/>
          <p:cNvGrpSpPr/>
          <p:nvPr userDrawn="1"/>
        </p:nvGrpSpPr>
        <p:grpSpPr>
          <a:xfrm>
            <a:off x="2548289" y="3588080"/>
            <a:ext cx="2599446" cy="2521829"/>
            <a:chOff x="5641385" y="2381306"/>
            <a:chExt cx="2599446" cy="2521829"/>
          </a:xfrm>
        </p:grpSpPr>
        <p:sp>
          <p:nvSpPr>
            <p:cNvPr id="123" name="Google Shape;770;p31"/>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24" name="Google Shape;771;p31"/>
            <p:cNvGrpSpPr/>
            <p:nvPr/>
          </p:nvGrpSpPr>
          <p:grpSpPr>
            <a:xfrm flipH="1">
              <a:off x="6793275" y="3690844"/>
              <a:ext cx="1447557" cy="1002468"/>
              <a:chOff x="4799733" y="3457797"/>
              <a:chExt cx="2301388" cy="1593766"/>
            </a:xfrm>
          </p:grpSpPr>
          <p:sp>
            <p:nvSpPr>
              <p:cNvPr id="179" name="Google Shape;772;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773;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774;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775;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776;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 name="Google Shape;777;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 name="Google Shape;778;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 name="Google Shape;779;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 name="Google Shape;780;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 name="Google Shape;781;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 name="Google Shape;782;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 name="Google Shape;783;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 name="Google Shape;784;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785;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786;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 name="Google Shape;787;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788;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789;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 name="Google Shape;790;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791;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792;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793;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794;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 name="Google Shape;795;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 name="Google Shape;796;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 name="Google Shape;797;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 name="Google Shape;798;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 name="Google Shape;799;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 name="Google Shape;800;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 name="Google Shape;801;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 name="Google Shape;802;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 name="Google Shape;803;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 name="Google Shape;804;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 name="Google Shape;805;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 name="Google Shape;806;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 name="Google Shape;807;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 name="Google Shape;808;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 name="Google Shape;809;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 name="Google Shape;810;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 name="Google Shape;811;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 name="Google Shape;812;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 name="Google Shape;813;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 name="Google Shape;814;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 name="Google Shape;815;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 name="Google Shape;816;p31"/>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 name="Google Shape;817;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 name="Google Shape;818;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 name="Google Shape;819;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 name="Google Shape;820;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 name="Google Shape;821;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 name="Google Shape;822;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 name="Google Shape;823;p31"/>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 name="Google Shape;824;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 name="Google Shape;825;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 name="Google Shape;826;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 name="Google Shape;827;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5" name="Google Shape;828;p31"/>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829;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830;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Google Shape;831;p31"/>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832;p31"/>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833;p31"/>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834;p31"/>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 name="Google Shape;835;p31"/>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 name="Google Shape;836;p31"/>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 name="Google Shape;837;p31"/>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838;p31"/>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839;p31"/>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840;p31"/>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841;p31"/>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842;p31"/>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843;p31"/>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844;p31"/>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845;p31"/>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846;p31"/>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847;p31"/>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848;p31"/>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849;p31"/>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 name="Google Shape;850;p31"/>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851;p31"/>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852;p31"/>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 name="Google Shape;853;p31"/>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 name="Google Shape;854;p31"/>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 name="Google Shape;855;p31"/>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 name="Google Shape;856;p31"/>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 name="Google Shape;857;p31"/>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858;p31"/>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859;p31"/>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860;p31"/>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861;p31"/>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862;p31"/>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863;p31"/>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864;p31"/>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865;p31"/>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866;p31"/>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867;p31"/>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868;p31"/>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869;p31"/>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870;p31"/>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871;p31"/>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 name="Google Shape;872;p31"/>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873;p31"/>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874;p31"/>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875;p31"/>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876;p31"/>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877;p31"/>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878;p31"/>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879;p31"/>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 name="Google Shape;880;p31"/>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881;p31"/>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35" name="TextBox 234"/>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endParaRPr lang="vi-VN" sz="11500" dirty="0">
              <a:solidFill>
                <a:schemeClr val="accent6">
                  <a:lumMod val="5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p:cNvGrpSpPr/>
          <p:nvPr userDrawn="1"/>
        </p:nvGrpSpPr>
        <p:grpSpPr>
          <a:xfrm>
            <a:off x="989192" y="5645930"/>
            <a:ext cx="615189" cy="535538"/>
            <a:chOff x="2495125" y="2142250"/>
            <a:chExt cx="444275" cy="398525"/>
          </a:xfrm>
        </p:grpSpPr>
        <p:sp>
          <p:nvSpPr>
            <p:cNvPr id="31"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3" name="Google Shape;1019;p14"/>
          <p:cNvGrpSpPr/>
          <p:nvPr userDrawn="1"/>
        </p:nvGrpSpPr>
        <p:grpSpPr>
          <a:xfrm>
            <a:off x="10177821" y="427685"/>
            <a:ext cx="403468" cy="378112"/>
            <a:chOff x="3243875" y="2372825"/>
            <a:chExt cx="291375" cy="281375"/>
          </a:xfrm>
        </p:grpSpPr>
        <p:sp>
          <p:nvSpPr>
            <p:cNvPr id="34"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4" name="Google Shape;1030;p14"/>
          <p:cNvGrpSpPr/>
          <p:nvPr userDrawn="1"/>
        </p:nvGrpSpPr>
        <p:grpSpPr>
          <a:xfrm>
            <a:off x="11004071" y="1043373"/>
            <a:ext cx="230796" cy="226531"/>
            <a:chOff x="4954425" y="2036375"/>
            <a:chExt cx="166675" cy="168575"/>
          </a:xfrm>
        </p:grpSpPr>
        <p:sp>
          <p:nvSpPr>
            <p:cNvPr id="45"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7" name="Google Shape;1033;p14"/>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1034;p14"/>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9" name="Google Shape;1035;p14"/>
          <p:cNvGrpSpPr/>
          <p:nvPr userDrawn="1"/>
        </p:nvGrpSpPr>
        <p:grpSpPr>
          <a:xfrm>
            <a:off x="817359" y="5192331"/>
            <a:ext cx="230796" cy="226531"/>
            <a:chOff x="4954425" y="2036375"/>
            <a:chExt cx="166675" cy="168575"/>
          </a:xfrm>
        </p:grpSpPr>
        <p:sp>
          <p:nvSpPr>
            <p:cNvPr id="50"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6"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7" name="Google Shape;2356;p30"/>
          <p:cNvGrpSpPr/>
          <p:nvPr userDrawn="1"/>
        </p:nvGrpSpPr>
        <p:grpSpPr>
          <a:xfrm>
            <a:off x="745412" y="1491606"/>
            <a:ext cx="9867486" cy="4773077"/>
            <a:chOff x="623255" y="927125"/>
            <a:chExt cx="7691377" cy="3871900"/>
          </a:xfrm>
          <a:solidFill>
            <a:srgbClr val="F35757"/>
          </a:solidFill>
        </p:grpSpPr>
        <p:sp>
          <p:nvSpPr>
            <p:cNvPr id="148" name="Google Shape;2357;p30"/>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9" name="Google Shape;2358;p30"/>
            <p:cNvGrpSpPr/>
            <p:nvPr/>
          </p:nvGrpSpPr>
          <p:grpSpPr>
            <a:xfrm>
              <a:off x="623255" y="973375"/>
              <a:ext cx="7691377" cy="3825650"/>
              <a:chOff x="623255" y="973375"/>
              <a:chExt cx="7691377" cy="3825650"/>
            </a:xfrm>
            <a:grpFill/>
          </p:grpSpPr>
          <p:sp>
            <p:nvSpPr>
              <p:cNvPr id="150" name="Google Shape;2359;p30"/>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53" name="Google Shape;447;p27"/>
          <p:cNvGrpSpPr/>
          <p:nvPr userDrawn="1"/>
        </p:nvGrpSpPr>
        <p:grpSpPr>
          <a:xfrm>
            <a:off x="8391927" y="4047629"/>
            <a:ext cx="2301388" cy="1593766"/>
            <a:chOff x="4799733" y="3457797"/>
            <a:chExt cx="2301388" cy="1593766"/>
          </a:xfrm>
        </p:grpSpPr>
        <p:sp>
          <p:nvSpPr>
            <p:cNvPr id="154" name="Google Shape;448;p2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449;p2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450;p2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451;p2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452;p2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453;p2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454;p2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455;p2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456;p2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457;p2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458;p2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459;p2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460;p2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461;p2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462;p2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 name="Google Shape;463;p2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464;p2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465;p2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466;p2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467;p2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468;p2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469;p2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470;p2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 name="Google Shape;471;p2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472;p2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 name="Google Shape;473;p2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474;p2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475;p2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476;p2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477;p2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 name="Google Shape;478;p2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 name="Google Shape;479;p2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 name="Google Shape;480;p2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 name="Google Shape;481;p2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 name="Google Shape;482;p2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 name="Google Shape;484;p2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 name="Google Shape;485;p2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486;p2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487;p2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 name="Google Shape;488;p2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489;p2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490;p2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 name="Google Shape;491;p2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492;p27"/>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493;p2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494;p2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495;p2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 name="Google Shape;496;p2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 name="Google Shape;497;p2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 name="Google Shape;498;p2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 name="Google Shape;499;p27"/>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 name="Google Shape;500;p2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 name="Google Shape;501;p2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 name="Google Shape;502;p2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 name="Google Shape;503;p2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92" name="Group 291"/>
          <p:cNvGrpSpPr/>
          <p:nvPr userDrawn="1"/>
        </p:nvGrpSpPr>
        <p:grpSpPr>
          <a:xfrm>
            <a:off x="1598355" y="3608289"/>
            <a:ext cx="2204156" cy="2018295"/>
            <a:chOff x="1598355" y="3608289"/>
            <a:chExt cx="2204156" cy="2018295"/>
          </a:xfrm>
        </p:grpSpPr>
        <p:grpSp>
          <p:nvGrpSpPr>
            <p:cNvPr id="211" name="Google Shape;505;p27"/>
            <p:cNvGrpSpPr/>
            <p:nvPr/>
          </p:nvGrpSpPr>
          <p:grpSpPr>
            <a:xfrm>
              <a:off x="1598355" y="4368136"/>
              <a:ext cx="868990" cy="1258447"/>
              <a:chOff x="3235834" y="3793115"/>
              <a:chExt cx="868990" cy="1258447"/>
            </a:xfrm>
          </p:grpSpPr>
          <p:sp>
            <p:nvSpPr>
              <p:cNvPr id="259" name="Google Shape;506;p27"/>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60" name="Google Shape;507;p27"/>
              <p:cNvGrpSpPr/>
              <p:nvPr/>
            </p:nvGrpSpPr>
            <p:grpSpPr>
              <a:xfrm>
                <a:off x="3235834" y="3793115"/>
                <a:ext cx="865418" cy="1258447"/>
                <a:chOff x="3235834" y="3793115"/>
                <a:chExt cx="865418" cy="1258447"/>
              </a:xfrm>
            </p:grpSpPr>
            <p:sp>
              <p:nvSpPr>
                <p:cNvPr id="261" name="Google Shape;508;p27"/>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 name="Google Shape;509;p27"/>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 name="Google Shape;510;p27"/>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 name="Google Shape;511;p27"/>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 name="Google Shape;512;p27"/>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 name="Google Shape;513;p27"/>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 name="Google Shape;514;p27"/>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 name="Google Shape;515;p27"/>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 name="Google Shape;516;p27"/>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 name="Google Shape;517;p27"/>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 name="Google Shape;518;p27"/>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 name="Google Shape;519;p27"/>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 name="Google Shape;520;p27"/>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 name="Google Shape;521;p27"/>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 name="Google Shape;522;p27"/>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 name="Google Shape;523;p27"/>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 name="Google Shape;524;p27"/>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 name="Google Shape;525;p27"/>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 name="Google Shape;526;p27"/>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0" name="Google Shape;527;p27"/>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1" name="Google Shape;528;p27"/>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2" name="Google Shape;529;p27"/>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3" name="Google Shape;530;p27"/>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4" name="Google Shape;531;p27"/>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212" name="Google Shape;532;p27"/>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 name="Google Shape;533;p27"/>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 name="Google Shape;534;p27"/>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 name="Google Shape;535;p27"/>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 name="Google Shape;536;p27"/>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 name="Google Shape;537;p27"/>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 name="Google Shape;538;p27"/>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 name="Google Shape;539;p27"/>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 name="Google Shape;540;p27"/>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 name="Google Shape;541;p27"/>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 name="Google Shape;542;p27"/>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 name="Google Shape;543;p27"/>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 name="Google Shape;544;p27"/>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 name="Google Shape;545;p27"/>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 name="Google Shape;546;p27"/>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 name="Google Shape;547;p27"/>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 name="Google Shape;548;p27"/>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 name="Google Shape;549;p27"/>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 name="Google Shape;550;p27"/>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 name="Google Shape;551;p27"/>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 name="Google Shape;552;p27"/>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 name="Google Shape;553;p27"/>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 name="Google Shape;554;p27"/>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 name="Google Shape;555;p27"/>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 name="Google Shape;556;p27"/>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 name="Google Shape;557;p27"/>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 name="Google Shape;558;p27"/>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 name="Google Shape;559;p27"/>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 name="Google Shape;560;p27"/>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 name="Google Shape;561;p27"/>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 name="Google Shape;562;p27"/>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 name="Google Shape;563;p27"/>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 name="Google Shape;564;p27"/>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 name="Google Shape;565;p27"/>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 name="Google Shape;566;p27"/>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 name="Google Shape;567;p27"/>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 name="Google Shape;568;p27"/>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 name="Google Shape;569;p27"/>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 name="Google Shape;570;p27"/>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52" name="Google Shape;572;p27"/>
            <p:cNvGrpSpPr/>
            <p:nvPr/>
          </p:nvGrpSpPr>
          <p:grpSpPr>
            <a:xfrm>
              <a:off x="3041664" y="5111577"/>
              <a:ext cx="320455" cy="156580"/>
              <a:chOff x="2774143" y="4536556"/>
              <a:chExt cx="320455" cy="156580"/>
            </a:xfrm>
          </p:grpSpPr>
          <p:sp>
            <p:nvSpPr>
              <p:cNvPr id="256" name="Google Shape;573;p27"/>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 name="Google Shape;574;p27"/>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 name="Google Shape;575;p27"/>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53" name="Google Shape;576;p27"/>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55" name="Google Shape;578;p27"/>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 name="Group 1"/>
          <p:cNvGrpSpPr/>
          <p:nvPr userDrawn="1"/>
        </p:nvGrpSpPr>
        <p:grpSpPr>
          <a:xfrm>
            <a:off x="1524301" y="5626805"/>
            <a:ext cx="9320239" cy="1231195"/>
            <a:chOff x="1524301" y="5626805"/>
            <a:chExt cx="9320239" cy="1231195"/>
          </a:xfrm>
        </p:grpSpPr>
        <p:sp>
          <p:nvSpPr>
            <p:cNvPr id="254" name="Google Shape;577;p27"/>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85" name="Google Shape;579;p27"/>
            <p:cNvGrpSpPr/>
            <p:nvPr userDrawn="1"/>
          </p:nvGrpSpPr>
          <p:grpSpPr>
            <a:xfrm>
              <a:off x="1524301" y="5626805"/>
              <a:ext cx="9320239" cy="1231195"/>
              <a:chOff x="929285" y="5051507"/>
              <a:chExt cx="7315206" cy="1231195"/>
            </a:xfrm>
          </p:grpSpPr>
          <p:sp>
            <p:nvSpPr>
              <p:cNvPr id="286" name="Google Shape;580;p27"/>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7" name="Google Shape;581;p27"/>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8" name="Google Shape;582;p27"/>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9" name="Google Shape;583;p27"/>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0" name="Google Shape;584;p27"/>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1" name="Google Shape;585;p27"/>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1765;p26"/>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p:cNvGrpSpPr/>
          <p:nvPr userDrawn="1"/>
        </p:nvGrpSpPr>
        <p:grpSpPr>
          <a:xfrm>
            <a:off x="1030175" y="1581350"/>
            <a:ext cx="444275" cy="398525"/>
            <a:chOff x="2495125" y="2142250"/>
            <a:chExt cx="444275" cy="398525"/>
          </a:xfrm>
        </p:grpSpPr>
        <p:sp>
          <p:nvSpPr>
            <p:cNvPr id="101"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3" name="Google Shape;214;p3"/>
          <p:cNvGrpSpPr/>
          <p:nvPr userDrawn="1"/>
        </p:nvGrpSpPr>
        <p:grpSpPr>
          <a:xfrm>
            <a:off x="10561107" y="5038641"/>
            <a:ext cx="291375" cy="281375"/>
            <a:chOff x="3243875" y="2372825"/>
            <a:chExt cx="291375" cy="281375"/>
          </a:xfrm>
        </p:grpSpPr>
        <p:sp>
          <p:nvSpPr>
            <p:cNvPr id="104"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4" name="Google Shape;225;p3"/>
          <p:cNvGrpSpPr/>
          <p:nvPr userDrawn="1"/>
        </p:nvGrpSpPr>
        <p:grpSpPr>
          <a:xfrm>
            <a:off x="10778557" y="714860"/>
            <a:ext cx="166675" cy="168575"/>
            <a:chOff x="4954425" y="2036375"/>
            <a:chExt cx="166675" cy="168575"/>
          </a:xfrm>
        </p:grpSpPr>
        <p:sp>
          <p:nvSpPr>
            <p:cNvPr id="115"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7"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9" name="Google Shape;230;p3"/>
          <p:cNvGrpSpPr/>
          <p:nvPr userDrawn="1"/>
        </p:nvGrpSpPr>
        <p:grpSpPr>
          <a:xfrm>
            <a:off x="1274794" y="5541495"/>
            <a:ext cx="166675" cy="168575"/>
            <a:chOff x="4954425" y="2036375"/>
            <a:chExt cx="166675" cy="168575"/>
          </a:xfrm>
        </p:grpSpPr>
        <p:sp>
          <p:nvSpPr>
            <p:cNvPr id="120"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2" name="Google Shape;769;p31"/>
          <p:cNvGrpSpPr/>
          <p:nvPr userDrawn="1"/>
        </p:nvGrpSpPr>
        <p:grpSpPr>
          <a:xfrm>
            <a:off x="2548289" y="3588080"/>
            <a:ext cx="2599446" cy="2521829"/>
            <a:chOff x="5641385" y="2381306"/>
            <a:chExt cx="2599446" cy="2521829"/>
          </a:xfrm>
        </p:grpSpPr>
        <p:sp>
          <p:nvSpPr>
            <p:cNvPr id="123" name="Google Shape;770;p31"/>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24" name="Google Shape;771;p31"/>
            <p:cNvGrpSpPr/>
            <p:nvPr/>
          </p:nvGrpSpPr>
          <p:grpSpPr>
            <a:xfrm flipH="1">
              <a:off x="6793275" y="3690844"/>
              <a:ext cx="1447557" cy="1002468"/>
              <a:chOff x="4799733" y="3457797"/>
              <a:chExt cx="2301388" cy="1593766"/>
            </a:xfrm>
          </p:grpSpPr>
          <p:sp>
            <p:nvSpPr>
              <p:cNvPr id="179" name="Google Shape;772;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773;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774;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775;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776;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 name="Google Shape;777;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 name="Google Shape;778;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 name="Google Shape;779;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 name="Google Shape;780;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 name="Google Shape;781;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 name="Google Shape;782;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 name="Google Shape;783;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 name="Google Shape;784;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785;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786;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 name="Google Shape;787;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788;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789;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 name="Google Shape;790;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791;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792;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793;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794;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 name="Google Shape;795;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 name="Google Shape;796;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 name="Google Shape;797;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 name="Google Shape;798;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 name="Google Shape;799;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 name="Google Shape;800;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 name="Google Shape;801;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 name="Google Shape;802;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 name="Google Shape;803;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 name="Google Shape;804;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 name="Google Shape;805;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 name="Google Shape;806;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 name="Google Shape;807;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 name="Google Shape;808;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 name="Google Shape;809;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 name="Google Shape;810;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 name="Google Shape;811;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 name="Google Shape;812;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 name="Google Shape;813;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 name="Google Shape;814;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 name="Google Shape;815;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 name="Google Shape;816;p31"/>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 name="Google Shape;817;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 name="Google Shape;818;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 name="Google Shape;819;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 name="Google Shape;820;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 name="Google Shape;821;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 name="Google Shape;822;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 name="Google Shape;823;p31"/>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 name="Google Shape;824;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 name="Google Shape;825;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 name="Google Shape;826;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 name="Google Shape;827;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5" name="Google Shape;828;p31"/>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829;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830;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Google Shape;831;p31"/>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832;p31"/>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833;p31"/>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834;p31"/>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 name="Google Shape;835;p31"/>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 name="Google Shape;836;p31"/>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 name="Google Shape;837;p31"/>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838;p31"/>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839;p31"/>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840;p31"/>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841;p31"/>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842;p31"/>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843;p31"/>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844;p31"/>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845;p31"/>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846;p31"/>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847;p31"/>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848;p31"/>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849;p31"/>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 name="Google Shape;850;p31"/>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851;p31"/>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852;p31"/>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 name="Google Shape;853;p31"/>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 name="Google Shape;854;p31"/>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 name="Google Shape;855;p31"/>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 name="Google Shape;856;p31"/>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 name="Google Shape;857;p31"/>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858;p31"/>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859;p31"/>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860;p31"/>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861;p31"/>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862;p31"/>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863;p31"/>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864;p31"/>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865;p31"/>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866;p31"/>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867;p31"/>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868;p31"/>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869;p31"/>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870;p31"/>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871;p31"/>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 name="Google Shape;872;p31"/>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873;p31"/>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874;p31"/>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875;p31"/>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876;p31"/>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877;p31"/>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878;p31"/>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879;p31"/>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 name="Google Shape;880;p31"/>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881;p31"/>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36" name="TextBox 235"/>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endParaRPr lang="vi-VN" sz="11500" dirty="0">
              <a:solidFill>
                <a:schemeClr val="accent6">
                  <a:lumMod val="5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1765;p26"/>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p:cNvGrpSpPr/>
          <p:nvPr userDrawn="1"/>
        </p:nvGrpSpPr>
        <p:grpSpPr>
          <a:xfrm>
            <a:off x="7672546" y="3622312"/>
            <a:ext cx="1309691" cy="2486166"/>
            <a:chOff x="961250" y="234750"/>
            <a:chExt cx="1222525" cy="2320700"/>
          </a:xfrm>
        </p:grpSpPr>
        <p:sp>
          <p:nvSpPr>
            <p:cNvPr id="237" name="Google Shape;632;p3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 name="Google Shape;633;p3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 name="Google Shape;634;p3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 name="Google Shape;635;p3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 name="Google Shape;636;p3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 name="Google Shape;637;p3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 name="Google Shape;638;p3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 name="Google Shape;639;p3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 name="Google Shape;640;p3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 name="Google Shape;641;p3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 name="Google Shape;642;p3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 name="Google Shape;643;p3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 name="Google Shape;644;p3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 name="Google Shape;645;p3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 name="Google Shape;646;p3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 name="Google Shape;647;p3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 name="Google Shape;648;p3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 name="Google Shape;649;p3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 name="Google Shape;650;p3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 name="Google Shape;651;p3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 name="Google Shape;652;p3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 name="Google Shape;653;p3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 name="Google Shape;654;p3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 name="Google Shape;655;p3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 name="Google Shape;657;p3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 name="Google Shape;658;p3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 name="Google Shape;659;p3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 name="Google Shape;660;p3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 name="Google Shape;661;p3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 name="Google Shape;662;p3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 name="Google Shape;663;p3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 name="Google Shape;664;p3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 name="Google Shape;665;p3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 name="Google Shape;666;p3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 name="Google Shape;667;p3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 name="Google Shape;668;p3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 name="Google Shape;669;p3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 name="Google Shape;670;p3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 name="Google Shape;671;p3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 name="Google Shape;672;p3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78" name="Google Shape;211;p3"/>
          <p:cNvGrpSpPr/>
          <p:nvPr userDrawn="1"/>
        </p:nvGrpSpPr>
        <p:grpSpPr>
          <a:xfrm>
            <a:off x="1030175" y="1581350"/>
            <a:ext cx="444275" cy="398525"/>
            <a:chOff x="2495125" y="2142250"/>
            <a:chExt cx="444275" cy="398525"/>
          </a:xfrm>
        </p:grpSpPr>
        <p:sp>
          <p:nvSpPr>
            <p:cNvPr id="279"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81" name="Google Shape;214;p3"/>
          <p:cNvGrpSpPr/>
          <p:nvPr userDrawn="1"/>
        </p:nvGrpSpPr>
        <p:grpSpPr>
          <a:xfrm>
            <a:off x="10561107" y="5038641"/>
            <a:ext cx="291375" cy="281375"/>
            <a:chOff x="3243875" y="2372825"/>
            <a:chExt cx="291375" cy="281375"/>
          </a:xfrm>
        </p:grpSpPr>
        <p:sp>
          <p:nvSpPr>
            <p:cNvPr id="282"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3"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4"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5"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6"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7"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8"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0"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1"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92" name="Google Shape;225;p3"/>
          <p:cNvGrpSpPr/>
          <p:nvPr userDrawn="1"/>
        </p:nvGrpSpPr>
        <p:grpSpPr>
          <a:xfrm>
            <a:off x="10778557" y="714860"/>
            <a:ext cx="166675" cy="168575"/>
            <a:chOff x="4954425" y="2036375"/>
            <a:chExt cx="166675" cy="168575"/>
          </a:xfrm>
        </p:grpSpPr>
        <p:sp>
          <p:nvSpPr>
            <p:cNvPr id="293"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4"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95"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6"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97" name="Google Shape;230;p3"/>
          <p:cNvGrpSpPr/>
          <p:nvPr userDrawn="1"/>
        </p:nvGrpSpPr>
        <p:grpSpPr>
          <a:xfrm>
            <a:off x="1274794" y="5541495"/>
            <a:ext cx="166675" cy="168575"/>
            <a:chOff x="4954425" y="2036375"/>
            <a:chExt cx="166675" cy="168575"/>
          </a:xfrm>
        </p:grpSpPr>
        <p:sp>
          <p:nvSpPr>
            <p:cNvPr id="298"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9"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8" name="TextBox 137"/>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endParaRPr lang="vi-VN" sz="11500" dirty="0">
              <a:solidFill>
                <a:srgbClr val="C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1765;p26"/>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p:cNvGrpSpPr/>
          <p:nvPr userDrawn="1"/>
        </p:nvGrpSpPr>
        <p:grpSpPr>
          <a:xfrm>
            <a:off x="2204474" y="3950454"/>
            <a:ext cx="1973864" cy="2020086"/>
            <a:chOff x="2718975" y="493050"/>
            <a:chExt cx="2013175" cy="2066600"/>
          </a:xfrm>
        </p:grpSpPr>
        <p:sp>
          <p:nvSpPr>
            <p:cNvPr id="139" name="Google Shape;940;p32"/>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941;p32"/>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942;p32"/>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943;p32"/>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944;p32"/>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945;p32"/>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946;p32"/>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947;p32"/>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 name="Google Shape;948;p32"/>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949;p32"/>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950;p32"/>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 name="Google Shape;951;p32"/>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 name="Google Shape;952;p32"/>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 name="Google Shape;953;p32"/>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 name="Google Shape;954;p32"/>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 name="Google Shape;955;p32"/>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956;p32"/>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957;p32"/>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958;p32"/>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959;p32"/>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960;p32"/>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961;p32"/>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962;p32"/>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963;p32"/>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964;p32"/>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965;p32"/>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966;p32"/>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967;p32"/>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968;p32"/>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969;p32"/>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 name="Google Shape;970;p32"/>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971;p32"/>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972;p32"/>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973;p32"/>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974;p32"/>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975;p32"/>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976;p32"/>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977;p32"/>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 name="Google Shape;978;p32"/>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979;p32"/>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 name="Google Shape;980;p32"/>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981;p32"/>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982;p32"/>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983;p32"/>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984;p32"/>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 name="Google Shape;985;p32"/>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 name="Google Shape;986;p32"/>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 name="Google Shape;987;p32"/>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 name="Google Shape;988;p32"/>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 name="Google Shape;989;p32"/>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 name="Google Shape;990;p32"/>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 name="Google Shape;991;p32"/>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 name="Google Shape;992;p32"/>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993;p32"/>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994;p32"/>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 name="Google Shape;995;p32"/>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996;p32"/>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997;p32"/>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 name="Google Shape;998;p32"/>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999;p32"/>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1000;p32"/>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1001;p32"/>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1002;p32"/>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2" name="Google Shape;211;p3"/>
          <p:cNvGrpSpPr/>
          <p:nvPr userDrawn="1"/>
        </p:nvGrpSpPr>
        <p:grpSpPr>
          <a:xfrm>
            <a:off x="1030175" y="1581350"/>
            <a:ext cx="444275" cy="398525"/>
            <a:chOff x="2495125" y="2142250"/>
            <a:chExt cx="444275" cy="398525"/>
          </a:xfrm>
        </p:grpSpPr>
        <p:sp>
          <p:nvSpPr>
            <p:cNvPr id="203"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5" name="Google Shape;214;p3"/>
          <p:cNvGrpSpPr/>
          <p:nvPr userDrawn="1"/>
        </p:nvGrpSpPr>
        <p:grpSpPr>
          <a:xfrm>
            <a:off x="10561107" y="5038641"/>
            <a:ext cx="291375" cy="281375"/>
            <a:chOff x="3243875" y="2372825"/>
            <a:chExt cx="291375" cy="281375"/>
          </a:xfrm>
        </p:grpSpPr>
        <p:sp>
          <p:nvSpPr>
            <p:cNvPr id="206"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16" name="Google Shape;225;p3"/>
          <p:cNvGrpSpPr/>
          <p:nvPr userDrawn="1"/>
        </p:nvGrpSpPr>
        <p:grpSpPr>
          <a:xfrm>
            <a:off x="10778557" y="714860"/>
            <a:ext cx="166675" cy="168575"/>
            <a:chOff x="4954425" y="2036375"/>
            <a:chExt cx="166675" cy="168575"/>
          </a:xfrm>
        </p:grpSpPr>
        <p:sp>
          <p:nvSpPr>
            <p:cNvPr id="217"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19"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21" name="Google Shape;230;p3"/>
          <p:cNvGrpSpPr/>
          <p:nvPr userDrawn="1"/>
        </p:nvGrpSpPr>
        <p:grpSpPr>
          <a:xfrm>
            <a:off x="1274794" y="5541495"/>
            <a:ext cx="166675" cy="168575"/>
            <a:chOff x="4954425" y="2036375"/>
            <a:chExt cx="166675" cy="168575"/>
          </a:xfrm>
        </p:grpSpPr>
        <p:sp>
          <p:nvSpPr>
            <p:cNvPr id="222"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24" name="TextBox 223"/>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1765;p26"/>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endParaRPr lang="vi-VN" sz="11500" dirty="0">
              <a:solidFill>
                <a:srgbClr val="C00000"/>
              </a:solidFill>
              <a:latin typeface="+mj-lt"/>
            </a:endParaRPr>
          </a:p>
        </p:txBody>
      </p:sp>
      <p:grpSp>
        <p:nvGrpSpPr>
          <p:cNvPr id="236" name="Google Shape;631;p30"/>
          <p:cNvGrpSpPr/>
          <p:nvPr userDrawn="1"/>
        </p:nvGrpSpPr>
        <p:grpSpPr>
          <a:xfrm>
            <a:off x="7672546" y="3622312"/>
            <a:ext cx="1309691" cy="2486166"/>
            <a:chOff x="961250" y="234750"/>
            <a:chExt cx="1222525" cy="2320700"/>
          </a:xfrm>
        </p:grpSpPr>
        <p:sp>
          <p:nvSpPr>
            <p:cNvPr id="237" name="Google Shape;632;p3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 name="Google Shape;633;p3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 name="Google Shape;634;p3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 name="Google Shape;635;p3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 name="Google Shape;636;p3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 name="Google Shape;637;p3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 name="Google Shape;638;p3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 name="Google Shape;639;p3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 name="Google Shape;640;p3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 name="Google Shape;641;p3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 name="Google Shape;642;p3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 name="Google Shape;643;p3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 name="Google Shape;644;p3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 name="Google Shape;645;p3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 name="Google Shape;646;p3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 name="Google Shape;647;p3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 name="Google Shape;648;p3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 name="Google Shape;649;p3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 name="Google Shape;650;p3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 name="Google Shape;651;p3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 name="Google Shape;652;p3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 name="Google Shape;653;p3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 name="Google Shape;654;p3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 name="Google Shape;655;p3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 name="Google Shape;657;p3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 name="Google Shape;658;p3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 name="Google Shape;659;p3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 name="Google Shape;660;p3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 name="Google Shape;661;p3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 name="Google Shape;662;p3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 name="Google Shape;663;p3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 name="Google Shape;664;p3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 name="Google Shape;665;p3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 name="Google Shape;666;p3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 name="Google Shape;667;p3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 name="Google Shape;668;p3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 name="Google Shape;669;p3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 name="Google Shape;670;p3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 name="Google Shape;671;p3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 name="Google Shape;672;p3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78" name="Google Shape;211;p3"/>
          <p:cNvGrpSpPr/>
          <p:nvPr userDrawn="1"/>
        </p:nvGrpSpPr>
        <p:grpSpPr>
          <a:xfrm>
            <a:off x="1030175" y="1581350"/>
            <a:ext cx="444275" cy="398525"/>
            <a:chOff x="2495125" y="2142250"/>
            <a:chExt cx="444275" cy="398525"/>
          </a:xfrm>
        </p:grpSpPr>
        <p:sp>
          <p:nvSpPr>
            <p:cNvPr id="279"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81" name="Google Shape;214;p3"/>
          <p:cNvGrpSpPr/>
          <p:nvPr userDrawn="1"/>
        </p:nvGrpSpPr>
        <p:grpSpPr>
          <a:xfrm>
            <a:off x="10561107" y="5038641"/>
            <a:ext cx="291375" cy="281375"/>
            <a:chOff x="3243875" y="2372825"/>
            <a:chExt cx="291375" cy="281375"/>
          </a:xfrm>
        </p:grpSpPr>
        <p:sp>
          <p:nvSpPr>
            <p:cNvPr id="282"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3"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4"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5"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6"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7"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8"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0"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1"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92" name="Google Shape;225;p3"/>
          <p:cNvGrpSpPr/>
          <p:nvPr userDrawn="1"/>
        </p:nvGrpSpPr>
        <p:grpSpPr>
          <a:xfrm>
            <a:off x="10778557" y="714860"/>
            <a:ext cx="166675" cy="168575"/>
            <a:chOff x="4954425" y="2036375"/>
            <a:chExt cx="166675" cy="168575"/>
          </a:xfrm>
        </p:grpSpPr>
        <p:sp>
          <p:nvSpPr>
            <p:cNvPr id="293"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4"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95"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6"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97" name="Google Shape;230;p3"/>
          <p:cNvGrpSpPr/>
          <p:nvPr userDrawn="1"/>
        </p:nvGrpSpPr>
        <p:grpSpPr>
          <a:xfrm>
            <a:off x="1274794" y="5541495"/>
            <a:ext cx="166675" cy="168575"/>
            <a:chOff x="4954425" y="2036375"/>
            <a:chExt cx="166675" cy="168575"/>
          </a:xfrm>
        </p:grpSpPr>
        <p:sp>
          <p:nvSpPr>
            <p:cNvPr id="298"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9"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1765;p26"/>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p:cNvGrpSpPr/>
          <p:nvPr userDrawn="1"/>
        </p:nvGrpSpPr>
        <p:grpSpPr>
          <a:xfrm>
            <a:off x="2204474" y="3950454"/>
            <a:ext cx="1973864" cy="2020086"/>
            <a:chOff x="2718975" y="493050"/>
            <a:chExt cx="2013175" cy="2066600"/>
          </a:xfrm>
        </p:grpSpPr>
        <p:sp>
          <p:nvSpPr>
            <p:cNvPr id="139" name="Google Shape;940;p32"/>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941;p32"/>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942;p32"/>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943;p32"/>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944;p32"/>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945;p32"/>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946;p32"/>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947;p32"/>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 name="Google Shape;948;p32"/>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949;p32"/>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950;p32"/>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 name="Google Shape;951;p32"/>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 name="Google Shape;952;p32"/>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 name="Google Shape;953;p32"/>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 name="Google Shape;954;p32"/>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 name="Google Shape;955;p32"/>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956;p32"/>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957;p32"/>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958;p32"/>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959;p32"/>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960;p32"/>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961;p32"/>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962;p32"/>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963;p32"/>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964;p32"/>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965;p32"/>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966;p32"/>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967;p32"/>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968;p32"/>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969;p32"/>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 name="Google Shape;970;p32"/>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971;p32"/>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972;p32"/>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973;p32"/>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974;p32"/>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975;p32"/>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976;p32"/>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977;p32"/>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 name="Google Shape;978;p32"/>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979;p32"/>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 name="Google Shape;980;p32"/>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981;p32"/>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982;p32"/>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983;p32"/>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984;p32"/>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 name="Google Shape;985;p32"/>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 name="Google Shape;986;p32"/>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 name="Google Shape;987;p32"/>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 name="Google Shape;988;p32"/>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 name="Google Shape;989;p32"/>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 name="Google Shape;990;p32"/>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 name="Google Shape;991;p32"/>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 name="Google Shape;992;p32"/>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993;p32"/>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994;p32"/>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996;p32"/>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997;p32"/>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 name="Google Shape;998;p32"/>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999;p32"/>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1000;p32"/>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1001;p32"/>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1002;p32"/>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2" name="Google Shape;211;p3"/>
          <p:cNvGrpSpPr/>
          <p:nvPr userDrawn="1"/>
        </p:nvGrpSpPr>
        <p:grpSpPr>
          <a:xfrm>
            <a:off x="1030175" y="1581350"/>
            <a:ext cx="444275" cy="398525"/>
            <a:chOff x="2495125" y="2142250"/>
            <a:chExt cx="444275" cy="398525"/>
          </a:xfrm>
        </p:grpSpPr>
        <p:sp>
          <p:nvSpPr>
            <p:cNvPr id="203"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5" name="Google Shape;214;p3"/>
          <p:cNvGrpSpPr/>
          <p:nvPr userDrawn="1"/>
        </p:nvGrpSpPr>
        <p:grpSpPr>
          <a:xfrm>
            <a:off x="10561107" y="5038641"/>
            <a:ext cx="291375" cy="281375"/>
            <a:chOff x="3243875" y="2372825"/>
            <a:chExt cx="291375" cy="281375"/>
          </a:xfrm>
        </p:grpSpPr>
        <p:sp>
          <p:nvSpPr>
            <p:cNvPr id="206"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16" name="Google Shape;225;p3"/>
          <p:cNvGrpSpPr/>
          <p:nvPr userDrawn="1"/>
        </p:nvGrpSpPr>
        <p:grpSpPr>
          <a:xfrm>
            <a:off x="10778557" y="714860"/>
            <a:ext cx="166675" cy="168575"/>
            <a:chOff x="4954425" y="2036375"/>
            <a:chExt cx="166675" cy="168575"/>
          </a:xfrm>
        </p:grpSpPr>
        <p:sp>
          <p:nvSpPr>
            <p:cNvPr id="217"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19"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21" name="Google Shape;230;p3"/>
          <p:cNvGrpSpPr/>
          <p:nvPr userDrawn="1"/>
        </p:nvGrpSpPr>
        <p:grpSpPr>
          <a:xfrm>
            <a:off x="1274794" y="5541495"/>
            <a:ext cx="166675" cy="168575"/>
            <a:chOff x="4954425" y="2036375"/>
            <a:chExt cx="166675" cy="168575"/>
          </a:xfrm>
        </p:grpSpPr>
        <p:sp>
          <p:nvSpPr>
            <p:cNvPr id="222"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p:cNvGrpSpPr/>
          <p:nvPr userDrawn="1"/>
        </p:nvGrpSpPr>
        <p:grpSpPr>
          <a:xfrm>
            <a:off x="989192" y="5645930"/>
            <a:ext cx="615189" cy="535538"/>
            <a:chOff x="2495125" y="2142250"/>
            <a:chExt cx="444275" cy="398525"/>
          </a:xfrm>
        </p:grpSpPr>
        <p:sp>
          <p:nvSpPr>
            <p:cNvPr id="31"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3" name="Google Shape;1019;p14"/>
          <p:cNvGrpSpPr/>
          <p:nvPr userDrawn="1"/>
        </p:nvGrpSpPr>
        <p:grpSpPr>
          <a:xfrm>
            <a:off x="10177821" y="427685"/>
            <a:ext cx="403468" cy="378112"/>
            <a:chOff x="3243875" y="2372825"/>
            <a:chExt cx="291375" cy="281375"/>
          </a:xfrm>
        </p:grpSpPr>
        <p:sp>
          <p:nvSpPr>
            <p:cNvPr id="34"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4" name="Google Shape;1030;p14"/>
          <p:cNvGrpSpPr/>
          <p:nvPr userDrawn="1"/>
        </p:nvGrpSpPr>
        <p:grpSpPr>
          <a:xfrm>
            <a:off x="11004071" y="1043373"/>
            <a:ext cx="230796" cy="226531"/>
            <a:chOff x="4954425" y="2036375"/>
            <a:chExt cx="166675" cy="168575"/>
          </a:xfrm>
        </p:grpSpPr>
        <p:sp>
          <p:nvSpPr>
            <p:cNvPr id="45"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7" name="Google Shape;1033;p14"/>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1034;p14"/>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9" name="Google Shape;1035;p14"/>
          <p:cNvGrpSpPr/>
          <p:nvPr userDrawn="1"/>
        </p:nvGrpSpPr>
        <p:grpSpPr>
          <a:xfrm>
            <a:off x="817359" y="5192331"/>
            <a:ext cx="230796" cy="226531"/>
            <a:chOff x="4954425" y="2036375"/>
            <a:chExt cx="166675" cy="168575"/>
          </a:xfrm>
        </p:grpSpPr>
        <p:sp>
          <p:nvSpPr>
            <p:cNvPr id="50"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6"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7" name="Google Shape;2356;p30"/>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9" name="Google Shape;2358;p30"/>
            <p:cNvGrpSpPr/>
            <p:nvPr/>
          </p:nvGrpSpPr>
          <p:grpSpPr>
            <a:xfrm>
              <a:off x="623255" y="973375"/>
              <a:ext cx="7691377" cy="3825650"/>
              <a:chOff x="623255" y="973375"/>
              <a:chExt cx="7691377" cy="3825650"/>
            </a:xfrm>
            <a:grpFill/>
          </p:grpSpPr>
          <p:sp>
            <p:nvSpPr>
              <p:cNvPr id="150" name="Google Shape;2359;p30"/>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53" name="Google Shape;447;p27"/>
          <p:cNvGrpSpPr/>
          <p:nvPr userDrawn="1"/>
        </p:nvGrpSpPr>
        <p:grpSpPr>
          <a:xfrm>
            <a:off x="8391927" y="4047629"/>
            <a:ext cx="2301388" cy="1593766"/>
            <a:chOff x="4799733" y="3457797"/>
            <a:chExt cx="2301388" cy="1593766"/>
          </a:xfrm>
        </p:grpSpPr>
        <p:sp>
          <p:nvSpPr>
            <p:cNvPr id="154" name="Google Shape;448;p2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449;p2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450;p2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451;p2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452;p2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453;p2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454;p2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455;p2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456;p2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457;p2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458;p2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459;p2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460;p2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461;p2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462;p2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 name="Google Shape;463;p2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464;p2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465;p2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466;p2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467;p2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468;p2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469;p2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470;p2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 name="Google Shape;471;p2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472;p2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 name="Google Shape;473;p2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474;p2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475;p2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476;p2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477;p2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 name="Google Shape;478;p2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 name="Google Shape;479;p2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 name="Google Shape;480;p2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 name="Google Shape;481;p2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 name="Google Shape;482;p2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 name="Google Shape;484;p2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 name="Google Shape;485;p2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486;p2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487;p2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 name="Google Shape;488;p2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489;p2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490;p2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 name="Google Shape;491;p2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492;p27"/>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493;p2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494;p2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495;p2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 name="Google Shape;496;p2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 name="Google Shape;497;p2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 name="Google Shape;498;p2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 name="Google Shape;499;p27"/>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 name="Google Shape;500;p2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 name="Google Shape;501;p2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 name="Google Shape;502;p2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 name="Google Shape;503;p2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92" name="Group 291"/>
          <p:cNvGrpSpPr/>
          <p:nvPr userDrawn="1"/>
        </p:nvGrpSpPr>
        <p:grpSpPr>
          <a:xfrm>
            <a:off x="1598355" y="3608289"/>
            <a:ext cx="2204156" cy="2018295"/>
            <a:chOff x="1598355" y="3608289"/>
            <a:chExt cx="2204156" cy="2018295"/>
          </a:xfrm>
        </p:grpSpPr>
        <p:grpSp>
          <p:nvGrpSpPr>
            <p:cNvPr id="211" name="Google Shape;505;p27"/>
            <p:cNvGrpSpPr/>
            <p:nvPr/>
          </p:nvGrpSpPr>
          <p:grpSpPr>
            <a:xfrm>
              <a:off x="1598355" y="4368136"/>
              <a:ext cx="868990" cy="1258447"/>
              <a:chOff x="3235834" y="3793115"/>
              <a:chExt cx="868990" cy="1258447"/>
            </a:xfrm>
          </p:grpSpPr>
          <p:sp>
            <p:nvSpPr>
              <p:cNvPr id="259" name="Google Shape;506;p27"/>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60" name="Google Shape;507;p27"/>
              <p:cNvGrpSpPr/>
              <p:nvPr/>
            </p:nvGrpSpPr>
            <p:grpSpPr>
              <a:xfrm>
                <a:off x="3235834" y="3793115"/>
                <a:ext cx="865418" cy="1258447"/>
                <a:chOff x="3235834" y="3793115"/>
                <a:chExt cx="865418" cy="1258447"/>
              </a:xfrm>
            </p:grpSpPr>
            <p:sp>
              <p:nvSpPr>
                <p:cNvPr id="261" name="Google Shape;508;p27"/>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 name="Google Shape;509;p27"/>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 name="Google Shape;510;p27"/>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 name="Google Shape;511;p27"/>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 name="Google Shape;512;p27"/>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 name="Google Shape;513;p27"/>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 name="Google Shape;514;p27"/>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 name="Google Shape;515;p27"/>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 name="Google Shape;516;p27"/>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 name="Google Shape;517;p27"/>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 name="Google Shape;518;p27"/>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 name="Google Shape;519;p27"/>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 name="Google Shape;520;p27"/>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 name="Google Shape;521;p27"/>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 name="Google Shape;522;p27"/>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 name="Google Shape;523;p27"/>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 name="Google Shape;524;p27"/>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 name="Google Shape;525;p27"/>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 name="Google Shape;526;p27"/>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0" name="Google Shape;527;p27"/>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1" name="Google Shape;528;p27"/>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2" name="Google Shape;529;p27"/>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3" name="Google Shape;530;p27"/>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4" name="Google Shape;531;p27"/>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212" name="Google Shape;532;p27"/>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 name="Google Shape;533;p27"/>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 name="Google Shape;534;p27"/>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 name="Google Shape;535;p27"/>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 name="Google Shape;536;p27"/>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 name="Google Shape;537;p27"/>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 name="Google Shape;538;p27"/>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 name="Google Shape;539;p27"/>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 name="Google Shape;540;p27"/>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 name="Google Shape;541;p27"/>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 name="Google Shape;542;p27"/>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 name="Google Shape;543;p27"/>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 name="Google Shape;544;p27"/>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 name="Google Shape;545;p27"/>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 name="Google Shape;546;p27"/>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 name="Google Shape;547;p27"/>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 name="Google Shape;548;p27"/>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 name="Google Shape;549;p27"/>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 name="Google Shape;550;p27"/>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 name="Google Shape;551;p27"/>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 name="Google Shape;552;p27"/>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 name="Google Shape;553;p27"/>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 name="Google Shape;554;p27"/>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 name="Google Shape;555;p27"/>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 name="Google Shape;556;p27"/>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 name="Google Shape;557;p27"/>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 name="Google Shape;558;p27"/>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 name="Google Shape;559;p27"/>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 name="Google Shape;560;p27"/>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 name="Google Shape;561;p27"/>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 name="Google Shape;562;p27"/>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 name="Google Shape;563;p27"/>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 name="Google Shape;564;p27"/>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 name="Google Shape;565;p27"/>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 name="Google Shape;566;p27"/>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 name="Google Shape;567;p27"/>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 name="Google Shape;568;p27"/>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 name="Google Shape;569;p27"/>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 name="Google Shape;570;p27"/>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52" name="Google Shape;572;p27"/>
            <p:cNvGrpSpPr/>
            <p:nvPr/>
          </p:nvGrpSpPr>
          <p:grpSpPr>
            <a:xfrm>
              <a:off x="3041664" y="5111577"/>
              <a:ext cx="320455" cy="156580"/>
              <a:chOff x="2774143" y="4536556"/>
              <a:chExt cx="320455" cy="156580"/>
            </a:xfrm>
          </p:grpSpPr>
          <p:sp>
            <p:nvSpPr>
              <p:cNvPr id="256" name="Google Shape;573;p27"/>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 name="Google Shape;574;p27"/>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 name="Google Shape;575;p27"/>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53" name="Google Shape;576;p27"/>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55" name="Google Shape;578;p27"/>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 name="Group 1"/>
          <p:cNvGrpSpPr/>
          <p:nvPr userDrawn="1"/>
        </p:nvGrpSpPr>
        <p:grpSpPr>
          <a:xfrm>
            <a:off x="1524301" y="5626805"/>
            <a:ext cx="9320239" cy="1231195"/>
            <a:chOff x="1524301" y="5626805"/>
            <a:chExt cx="9320239" cy="1231195"/>
          </a:xfrm>
        </p:grpSpPr>
        <p:sp>
          <p:nvSpPr>
            <p:cNvPr id="254" name="Google Shape;577;p27"/>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85" name="Google Shape;579;p27"/>
            <p:cNvGrpSpPr/>
            <p:nvPr userDrawn="1"/>
          </p:nvGrpSpPr>
          <p:grpSpPr>
            <a:xfrm>
              <a:off x="1524301" y="5626805"/>
              <a:ext cx="9320239" cy="1231195"/>
              <a:chOff x="929285" y="5051507"/>
              <a:chExt cx="7315206" cy="1231195"/>
            </a:xfrm>
          </p:grpSpPr>
          <p:sp>
            <p:nvSpPr>
              <p:cNvPr id="286" name="Google Shape;580;p27"/>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7" name="Google Shape;581;p27"/>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8" name="Google Shape;582;p27"/>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9" name="Google Shape;583;p27"/>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0" name="Google Shape;584;p27"/>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1" name="Google Shape;585;p27"/>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1765;p26"/>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p:cNvGrpSpPr/>
          <p:nvPr userDrawn="1"/>
        </p:nvGrpSpPr>
        <p:grpSpPr>
          <a:xfrm>
            <a:off x="1030175" y="1581350"/>
            <a:ext cx="444275" cy="398525"/>
            <a:chOff x="2495125" y="2142250"/>
            <a:chExt cx="444275" cy="398525"/>
          </a:xfrm>
        </p:grpSpPr>
        <p:sp>
          <p:nvSpPr>
            <p:cNvPr id="101"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3" name="Google Shape;214;p3"/>
          <p:cNvGrpSpPr/>
          <p:nvPr userDrawn="1"/>
        </p:nvGrpSpPr>
        <p:grpSpPr>
          <a:xfrm>
            <a:off x="10561107" y="5038641"/>
            <a:ext cx="291375" cy="281375"/>
            <a:chOff x="3243875" y="2372825"/>
            <a:chExt cx="291375" cy="281375"/>
          </a:xfrm>
        </p:grpSpPr>
        <p:sp>
          <p:nvSpPr>
            <p:cNvPr id="104"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4" name="Google Shape;225;p3"/>
          <p:cNvGrpSpPr/>
          <p:nvPr userDrawn="1"/>
        </p:nvGrpSpPr>
        <p:grpSpPr>
          <a:xfrm>
            <a:off x="10778557" y="714860"/>
            <a:ext cx="166675" cy="168575"/>
            <a:chOff x="4954425" y="2036375"/>
            <a:chExt cx="166675" cy="168575"/>
          </a:xfrm>
        </p:grpSpPr>
        <p:sp>
          <p:nvSpPr>
            <p:cNvPr id="115"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7"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9" name="Google Shape;230;p3"/>
          <p:cNvGrpSpPr/>
          <p:nvPr userDrawn="1"/>
        </p:nvGrpSpPr>
        <p:grpSpPr>
          <a:xfrm>
            <a:off x="1274794" y="5541495"/>
            <a:ext cx="166675" cy="168575"/>
            <a:chOff x="4954425" y="2036375"/>
            <a:chExt cx="166675" cy="168575"/>
          </a:xfrm>
        </p:grpSpPr>
        <p:sp>
          <p:nvSpPr>
            <p:cNvPr id="120"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2" name="Google Shape;769;p31"/>
          <p:cNvGrpSpPr/>
          <p:nvPr userDrawn="1"/>
        </p:nvGrpSpPr>
        <p:grpSpPr>
          <a:xfrm>
            <a:off x="2548289" y="3588080"/>
            <a:ext cx="2599446" cy="2521829"/>
            <a:chOff x="5641385" y="2381306"/>
            <a:chExt cx="2599446" cy="2521829"/>
          </a:xfrm>
        </p:grpSpPr>
        <p:sp>
          <p:nvSpPr>
            <p:cNvPr id="123" name="Google Shape;770;p31"/>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24" name="Google Shape;771;p31"/>
            <p:cNvGrpSpPr/>
            <p:nvPr/>
          </p:nvGrpSpPr>
          <p:grpSpPr>
            <a:xfrm flipH="1">
              <a:off x="6793275" y="3690844"/>
              <a:ext cx="1447557" cy="1002468"/>
              <a:chOff x="4799733" y="3457797"/>
              <a:chExt cx="2301388" cy="1593766"/>
            </a:xfrm>
          </p:grpSpPr>
          <p:sp>
            <p:nvSpPr>
              <p:cNvPr id="179" name="Google Shape;772;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773;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774;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775;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776;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 name="Google Shape;777;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 name="Google Shape;778;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 name="Google Shape;779;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 name="Google Shape;780;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 name="Google Shape;781;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 name="Google Shape;782;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 name="Google Shape;783;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 name="Google Shape;784;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785;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786;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 name="Google Shape;787;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788;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789;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 name="Google Shape;790;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791;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792;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793;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794;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 name="Google Shape;795;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 name="Google Shape;796;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 name="Google Shape;797;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 name="Google Shape;798;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 name="Google Shape;799;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 name="Google Shape;800;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 name="Google Shape;801;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 name="Google Shape;802;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 name="Google Shape;803;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 name="Google Shape;804;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 name="Google Shape;805;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 name="Google Shape;806;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 name="Google Shape;807;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 name="Google Shape;808;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 name="Google Shape;809;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 name="Google Shape;810;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 name="Google Shape;811;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 name="Google Shape;812;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 name="Google Shape;813;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 name="Google Shape;814;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 name="Google Shape;815;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 name="Google Shape;816;p31"/>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 name="Google Shape;817;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 name="Google Shape;818;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 name="Google Shape;819;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 name="Google Shape;820;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 name="Google Shape;821;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 name="Google Shape;822;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 name="Google Shape;823;p31"/>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 name="Google Shape;824;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 name="Google Shape;825;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 name="Google Shape;826;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 name="Google Shape;827;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5" name="Google Shape;828;p31"/>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829;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830;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Google Shape;831;p31"/>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832;p31"/>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833;p31"/>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834;p31"/>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 name="Google Shape;835;p31"/>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 name="Google Shape;836;p31"/>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 name="Google Shape;837;p31"/>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838;p31"/>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839;p31"/>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840;p31"/>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841;p31"/>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842;p31"/>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843;p31"/>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844;p31"/>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845;p31"/>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846;p31"/>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847;p31"/>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848;p31"/>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849;p31"/>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 name="Google Shape;850;p31"/>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851;p31"/>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852;p31"/>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 name="Google Shape;853;p31"/>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 name="Google Shape;854;p31"/>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 name="Google Shape;855;p31"/>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 name="Google Shape;856;p31"/>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 name="Google Shape;857;p31"/>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858;p31"/>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859;p31"/>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860;p31"/>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861;p31"/>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862;p31"/>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863;p31"/>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864;p31"/>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865;p31"/>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866;p31"/>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867;p31"/>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868;p31"/>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869;p31"/>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870;p31"/>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871;p31"/>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 name="Google Shape;872;p31"/>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873;p31"/>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874;p31"/>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875;p31"/>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876;p31"/>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877;p31"/>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878;p31"/>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879;p31"/>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 name="Google Shape;880;p31"/>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881;p31"/>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36" name="TextBox 235"/>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endParaRPr lang="vi-VN" sz="11500" dirty="0">
              <a:solidFill>
                <a:schemeClr val="accent6">
                  <a:lumMod val="5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1765;p26"/>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p:cNvGrpSpPr/>
          <p:nvPr userDrawn="1"/>
        </p:nvGrpSpPr>
        <p:grpSpPr>
          <a:xfrm>
            <a:off x="7672546" y="3622312"/>
            <a:ext cx="1309691" cy="2486166"/>
            <a:chOff x="961250" y="234750"/>
            <a:chExt cx="1222525" cy="2320700"/>
          </a:xfrm>
        </p:grpSpPr>
        <p:sp>
          <p:nvSpPr>
            <p:cNvPr id="237" name="Google Shape;632;p3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 name="Google Shape;633;p3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 name="Google Shape;634;p3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 name="Google Shape;635;p3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 name="Google Shape;636;p3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 name="Google Shape;637;p3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 name="Google Shape;638;p3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 name="Google Shape;639;p3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 name="Google Shape;640;p3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 name="Google Shape;641;p3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 name="Google Shape;642;p3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 name="Google Shape;643;p3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 name="Google Shape;644;p3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 name="Google Shape;645;p3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 name="Google Shape;646;p3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 name="Google Shape;647;p3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 name="Google Shape;648;p3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 name="Google Shape;649;p3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 name="Google Shape;650;p3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 name="Google Shape;651;p3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 name="Google Shape;652;p3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 name="Google Shape;653;p3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 name="Google Shape;654;p3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 name="Google Shape;655;p3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 name="Google Shape;657;p3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 name="Google Shape;658;p3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 name="Google Shape;659;p3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 name="Google Shape;660;p3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 name="Google Shape;661;p3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 name="Google Shape;662;p3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 name="Google Shape;663;p3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 name="Google Shape;664;p3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 name="Google Shape;665;p3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 name="Google Shape;666;p3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 name="Google Shape;667;p3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 name="Google Shape;668;p3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 name="Google Shape;669;p3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 name="Google Shape;670;p3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 name="Google Shape;671;p3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 name="Google Shape;672;p3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78" name="Google Shape;211;p3"/>
          <p:cNvGrpSpPr/>
          <p:nvPr userDrawn="1"/>
        </p:nvGrpSpPr>
        <p:grpSpPr>
          <a:xfrm>
            <a:off x="1030175" y="1581350"/>
            <a:ext cx="444275" cy="398525"/>
            <a:chOff x="2495125" y="2142250"/>
            <a:chExt cx="444275" cy="398525"/>
          </a:xfrm>
        </p:grpSpPr>
        <p:sp>
          <p:nvSpPr>
            <p:cNvPr id="279"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81" name="Google Shape;214;p3"/>
          <p:cNvGrpSpPr/>
          <p:nvPr userDrawn="1"/>
        </p:nvGrpSpPr>
        <p:grpSpPr>
          <a:xfrm>
            <a:off x="10561107" y="5038641"/>
            <a:ext cx="291375" cy="281375"/>
            <a:chOff x="3243875" y="2372825"/>
            <a:chExt cx="291375" cy="281375"/>
          </a:xfrm>
        </p:grpSpPr>
        <p:sp>
          <p:nvSpPr>
            <p:cNvPr id="282"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3"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4"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5"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6"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7"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8"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0"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1"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92" name="Google Shape;225;p3"/>
          <p:cNvGrpSpPr/>
          <p:nvPr userDrawn="1"/>
        </p:nvGrpSpPr>
        <p:grpSpPr>
          <a:xfrm>
            <a:off x="10778557" y="714860"/>
            <a:ext cx="166675" cy="168575"/>
            <a:chOff x="4954425" y="2036375"/>
            <a:chExt cx="166675" cy="168575"/>
          </a:xfrm>
        </p:grpSpPr>
        <p:sp>
          <p:nvSpPr>
            <p:cNvPr id="293"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4"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95"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6"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97" name="Google Shape;230;p3"/>
          <p:cNvGrpSpPr/>
          <p:nvPr userDrawn="1"/>
        </p:nvGrpSpPr>
        <p:grpSpPr>
          <a:xfrm>
            <a:off x="1274794" y="5541495"/>
            <a:ext cx="166675" cy="168575"/>
            <a:chOff x="4954425" y="2036375"/>
            <a:chExt cx="166675" cy="168575"/>
          </a:xfrm>
        </p:grpSpPr>
        <p:sp>
          <p:nvSpPr>
            <p:cNvPr id="298"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9"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8" name="TextBox 137"/>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endParaRPr lang="vi-VN" sz="11500" dirty="0">
              <a:solidFill>
                <a:srgbClr val="C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1765;p26"/>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p:cNvGrpSpPr/>
          <p:nvPr userDrawn="1"/>
        </p:nvGrpSpPr>
        <p:grpSpPr>
          <a:xfrm>
            <a:off x="2204474" y="3950454"/>
            <a:ext cx="1973864" cy="2020086"/>
            <a:chOff x="2718975" y="493050"/>
            <a:chExt cx="2013175" cy="2066600"/>
          </a:xfrm>
        </p:grpSpPr>
        <p:sp>
          <p:nvSpPr>
            <p:cNvPr id="139" name="Google Shape;940;p32"/>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941;p32"/>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942;p32"/>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943;p32"/>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944;p32"/>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945;p32"/>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946;p32"/>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947;p32"/>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 name="Google Shape;948;p32"/>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949;p32"/>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950;p32"/>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 name="Google Shape;951;p32"/>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 name="Google Shape;952;p32"/>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 name="Google Shape;953;p32"/>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 name="Google Shape;954;p32"/>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 name="Google Shape;955;p32"/>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956;p32"/>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957;p32"/>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958;p32"/>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959;p32"/>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960;p32"/>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961;p32"/>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962;p32"/>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963;p32"/>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964;p32"/>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965;p32"/>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966;p32"/>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967;p32"/>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968;p32"/>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969;p32"/>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 name="Google Shape;970;p32"/>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971;p32"/>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972;p32"/>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973;p32"/>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974;p32"/>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975;p32"/>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976;p32"/>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977;p32"/>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 name="Google Shape;978;p32"/>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979;p32"/>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 name="Google Shape;980;p32"/>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981;p32"/>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982;p32"/>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983;p32"/>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984;p32"/>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 name="Google Shape;985;p32"/>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 name="Google Shape;986;p32"/>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 name="Google Shape;987;p32"/>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 name="Google Shape;988;p32"/>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 name="Google Shape;989;p32"/>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 name="Google Shape;990;p32"/>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 name="Google Shape;991;p32"/>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 name="Google Shape;992;p32"/>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993;p32"/>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994;p32"/>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 name="Google Shape;995;p32"/>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996;p32"/>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997;p32"/>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 name="Google Shape;998;p32"/>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999;p32"/>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1000;p32"/>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1001;p32"/>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1002;p32"/>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2" name="Google Shape;211;p3"/>
          <p:cNvGrpSpPr/>
          <p:nvPr userDrawn="1"/>
        </p:nvGrpSpPr>
        <p:grpSpPr>
          <a:xfrm>
            <a:off x="1030175" y="1581350"/>
            <a:ext cx="444275" cy="398525"/>
            <a:chOff x="2495125" y="2142250"/>
            <a:chExt cx="444275" cy="398525"/>
          </a:xfrm>
        </p:grpSpPr>
        <p:sp>
          <p:nvSpPr>
            <p:cNvPr id="203"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5" name="Google Shape;214;p3"/>
          <p:cNvGrpSpPr/>
          <p:nvPr userDrawn="1"/>
        </p:nvGrpSpPr>
        <p:grpSpPr>
          <a:xfrm>
            <a:off x="10561107" y="5038641"/>
            <a:ext cx="291375" cy="281375"/>
            <a:chOff x="3243875" y="2372825"/>
            <a:chExt cx="291375" cy="281375"/>
          </a:xfrm>
        </p:grpSpPr>
        <p:sp>
          <p:nvSpPr>
            <p:cNvPr id="206"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16" name="Google Shape;225;p3"/>
          <p:cNvGrpSpPr/>
          <p:nvPr userDrawn="1"/>
        </p:nvGrpSpPr>
        <p:grpSpPr>
          <a:xfrm>
            <a:off x="10778557" y="714860"/>
            <a:ext cx="166675" cy="168575"/>
            <a:chOff x="4954425" y="2036375"/>
            <a:chExt cx="166675" cy="168575"/>
          </a:xfrm>
        </p:grpSpPr>
        <p:sp>
          <p:nvSpPr>
            <p:cNvPr id="217"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19"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21" name="Google Shape;230;p3"/>
          <p:cNvGrpSpPr/>
          <p:nvPr userDrawn="1"/>
        </p:nvGrpSpPr>
        <p:grpSpPr>
          <a:xfrm>
            <a:off x="1274794" y="5541495"/>
            <a:ext cx="166675" cy="168575"/>
            <a:chOff x="4954425" y="2036375"/>
            <a:chExt cx="166675" cy="168575"/>
          </a:xfrm>
        </p:grpSpPr>
        <p:sp>
          <p:nvSpPr>
            <p:cNvPr id="222"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24" name="TextBox 223"/>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endParaRPr lang="vi-VN" sz="11500" dirty="0">
              <a:solidFill>
                <a:srgbClr val="00206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6" Type="http://schemas.openxmlformats.org/officeDocument/2006/relationships/theme" Target="../theme/theme1.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7" name="Rectangle 6"/>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5.jpeg"/><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9" Type="http://schemas.openxmlformats.org/officeDocument/2006/relationships/image" Target="../media/image15.jpeg"/><Relationship Id="rId8" Type="http://schemas.microsoft.com/office/2007/relationships/hdphoto" Target="../media/image14.wdp"/><Relationship Id="rId7" Type="http://schemas.microsoft.com/office/2007/relationships/hdphoto" Target="../media/image13.wdp"/><Relationship Id="rId6" Type="http://schemas.openxmlformats.org/officeDocument/2006/relationships/image" Target="../media/image12.png"/><Relationship Id="rId5" Type="http://schemas.microsoft.com/office/2007/relationships/hdphoto" Target="../media/image11.wdp"/><Relationship Id="rId4" Type="http://schemas.openxmlformats.org/officeDocument/2006/relationships/image" Target="../media/image10.png"/><Relationship Id="rId3" Type="http://schemas.openxmlformats.org/officeDocument/2006/relationships/image" Target="../media/image9.jpeg"/><Relationship Id="rId2" Type="http://schemas.microsoft.com/office/2007/relationships/hdphoto" Target="../media/image8.wdp"/><Relationship Id="rId10" Type="http://schemas.openxmlformats.org/officeDocument/2006/relationships/slideLayout" Target="../slideLayouts/slideLayout5.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s 1"/>
          <p:cNvSpPr/>
          <p:nvPr/>
        </p:nvSpPr>
        <p:spPr>
          <a:xfrm>
            <a:off x="542290" y="443230"/>
            <a:ext cx="10426700" cy="10337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p>
            <a:pPr algn="ctr"/>
            <a:r>
              <a:rPr lang="vi-VN" altLang="en-US" sz="3600">
                <a:latin typeface="Hannotate SC Regular" panose="03000500000000000000" charset="-122"/>
                <a:ea typeface="Hannotate SC Regular" panose="03000500000000000000" charset="-122"/>
              </a:rPr>
              <a:t>CHÀO MỪNG QUÝ THẦY CÔ DỰ GIỜ THĂM LỚP </a:t>
            </a:r>
            <a:endParaRPr lang="vi-VN" altLang="en-US" sz="3600">
              <a:latin typeface="Hannotate SC Regular" panose="03000500000000000000" charset="-122"/>
              <a:ea typeface="Hannotate SC Regular" panose="03000500000000000000" charset="-122"/>
            </a:endParaRPr>
          </a:p>
        </p:txBody>
      </p:sp>
      <p:sp>
        <p:nvSpPr>
          <p:cNvPr id="3" name="Text Box 2"/>
          <p:cNvSpPr txBox="1"/>
          <p:nvPr/>
        </p:nvSpPr>
        <p:spPr>
          <a:xfrm>
            <a:off x="5259070" y="4640580"/>
            <a:ext cx="4371340" cy="706755"/>
          </a:xfrm>
          <a:prstGeom prst="rect">
            <a:avLst/>
          </a:prstGeom>
          <a:noFill/>
        </p:spPr>
        <p:txBody>
          <a:bodyPr wrap="square" rtlCol="0">
            <a:spAutoFit/>
            <a:scene3d>
              <a:camera prst="orthographicFront"/>
              <a:lightRig rig="threePt" dir="t"/>
            </a:scene3d>
          </a:bodyPr>
          <a:p>
            <a:r>
              <a:rPr lang="vi-VN" altLang="en-US" sz="2000">
                <a:ln/>
                <a:solidFill>
                  <a:schemeClr val="tx1"/>
                </a:solidFill>
                <a:effectLst>
                  <a:outerShdw blurRad="38100" dist="19050" dir="2700000" algn="tl" rotWithShape="0">
                    <a:schemeClr val="dk1">
                      <a:alpha val="40000"/>
                      <a:alpha val="40000"/>
                    </a:schemeClr>
                  </a:outerShdw>
                </a:effectLst>
              </a:rPr>
              <a:t>Giáo Viên: Đào Anh Thư</a:t>
            </a:r>
            <a:endParaRPr lang="vi-VN" altLang="en-US" sz="2000">
              <a:ln/>
              <a:solidFill>
                <a:schemeClr val="tx1"/>
              </a:solidFill>
              <a:effectLst>
                <a:outerShdw blurRad="38100" dist="19050" dir="2700000" algn="tl" rotWithShape="0">
                  <a:schemeClr val="dk1">
                    <a:alpha val="40000"/>
                    <a:alpha val="40000"/>
                  </a:schemeClr>
                </a:outerShdw>
              </a:effectLst>
            </a:endParaRPr>
          </a:p>
          <a:p>
            <a:r>
              <a:rPr lang="vi-VN" altLang="en-US" sz="2000">
                <a:ln/>
                <a:solidFill>
                  <a:schemeClr val="tx1"/>
                </a:solidFill>
                <a:effectLst>
                  <a:outerShdw blurRad="38100" dist="19050" dir="2700000" algn="tl" rotWithShape="0">
                    <a:schemeClr val="dk1">
                      <a:alpha val="40000"/>
                      <a:alpha val="40000"/>
                    </a:schemeClr>
                  </a:outerShdw>
                </a:effectLst>
              </a:rPr>
              <a:t>Trường Tiểu học Hưng Đạo</a:t>
            </a:r>
            <a:endParaRPr lang="vi-VN" altLang="en-US" sz="2000">
              <a:ln/>
              <a:solidFill>
                <a:schemeClr val="tx1"/>
              </a:solidFill>
              <a:effectLst>
                <a:outerShdw blurRad="38100" dist="19050" dir="2700000" algn="tl" rotWithShape="0">
                  <a:schemeClr val="dk1">
                    <a:alpha val="40000"/>
                    <a:alpha val="40000"/>
                  </a:schemeClr>
                </a:outerShdw>
              </a:effectLst>
            </a:endParaRPr>
          </a:p>
        </p:txBody>
      </p:sp>
      <p:sp>
        <p:nvSpPr>
          <p:cNvPr id="5" name="Text Box 4"/>
          <p:cNvSpPr txBox="1"/>
          <p:nvPr/>
        </p:nvSpPr>
        <p:spPr>
          <a:xfrm>
            <a:off x="3294380" y="2892425"/>
            <a:ext cx="5603875" cy="645160"/>
          </a:xfrm>
          <a:prstGeom prst="rect">
            <a:avLst/>
          </a:prstGeom>
          <a:noFill/>
        </p:spPr>
        <p:txBody>
          <a:bodyPr wrap="square" rtlCol="0">
            <a:spAutoFit/>
          </a:bodyPr>
          <a:p>
            <a:r>
              <a:rPr lang="vi-VN" altLang="en-US" sz="3600">
                <a:gradFill>
                  <a:gsLst>
                    <a:gs pos="0">
                      <a:srgbClr val="012D86"/>
                    </a:gs>
                    <a:gs pos="100000">
                      <a:srgbClr val="0E2557"/>
                    </a:gs>
                  </a:gsLst>
                  <a:lin scaled="0"/>
                </a:gradFill>
              </a:rPr>
              <a:t>WELCOME MY CLASS</a:t>
            </a:r>
            <a:endParaRPr lang="vi-VN" altLang="en-US" sz="3600">
              <a:gradFill>
                <a:gsLst>
                  <a:gs pos="0">
                    <a:srgbClr val="012D86"/>
                  </a:gs>
                  <a:gs pos="100000">
                    <a:srgbClr val="0E2557"/>
                  </a:gs>
                </a:gsLst>
                <a:lin scaled="0"/>
              </a:gra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993911" y="106016"/>
            <a:ext cx="2190751" cy="980661"/>
            <a:chOff x="1523998" y="0"/>
            <a:chExt cx="2190751" cy="980661"/>
          </a:xfrm>
        </p:grpSpPr>
        <p:grpSp>
          <p:nvGrpSpPr>
            <p:cNvPr id="5" name="Group 4"/>
            <p:cNvGrpSpPr/>
            <p:nvPr/>
          </p:nvGrpSpPr>
          <p:grpSpPr>
            <a:xfrm>
              <a:off x="1523998" y="0"/>
              <a:ext cx="2190751" cy="980661"/>
              <a:chOff x="1523999" y="0"/>
              <a:chExt cx="1285462" cy="1828800"/>
            </a:xfrm>
          </p:grpSpPr>
          <p:sp>
            <p:nvSpPr>
              <p:cNvPr id="2" name="Rectangle: Top Corners Rounded 1"/>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1</a:t>
              </a:r>
              <a:endParaRPr lang="vi-VN" sz="3200" dirty="0">
                <a:solidFill>
                  <a:schemeClr val="accent6">
                    <a:lumMod val="75000"/>
                  </a:schemeClr>
                </a:solidFill>
                <a:latin typeface="+mj-lt"/>
              </a:endParaRPr>
            </a:p>
          </p:txBody>
        </p:sp>
      </p:grpSp>
      <p:sp>
        <p:nvSpPr>
          <p:cNvPr id="7" name="TextBox 6"/>
          <p:cNvSpPr txBox="1"/>
          <p:nvPr/>
        </p:nvSpPr>
        <p:spPr>
          <a:xfrm>
            <a:off x="2651702" y="417360"/>
            <a:ext cx="6888595" cy="646331"/>
          </a:xfrm>
          <a:prstGeom prst="rect">
            <a:avLst/>
          </a:prstGeom>
          <a:noFill/>
        </p:spPr>
        <p:txBody>
          <a:bodyPr wrap="square" rtlCol="0">
            <a:spAutoFit/>
          </a:bodyPr>
          <a:lstStyle/>
          <a:p>
            <a:pPr algn="ctr"/>
            <a:r>
              <a:rPr lang="vi-VN" sz="3600" dirty="0">
                <a:solidFill>
                  <a:schemeClr val="accent6">
                    <a:lumMod val="75000"/>
                  </a:schemeClr>
                </a:solidFill>
                <a:latin typeface="+mj-lt"/>
              </a:rPr>
              <a:t>ÔN TẬP VÀ BỔ SUNG</a:t>
            </a:r>
            <a:endParaRPr lang="vi-VN" sz="3600" dirty="0">
              <a:solidFill>
                <a:schemeClr val="accent6">
                  <a:lumMod val="75000"/>
                </a:schemeClr>
              </a:solidFill>
              <a:latin typeface="+mj-lt"/>
            </a:endParaRPr>
          </a:p>
        </p:txBody>
      </p:sp>
      <p:sp>
        <p:nvSpPr>
          <p:cNvPr id="8" name="TextBox 7"/>
          <p:cNvSpPr txBox="1"/>
          <p:nvPr/>
        </p:nvSpPr>
        <p:spPr>
          <a:xfrm>
            <a:off x="1804416" y="1911143"/>
            <a:ext cx="8302752" cy="3516155"/>
          </a:xfrm>
          <a:prstGeom prst="rect">
            <a:avLst/>
          </a:prstGeom>
          <a:noFill/>
          <a:ln>
            <a:noFill/>
          </a:ln>
        </p:spPr>
        <p:txBody>
          <a:bodyPr wrap="square" rtlCol="0">
            <a:spAutoFit/>
          </a:bodyPr>
          <a:lstStyle/>
          <a:p>
            <a:pPr algn="ctr">
              <a:lnSpc>
                <a:spcPct val="120000"/>
              </a:lnSpc>
            </a:pPr>
            <a:r>
              <a:rPr lang="vi-VN" sz="4800" dirty="0">
                <a:ln>
                  <a:solidFill>
                    <a:schemeClr val="accent6">
                      <a:lumMod val="50000"/>
                    </a:schemeClr>
                  </a:solidFill>
                </a:ln>
                <a:solidFill>
                  <a:schemeClr val="bg1"/>
                </a:solidFill>
                <a:latin typeface="+mj-lt"/>
              </a:rPr>
              <a:t>BÀI 5</a:t>
            </a:r>
            <a:endParaRPr lang="vi-VN" sz="4800" dirty="0">
              <a:ln>
                <a:solidFill>
                  <a:schemeClr val="accent6">
                    <a:lumMod val="50000"/>
                  </a:schemeClr>
                </a:solidFill>
              </a:ln>
              <a:solidFill>
                <a:schemeClr val="bg1"/>
              </a:solidFill>
              <a:latin typeface="+mj-lt"/>
            </a:endParaRPr>
          </a:p>
          <a:p>
            <a:pPr algn="ctr">
              <a:lnSpc>
                <a:spcPct val="120000"/>
              </a:lnSpc>
            </a:pPr>
            <a:r>
              <a:rPr lang="vi-VN" sz="4800" dirty="0">
                <a:ln>
                  <a:solidFill>
                    <a:schemeClr val="accent6">
                      <a:lumMod val="50000"/>
                    </a:schemeClr>
                  </a:solidFill>
                </a:ln>
                <a:solidFill>
                  <a:schemeClr val="bg1"/>
                </a:solidFill>
                <a:latin typeface="+mj-lt"/>
              </a:rPr>
              <a:t>ÔN TẬP PHÉP CỘNG PHÉP TRỪ (KHÔNG NHỚ) </a:t>
            </a:r>
            <a:endParaRPr lang="vi-VN" sz="4800" dirty="0">
              <a:ln>
                <a:solidFill>
                  <a:schemeClr val="accent6">
                    <a:lumMod val="50000"/>
                  </a:schemeClr>
                </a:solidFill>
              </a:ln>
              <a:solidFill>
                <a:schemeClr val="bg1"/>
              </a:solidFill>
              <a:latin typeface="+mj-lt"/>
            </a:endParaRPr>
          </a:p>
          <a:p>
            <a:pPr algn="ctr">
              <a:lnSpc>
                <a:spcPct val="120000"/>
              </a:lnSpc>
            </a:pPr>
            <a:r>
              <a:rPr lang="vi-VN" sz="4800" dirty="0">
                <a:ln>
                  <a:solidFill>
                    <a:schemeClr val="accent6">
                      <a:lumMod val="50000"/>
                    </a:schemeClr>
                  </a:solidFill>
                </a:ln>
                <a:solidFill>
                  <a:schemeClr val="bg1"/>
                </a:solidFill>
                <a:latin typeface="+mj-lt"/>
              </a:rPr>
              <a:t>TRONG PHẠM VI100</a:t>
            </a:r>
            <a:endParaRPr lang="vi-VN" sz="4800" dirty="0">
              <a:ln>
                <a:solidFill>
                  <a:schemeClr val="accent6">
                    <a:lumMod val="50000"/>
                  </a:schemeClr>
                </a:solidFill>
              </a:ln>
              <a:solidFill>
                <a:schemeClr val="bg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ounded Rectangle 1"/>
          <p:cNvSpPr/>
          <p:nvPr/>
        </p:nvSpPr>
        <p:spPr>
          <a:xfrm>
            <a:off x="3140075" y="2609850"/>
            <a:ext cx="5701030" cy="118173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vi-VN" altLang="en-US" sz="4800"/>
              <a:t>LUYỆN TẬP</a:t>
            </a:r>
            <a:r>
              <a:rPr lang="vi-VN" altLang="en-US"/>
              <a:t> </a:t>
            </a:r>
            <a:endParaRPr lang="vi-V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p:cNvPicPr>
            <a:picLocks noChangeAspect="1" noChangeArrowheads="1"/>
          </p:cNvPicPr>
          <p:nvPr/>
        </p:nvPicPr>
        <p:blipFill>
          <a:blip r:embed="rId1" cstate="print"/>
          <a:srcRect/>
          <a:stretch>
            <a:fillRect/>
          </a:stretch>
        </p:blipFill>
        <p:spPr bwMode="auto">
          <a:xfrm>
            <a:off x="157014" y="43103"/>
            <a:ext cx="2834086" cy="1093588"/>
          </a:xfrm>
          <a:prstGeom prst="rect">
            <a:avLst/>
          </a:prstGeom>
          <a:noFill/>
        </p:spPr>
      </p:pic>
      <p:grpSp>
        <p:nvGrpSpPr>
          <p:cNvPr id="5" name="Group 4"/>
          <p:cNvGrpSpPr/>
          <p:nvPr/>
        </p:nvGrpSpPr>
        <p:grpSpPr>
          <a:xfrm>
            <a:off x="1132804" y="911582"/>
            <a:ext cx="605826" cy="830997"/>
            <a:chOff x="3174278" y="237323"/>
            <a:chExt cx="605826" cy="830997"/>
          </a:xfrm>
        </p:grpSpPr>
        <p:sp>
          <p:nvSpPr>
            <p:cNvPr id="6" name="Oval 5"/>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228647" y="237323"/>
              <a:ext cx="301686" cy="830997"/>
            </a:xfrm>
            <a:prstGeom prst="rect">
              <a:avLst/>
            </a:prstGeom>
            <a:noFill/>
          </p:spPr>
          <p:txBody>
            <a:bodyPr wrap="square" rtlCol="0">
              <a:spAutoFit/>
            </a:bodyPr>
            <a:lstStyle/>
            <a:p>
              <a:r>
                <a:rPr lang="en-US" sz="4800" b="1" i="1" dirty="0">
                  <a:solidFill>
                    <a:schemeClr val="bg1"/>
                  </a:solidFill>
                  <a:latin typeface="Times New Roman" panose="02020603050405020304" pitchFamily="18" charset="0"/>
                  <a:cs typeface="Times New Roman" panose="02020603050405020304" pitchFamily="18" charset="0"/>
                </a:rPr>
                <a:t>1</a:t>
              </a:r>
              <a:endParaRPr lang="en-US" sz="4800" b="1" i="1" dirty="0">
                <a:solidFill>
                  <a:schemeClr val="bg1"/>
                </a:solidFill>
                <a:latin typeface="Times New Roman" panose="02020603050405020304" pitchFamily="18" charset="0"/>
                <a:cs typeface="Times New Roman" panose="02020603050405020304" pitchFamily="18" charset="0"/>
              </a:endParaRPr>
            </a:p>
          </p:txBody>
        </p:sp>
      </p:grpSp>
      <p:sp>
        <p:nvSpPr>
          <p:cNvPr id="44" name="Rounded Rectangle 43"/>
          <p:cNvSpPr/>
          <p:nvPr/>
        </p:nvSpPr>
        <p:spPr>
          <a:xfrm>
            <a:off x="1935231" y="1112981"/>
            <a:ext cx="1506126"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2069125" y="1128788"/>
            <a:ext cx="1290590" cy="523220"/>
          </a:xfrm>
          <a:prstGeom prst="rect">
            <a:avLst/>
          </a:prstGeom>
          <a:noFill/>
        </p:spPr>
        <p:txBody>
          <a:bodyPr wrap="square" rtlCol="0">
            <a:spAutoFit/>
          </a:bodyPr>
          <a:lstStyle/>
          <a:p>
            <a:pPr algn="ctr"/>
            <a:r>
              <a:rPr lang="en-US" sz="2800" dirty="0"/>
              <a:t>Đ, S?</a:t>
            </a:r>
            <a:endParaRPr lang="en-US" sz="2800" dirty="0"/>
          </a:p>
        </p:txBody>
      </p:sp>
      <p:grpSp>
        <p:nvGrpSpPr>
          <p:cNvPr id="9" name="Group 8"/>
          <p:cNvGrpSpPr/>
          <p:nvPr/>
        </p:nvGrpSpPr>
        <p:grpSpPr>
          <a:xfrm>
            <a:off x="2270364" y="2352136"/>
            <a:ext cx="8360490" cy="2386015"/>
            <a:chOff x="2270364" y="2352136"/>
            <a:chExt cx="8360490" cy="2386015"/>
          </a:xfrm>
        </p:grpSpPr>
        <p:grpSp>
          <p:nvGrpSpPr>
            <p:cNvPr id="4" name="Group 3"/>
            <p:cNvGrpSpPr/>
            <p:nvPr/>
          </p:nvGrpSpPr>
          <p:grpSpPr>
            <a:xfrm>
              <a:off x="2270364" y="2352136"/>
              <a:ext cx="7319730" cy="2386015"/>
              <a:chOff x="2270364" y="2352136"/>
              <a:chExt cx="7319730" cy="2386015"/>
            </a:xfrm>
          </p:grpSpPr>
          <p:sp>
            <p:nvSpPr>
              <p:cNvPr id="46" name="Rectangle 45"/>
              <p:cNvSpPr/>
              <p:nvPr/>
            </p:nvSpPr>
            <p:spPr>
              <a:xfrm>
                <a:off x="2586160" y="2352136"/>
                <a:ext cx="755335" cy="707886"/>
              </a:xfrm>
              <a:prstGeom prst="rect">
                <a:avLst/>
              </a:prstGeom>
            </p:spPr>
            <p:txBody>
              <a:bodyPr wrap="none">
                <a:spAutoFit/>
              </a:bodyPr>
              <a:lstStyle/>
              <a:p>
                <a:r>
                  <a:rPr lang="vi-VN" sz="4000" dirty="0"/>
                  <a:t>35</a:t>
                </a:r>
                <a:endParaRPr lang="vi-VN" sz="4000" dirty="0"/>
              </a:p>
            </p:txBody>
          </p:sp>
          <p:sp>
            <p:nvSpPr>
              <p:cNvPr id="47" name="Rectangle 46"/>
              <p:cNvSpPr/>
              <p:nvPr/>
            </p:nvSpPr>
            <p:spPr>
              <a:xfrm>
                <a:off x="2270364" y="2801811"/>
                <a:ext cx="453970" cy="646331"/>
              </a:xfrm>
              <a:prstGeom prst="rect">
                <a:avLst/>
              </a:prstGeom>
            </p:spPr>
            <p:txBody>
              <a:bodyPr wrap="none">
                <a:spAutoFit/>
              </a:bodyPr>
              <a:lstStyle/>
              <a:p>
                <a:r>
                  <a:rPr lang="vi-VN" sz="3600" dirty="0"/>
                  <a:t>+</a:t>
                </a:r>
                <a:endParaRPr lang="vi-VN" sz="3600" dirty="0"/>
              </a:p>
            </p:txBody>
          </p:sp>
          <p:sp>
            <p:nvSpPr>
              <p:cNvPr id="48" name="Rectangle 47"/>
              <p:cNvSpPr/>
              <p:nvPr/>
            </p:nvSpPr>
            <p:spPr>
              <a:xfrm>
                <a:off x="2598108" y="3181647"/>
                <a:ext cx="449442" cy="707886"/>
              </a:xfrm>
              <a:prstGeom prst="rect">
                <a:avLst/>
              </a:prstGeom>
            </p:spPr>
            <p:txBody>
              <a:bodyPr wrap="square">
                <a:spAutoFit/>
              </a:bodyPr>
              <a:lstStyle/>
              <a:p>
                <a:r>
                  <a:rPr lang="vi-VN" sz="4000" dirty="0"/>
                  <a:t>4</a:t>
                </a:r>
                <a:endParaRPr lang="vi-VN" sz="4000" dirty="0"/>
              </a:p>
            </p:txBody>
          </p:sp>
          <p:cxnSp>
            <p:nvCxnSpPr>
              <p:cNvPr id="49" name="Straight Connector 48"/>
              <p:cNvCxnSpPr/>
              <p:nvPr/>
            </p:nvCxnSpPr>
            <p:spPr>
              <a:xfrm>
                <a:off x="2444626" y="3910019"/>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2881125" y="4020860"/>
                <a:ext cx="470000" cy="707886"/>
              </a:xfrm>
              <a:prstGeom prst="rect">
                <a:avLst/>
              </a:prstGeom>
            </p:spPr>
            <p:txBody>
              <a:bodyPr wrap="none">
                <a:spAutoFit/>
              </a:bodyPr>
              <a:lstStyle/>
              <a:p>
                <a:r>
                  <a:rPr lang="vi-VN" sz="4000" dirty="0"/>
                  <a:t>5</a:t>
                </a:r>
                <a:endParaRPr lang="vi-VN" sz="4000" dirty="0"/>
              </a:p>
            </p:txBody>
          </p:sp>
          <p:sp>
            <p:nvSpPr>
              <p:cNvPr id="51" name="Rectangle 50"/>
              <p:cNvSpPr/>
              <p:nvPr/>
            </p:nvSpPr>
            <p:spPr>
              <a:xfrm>
                <a:off x="2600030" y="4020364"/>
                <a:ext cx="470000" cy="707886"/>
              </a:xfrm>
              <a:prstGeom prst="rect">
                <a:avLst/>
              </a:prstGeom>
            </p:spPr>
            <p:txBody>
              <a:bodyPr wrap="none">
                <a:spAutoFit/>
              </a:bodyPr>
              <a:lstStyle/>
              <a:p>
                <a:r>
                  <a:rPr lang="vi-VN" sz="4000" dirty="0"/>
                  <a:t>7</a:t>
                </a:r>
                <a:endParaRPr lang="vi-VN" sz="4000" dirty="0"/>
              </a:p>
            </p:txBody>
          </p:sp>
          <p:sp>
            <p:nvSpPr>
              <p:cNvPr id="52" name="Rectangle 51"/>
              <p:cNvSpPr/>
              <p:nvPr/>
            </p:nvSpPr>
            <p:spPr>
              <a:xfrm>
                <a:off x="5692302" y="2361541"/>
                <a:ext cx="755335" cy="707886"/>
              </a:xfrm>
              <a:prstGeom prst="rect">
                <a:avLst/>
              </a:prstGeom>
            </p:spPr>
            <p:txBody>
              <a:bodyPr wrap="none">
                <a:spAutoFit/>
              </a:bodyPr>
              <a:lstStyle/>
              <a:p>
                <a:r>
                  <a:rPr lang="vi-VN" sz="4000" dirty="0"/>
                  <a:t>59</a:t>
                </a:r>
                <a:endParaRPr lang="vi-VN" sz="4000" dirty="0"/>
              </a:p>
            </p:txBody>
          </p:sp>
          <p:sp>
            <p:nvSpPr>
              <p:cNvPr id="53" name="Rectangle 52"/>
              <p:cNvSpPr/>
              <p:nvPr/>
            </p:nvSpPr>
            <p:spPr>
              <a:xfrm>
                <a:off x="5330012" y="2811216"/>
                <a:ext cx="338554" cy="646331"/>
              </a:xfrm>
              <a:prstGeom prst="rect">
                <a:avLst/>
              </a:prstGeom>
            </p:spPr>
            <p:txBody>
              <a:bodyPr wrap="none">
                <a:spAutoFit/>
              </a:bodyPr>
              <a:lstStyle/>
              <a:p>
                <a:r>
                  <a:rPr lang="vi-VN" sz="3600" dirty="0"/>
                  <a:t>-</a:t>
                </a:r>
                <a:endParaRPr lang="vi-VN" sz="3600" dirty="0"/>
              </a:p>
            </p:txBody>
          </p:sp>
          <p:sp>
            <p:nvSpPr>
              <p:cNvPr id="54" name="Rectangle 53"/>
              <p:cNvSpPr/>
              <p:nvPr/>
            </p:nvSpPr>
            <p:spPr>
              <a:xfrm>
                <a:off x="5921222" y="3191052"/>
                <a:ext cx="647420" cy="707886"/>
              </a:xfrm>
              <a:prstGeom prst="rect">
                <a:avLst/>
              </a:prstGeom>
            </p:spPr>
            <p:txBody>
              <a:bodyPr wrap="square">
                <a:spAutoFit/>
              </a:bodyPr>
              <a:lstStyle/>
              <a:p>
                <a:r>
                  <a:rPr lang="vi-VN" sz="4000" dirty="0"/>
                  <a:t>6</a:t>
                </a:r>
                <a:endParaRPr lang="vi-VN" sz="4000" dirty="0"/>
              </a:p>
            </p:txBody>
          </p:sp>
          <p:cxnSp>
            <p:nvCxnSpPr>
              <p:cNvPr id="55" name="Straight Connector 54"/>
              <p:cNvCxnSpPr/>
              <p:nvPr/>
            </p:nvCxnSpPr>
            <p:spPr>
              <a:xfrm>
                <a:off x="5550768" y="3919424"/>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5987267" y="4030265"/>
                <a:ext cx="470000" cy="707886"/>
              </a:xfrm>
              <a:prstGeom prst="rect">
                <a:avLst/>
              </a:prstGeom>
            </p:spPr>
            <p:txBody>
              <a:bodyPr wrap="none">
                <a:spAutoFit/>
              </a:bodyPr>
              <a:lstStyle/>
              <a:p>
                <a:r>
                  <a:rPr lang="vi-VN" sz="4000" dirty="0"/>
                  <a:t>3</a:t>
                </a:r>
                <a:endParaRPr lang="vi-VN" sz="4000" dirty="0"/>
              </a:p>
            </p:txBody>
          </p:sp>
          <p:sp>
            <p:nvSpPr>
              <p:cNvPr id="57" name="Rectangle 56"/>
              <p:cNvSpPr/>
              <p:nvPr/>
            </p:nvSpPr>
            <p:spPr>
              <a:xfrm>
                <a:off x="5706172" y="4029769"/>
                <a:ext cx="470000" cy="707886"/>
              </a:xfrm>
              <a:prstGeom prst="rect">
                <a:avLst/>
              </a:prstGeom>
            </p:spPr>
            <p:txBody>
              <a:bodyPr wrap="none">
                <a:spAutoFit/>
              </a:bodyPr>
              <a:lstStyle/>
              <a:p>
                <a:r>
                  <a:rPr lang="vi-VN" sz="4000" dirty="0"/>
                  <a:t>5</a:t>
                </a:r>
                <a:endParaRPr lang="vi-VN" sz="4000" dirty="0"/>
              </a:p>
            </p:txBody>
          </p:sp>
          <p:sp>
            <p:nvSpPr>
              <p:cNvPr id="58" name="Rectangle 57"/>
              <p:cNvSpPr/>
              <p:nvPr/>
            </p:nvSpPr>
            <p:spPr>
              <a:xfrm>
                <a:off x="8650039" y="2361541"/>
                <a:ext cx="755335" cy="707886"/>
              </a:xfrm>
              <a:prstGeom prst="rect">
                <a:avLst/>
              </a:prstGeom>
            </p:spPr>
            <p:txBody>
              <a:bodyPr wrap="none">
                <a:spAutoFit/>
              </a:bodyPr>
              <a:lstStyle/>
              <a:p>
                <a:r>
                  <a:rPr lang="vi-VN" sz="4000" dirty="0"/>
                  <a:t>87</a:t>
                </a:r>
                <a:endParaRPr lang="vi-VN" sz="4000" dirty="0"/>
              </a:p>
            </p:txBody>
          </p:sp>
          <p:sp>
            <p:nvSpPr>
              <p:cNvPr id="59" name="Rectangle 58"/>
              <p:cNvSpPr/>
              <p:nvPr/>
            </p:nvSpPr>
            <p:spPr>
              <a:xfrm>
                <a:off x="8334243" y="2811216"/>
                <a:ext cx="338554" cy="646331"/>
              </a:xfrm>
              <a:prstGeom prst="rect">
                <a:avLst/>
              </a:prstGeom>
            </p:spPr>
            <p:txBody>
              <a:bodyPr wrap="none">
                <a:spAutoFit/>
              </a:bodyPr>
              <a:lstStyle/>
              <a:p>
                <a:r>
                  <a:rPr lang="vi-VN" sz="3600" dirty="0"/>
                  <a:t>-</a:t>
                </a:r>
                <a:endParaRPr lang="vi-VN" sz="3600" dirty="0"/>
              </a:p>
            </p:txBody>
          </p:sp>
          <p:sp>
            <p:nvSpPr>
              <p:cNvPr id="60" name="Rectangle 59"/>
              <p:cNvSpPr/>
              <p:nvPr/>
            </p:nvSpPr>
            <p:spPr>
              <a:xfrm>
                <a:off x="8672797" y="3191052"/>
                <a:ext cx="880634" cy="707886"/>
              </a:xfrm>
              <a:prstGeom prst="rect">
                <a:avLst/>
              </a:prstGeom>
            </p:spPr>
            <p:txBody>
              <a:bodyPr wrap="square">
                <a:spAutoFit/>
              </a:bodyPr>
              <a:lstStyle/>
              <a:p>
                <a:r>
                  <a:rPr lang="vi-VN" sz="4000" dirty="0"/>
                  <a:t>32</a:t>
                </a:r>
                <a:endParaRPr lang="vi-VN" sz="4000" dirty="0"/>
              </a:p>
            </p:txBody>
          </p:sp>
          <p:cxnSp>
            <p:nvCxnSpPr>
              <p:cNvPr id="61" name="Straight Connector 60"/>
              <p:cNvCxnSpPr/>
              <p:nvPr/>
            </p:nvCxnSpPr>
            <p:spPr>
              <a:xfrm>
                <a:off x="8524525" y="3919424"/>
                <a:ext cx="10655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8945004" y="4030265"/>
                <a:ext cx="470000" cy="707886"/>
              </a:xfrm>
              <a:prstGeom prst="rect">
                <a:avLst/>
              </a:prstGeom>
            </p:spPr>
            <p:txBody>
              <a:bodyPr wrap="none">
                <a:spAutoFit/>
              </a:bodyPr>
              <a:lstStyle/>
              <a:p>
                <a:r>
                  <a:rPr lang="vi-VN" sz="4000" dirty="0"/>
                  <a:t>5</a:t>
                </a:r>
                <a:endParaRPr lang="vi-VN" sz="4000" dirty="0"/>
              </a:p>
            </p:txBody>
          </p:sp>
          <p:sp>
            <p:nvSpPr>
              <p:cNvPr id="63" name="Rectangle 62"/>
              <p:cNvSpPr/>
              <p:nvPr/>
            </p:nvSpPr>
            <p:spPr>
              <a:xfrm>
                <a:off x="8663909" y="4029769"/>
                <a:ext cx="470000" cy="707886"/>
              </a:xfrm>
              <a:prstGeom prst="rect">
                <a:avLst/>
              </a:prstGeom>
            </p:spPr>
            <p:txBody>
              <a:bodyPr wrap="none">
                <a:spAutoFit/>
              </a:bodyPr>
              <a:lstStyle/>
              <a:p>
                <a:r>
                  <a:rPr lang="vi-VN" sz="4000" dirty="0"/>
                  <a:t>5</a:t>
                </a:r>
                <a:endParaRPr lang="vi-VN" sz="4000" dirty="0"/>
              </a:p>
            </p:txBody>
          </p:sp>
        </p:grpSp>
        <p:sp>
          <p:nvSpPr>
            <p:cNvPr id="64" name="Rounded Rectangle 63"/>
            <p:cNvSpPr/>
            <p:nvPr/>
          </p:nvSpPr>
          <p:spPr>
            <a:xfrm>
              <a:off x="3674962" y="3966483"/>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a:t>
              </a:r>
              <a:endParaRPr lang="en-US" sz="3600" dirty="0">
                <a:solidFill>
                  <a:schemeClr val="tx1"/>
                </a:solidFill>
              </a:endParaRPr>
            </a:p>
          </p:txBody>
        </p:sp>
        <p:sp>
          <p:nvSpPr>
            <p:cNvPr id="65" name="Rounded Rectangle 64"/>
            <p:cNvSpPr/>
            <p:nvPr/>
          </p:nvSpPr>
          <p:spPr>
            <a:xfrm>
              <a:off x="6849530" y="3967985"/>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a:t>
              </a:r>
              <a:endParaRPr lang="en-US" sz="3600" dirty="0">
                <a:solidFill>
                  <a:schemeClr val="tx1"/>
                </a:solidFill>
              </a:endParaRPr>
            </a:p>
          </p:txBody>
        </p:sp>
        <p:sp>
          <p:nvSpPr>
            <p:cNvPr id="66" name="Rounded Rectangle 65"/>
            <p:cNvSpPr/>
            <p:nvPr/>
          </p:nvSpPr>
          <p:spPr>
            <a:xfrm>
              <a:off x="9843513" y="3952487"/>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a:t>
              </a:r>
              <a:endParaRPr lang="en-US" sz="3600" dirty="0">
                <a:solidFill>
                  <a:schemeClr val="tx1"/>
                </a:solidFill>
              </a:endParaRPr>
            </a:p>
          </p:txBody>
        </p:sp>
      </p:grpSp>
      <p:sp>
        <p:nvSpPr>
          <p:cNvPr id="67" name="Rounded Rectangle 66"/>
          <p:cNvSpPr/>
          <p:nvPr/>
        </p:nvSpPr>
        <p:spPr>
          <a:xfrm>
            <a:off x="3678584" y="3964167"/>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S</a:t>
            </a:r>
            <a:endParaRPr lang="en-US" sz="3600" dirty="0">
              <a:solidFill>
                <a:srgbClr val="FF0000"/>
              </a:solidFill>
            </a:endParaRPr>
          </a:p>
        </p:txBody>
      </p:sp>
      <p:sp>
        <p:nvSpPr>
          <p:cNvPr id="68" name="Rounded Rectangle 67"/>
          <p:cNvSpPr/>
          <p:nvPr/>
        </p:nvSpPr>
        <p:spPr>
          <a:xfrm>
            <a:off x="6853152" y="3965669"/>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Đ</a:t>
            </a:r>
            <a:endParaRPr lang="en-US" sz="3600" dirty="0">
              <a:solidFill>
                <a:srgbClr val="FF0000"/>
              </a:solidFill>
            </a:endParaRPr>
          </a:p>
        </p:txBody>
      </p:sp>
      <p:sp>
        <p:nvSpPr>
          <p:cNvPr id="69" name="Rounded Rectangle 68"/>
          <p:cNvSpPr/>
          <p:nvPr/>
        </p:nvSpPr>
        <p:spPr>
          <a:xfrm>
            <a:off x="9847135" y="395017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Đ</a:t>
            </a:r>
            <a:endParaRPr lang="en-US" sz="3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left)">
                                      <p:cBhvr>
                                        <p:cTn id="19" dur="500"/>
                                        <p:tgtEl>
                                          <p:spTgt spid="44"/>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900" decel="100000" fill="hold"/>
                                        <p:tgtEl>
                                          <p:spTgt spid="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67" grpId="0" animBg="1"/>
      <p:bldP spid="68" grpId="0" animBg="1"/>
      <p:bldP spid="6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7966" y="999434"/>
            <a:ext cx="605826" cy="830997"/>
            <a:chOff x="3174278" y="237323"/>
            <a:chExt cx="605826" cy="830997"/>
          </a:xfrm>
        </p:grpSpPr>
        <p:sp>
          <p:nvSpPr>
            <p:cNvPr id="3" name="Oval 2"/>
            <p:cNvSpPr/>
            <p:nvPr/>
          </p:nvSpPr>
          <p:spPr>
            <a:xfrm>
              <a:off x="3174278" y="379826"/>
              <a:ext cx="605826" cy="605826"/>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228647" y="237323"/>
              <a:ext cx="301686" cy="830997"/>
            </a:xfrm>
            <a:prstGeom prst="rect">
              <a:avLst/>
            </a:prstGeom>
            <a:noFill/>
          </p:spPr>
          <p:txBody>
            <a:bodyPr wrap="square" rtlCol="0">
              <a:spAutoFit/>
            </a:bodyPr>
            <a:lstStyle/>
            <a:p>
              <a:r>
                <a:rPr lang="en-US" sz="4800" b="1" i="1" dirty="0">
                  <a:solidFill>
                    <a:schemeClr val="bg1"/>
                  </a:solidFill>
                  <a:latin typeface="Times New Roman" panose="02020603050405020304" pitchFamily="18" charset="0"/>
                  <a:cs typeface="Times New Roman" panose="02020603050405020304" pitchFamily="18" charset="0"/>
                </a:rPr>
                <a:t>2</a:t>
              </a:r>
              <a:endParaRPr lang="en-US" sz="4800" b="1" i="1" dirty="0">
                <a:solidFill>
                  <a:schemeClr val="bg1"/>
                </a:solidFill>
                <a:latin typeface="Times New Roman" panose="02020603050405020304" pitchFamily="18" charset="0"/>
                <a:cs typeface="Times New Roman" panose="02020603050405020304" pitchFamily="18" charset="0"/>
              </a:endParaRPr>
            </a:p>
          </p:txBody>
        </p:sp>
      </p:grpSp>
      <p:sp>
        <p:nvSpPr>
          <p:cNvPr id="5" name="TextBox 4"/>
          <p:cNvSpPr txBox="1"/>
          <p:nvPr/>
        </p:nvSpPr>
        <p:spPr>
          <a:xfrm>
            <a:off x="1418161" y="1134138"/>
            <a:ext cx="8372450" cy="646331"/>
          </a:xfrm>
          <a:prstGeom prst="rect">
            <a:avLst/>
          </a:prstGeom>
          <a:noFill/>
        </p:spPr>
        <p:txBody>
          <a:bodyPr wrap="square" rtlCol="0">
            <a:spAutoFit/>
          </a:bodyPr>
          <a:lstStyle/>
          <a:p>
            <a:r>
              <a:rPr lang="en-US" sz="3600" dirty="0"/>
              <a:t>Tính:</a:t>
            </a:r>
            <a:endParaRPr lang="en-US" sz="3600" dirty="0"/>
          </a:p>
        </p:txBody>
      </p:sp>
      <p:grpSp>
        <p:nvGrpSpPr>
          <p:cNvPr id="10" name="Group 9"/>
          <p:cNvGrpSpPr/>
          <p:nvPr/>
        </p:nvGrpSpPr>
        <p:grpSpPr>
          <a:xfrm>
            <a:off x="231658" y="2331720"/>
            <a:ext cx="10188128" cy="2598241"/>
            <a:chOff x="597418" y="1623060"/>
            <a:chExt cx="10188128" cy="2598241"/>
          </a:xfrm>
        </p:grpSpPr>
        <p:sp>
          <p:nvSpPr>
            <p:cNvPr id="6" name="TextBox 5"/>
            <p:cNvSpPr txBox="1"/>
            <p:nvPr/>
          </p:nvSpPr>
          <p:spPr>
            <a:xfrm>
              <a:off x="597418" y="1623060"/>
              <a:ext cx="2499548" cy="769441"/>
            </a:xfrm>
            <a:prstGeom prst="rect">
              <a:avLst/>
            </a:prstGeom>
            <a:noFill/>
          </p:spPr>
          <p:txBody>
            <a:bodyPr wrap="square" rtlCol="0">
              <a:spAutoFit/>
            </a:bodyPr>
            <a:lstStyle/>
            <a:p>
              <a:pPr algn="ctr"/>
              <a:r>
                <a:rPr lang="en-US" sz="4400" dirty="0"/>
                <a:t>20 + 6 </a:t>
              </a:r>
              <a:endParaRPr lang="en-US" sz="4400" dirty="0"/>
            </a:p>
          </p:txBody>
        </p:sp>
        <p:sp>
          <p:nvSpPr>
            <p:cNvPr id="19" name="TextBox 18"/>
            <p:cNvSpPr txBox="1"/>
            <p:nvPr/>
          </p:nvSpPr>
          <p:spPr>
            <a:xfrm>
              <a:off x="734578" y="3451860"/>
              <a:ext cx="2499548" cy="769441"/>
            </a:xfrm>
            <a:prstGeom prst="rect">
              <a:avLst/>
            </a:prstGeom>
            <a:noFill/>
          </p:spPr>
          <p:txBody>
            <a:bodyPr wrap="square" rtlCol="0">
              <a:spAutoFit/>
            </a:bodyPr>
            <a:lstStyle/>
            <a:p>
              <a:pPr algn="ctr"/>
              <a:r>
                <a:rPr lang="en-US" sz="4400" dirty="0"/>
                <a:t>43 + 20 </a:t>
              </a:r>
              <a:endParaRPr lang="en-US" sz="4400" dirty="0"/>
            </a:p>
          </p:txBody>
        </p:sp>
        <p:sp>
          <p:nvSpPr>
            <p:cNvPr id="20" name="TextBox 19"/>
            <p:cNvSpPr txBox="1"/>
            <p:nvPr/>
          </p:nvSpPr>
          <p:spPr>
            <a:xfrm>
              <a:off x="4384558" y="1623060"/>
              <a:ext cx="2499548" cy="769441"/>
            </a:xfrm>
            <a:prstGeom prst="rect">
              <a:avLst/>
            </a:prstGeom>
            <a:noFill/>
          </p:spPr>
          <p:txBody>
            <a:bodyPr wrap="square" rtlCol="0">
              <a:spAutoFit/>
            </a:bodyPr>
            <a:lstStyle/>
            <a:p>
              <a:pPr algn="ctr"/>
              <a:r>
                <a:rPr lang="en-US" sz="4400" dirty="0"/>
                <a:t>57 - 7</a:t>
              </a:r>
              <a:endParaRPr lang="en-US" sz="4400" dirty="0"/>
            </a:p>
          </p:txBody>
        </p:sp>
        <p:sp>
          <p:nvSpPr>
            <p:cNvPr id="21" name="TextBox 20"/>
            <p:cNvSpPr txBox="1"/>
            <p:nvPr/>
          </p:nvSpPr>
          <p:spPr>
            <a:xfrm>
              <a:off x="4613158" y="3451860"/>
              <a:ext cx="2499548" cy="769441"/>
            </a:xfrm>
            <a:prstGeom prst="rect">
              <a:avLst/>
            </a:prstGeom>
            <a:noFill/>
          </p:spPr>
          <p:txBody>
            <a:bodyPr wrap="square" rtlCol="0">
              <a:spAutoFit/>
            </a:bodyPr>
            <a:lstStyle/>
            <a:p>
              <a:pPr algn="ctr"/>
              <a:r>
                <a:rPr lang="en-US" sz="4400" dirty="0"/>
                <a:t>75 - 70</a:t>
              </a:r>
              <a:endParaRPr lang="en-US" sz="4400" dirty="0"/>
            </a:p>
          </p:txBody>
        </p:sp>
        <p:sp>
          <p:nvSpPr>
            <p:cNvPr id="22" name="TextBox 21"/>
            <p:cNvSpPr txBox="1"/>
            <p:nvPr/>
          </p:nvSpPr>
          <p:spPr>
            <a:xfrm>
              <a:off x="8285998" y="1623060"/>
              <a:ext cx="2499548" cy="769441"/>
            </a:xfrm>
            <a:prstGeom prst="rect">
              <a:avLst/>
            </a:prstGeom>
            <a:noFill/>
          </p:spPr>
          <p:txBody>
            <a:bodyPr wrap="square" rtlCol="0">
              <a:spAutoFit/>
            </a:bodyPr>
            <a:lstStyle/>
            <a:p>
              <a:pPr algn="ctr"/>
              <a:r>
                <a:rPr lang="en-US" sz="4400" dirty="0"/>
                <a:t>3 + 40</a:t>
              </a:r>
              <a:endParaRPr lang="en-US" sz="4400" dirty="0"/>
            </a:p>
          </p:txBody>
        </p:sp>
        <p:sp>
          <p:nvSpPr>
            <p:cNvPr id="23" name="TextBox 22"/>
            <p:cNvSpPr txBox="1"/>
            <p:nvPr/>
          </p:nvSpPr>
          <p:spPr>
            <a:xfrm>
              <a:off x="8285998" y="3451860"/>
              <a:ext cx="2499548" cy="769441"/>
            </a:xfrm>
            <a:prstGeom prst="rect">
              <a:avLst/>
            </a:prstGeom>
            <a:noFill/>
          </p:spPr>
          <p:txBody>
            <a:bodyPr wrap="square" rtlCol="0">
              <a:spAutoFit/>
            </a:bodyPr>
            <a:lstStyle/>
            <a:p>
              <a:pPr algn="ctr"/>
              <a:r>
                <a:rPr lang="en-US" sz="4400" dirty="0"/>
                <a:t>69 - 19</a:t>
              </a:r>
              <a:endParaRPr lang="en-US" sz="4400" dirty="0"/>
            </a:p>
          </p:txBody>
        </p:sp>
      </p:grpSp>
      <p:sp>
        <p:nvSpPr>
          <p:cNvPr id="24" name="TextBox 23"/>
          <p:cNvSpPr txBox="1"/>
          <p:nvPr/>
        </p:nvSpPr>
        <p:spPr>
          <a:xfrm>
            <a:off x="2167138" y="2331720"/>
            <a:ext cx="1645920" cy="769441"/>
          </a:xfrm>
          <a:prstGeom prst="rect">
            <a:avLst/>
          </a:prstGeom>
          <a:noFill/>
        </p:spPr>
        <p:txBody>
          <a:bodyPr wrap="square" rtlCol="0">
            <a:spAutoFit/>
          </a:bodyPr>
          <a:lstStyle/>
          <a:p>
            <a:pPr algn="ctr"/>
            <a:r>
              <a:rPr lang="en-US" sz="4400" dirty="0"/>
              <a:t>= </a:t>
            </a:r>
            <a:r>
              <a:rPr lang="en-US" sz="4400" dirty="0">
                <a:solidFill>
                  <a:srgbClr val="FF0000"/>
                </a:solidFill>
              </a:rPr>
              <a:t>26</a:t>
            </a:r>
            <a:endParaRPr lang="en-US" sz="4400" dirty="0">
              <a:solidFill>
                <a:srgbClr val="FF0000"/>
              </a:solidFill>
            </a:endParaRPr>
          </a:p>
        </p:txBody>
      </p:sp>
      <p:sp>
        <p:nvSpPr>
          <p:cNvPr id="25" name="TextBox 24"/>
          <p:cNvSpPr txBox="1"/>
          <p:nvPr/>
        </p:nvSpPr>
        <p:spPr>
          <a:xfrm>
            <a:off x="2414036" y="4160520"/>
            <a:ext cx="1645920" cy="769441"/>
          </a:xfrm>
          <a:prstGeom prst="rect">
            <a:avLst/>
          </a:prstGeom>
          <a:noFill/>
        </p:spPr>
        <p:txBody>
          <a:bodyPr wrap="square" rtlCol="0">
            <a:spAutoFit/>
          </a:bodyPr>
          <a:lstStyle/>
          <a:p>
            <a:pPr algn="ctr"/>
            <a:r>
              <a:rPr lang="en-US" sz="4400" dirty="0"/>
              <a:t>= </a:t>
            </a:r>
            <a:r>
              <a:rPr lang="en-US" sz="4400" dirty="0">
                <a:solidFill>
                  <a:srgbClr val="FF0000"/>
                </a:solidFill>
              </a:rPr>
              <a:t>63</a:t>
            </a:r>
            <a:endParaRPr lang="en-US" sz="4400" dirty="0">
              <a:solidFill>
                <a:srgbClr val="FF0000"/>
              </a:solidFill>
            </a:endParaRPr>
          </a:p>
        </p:txBody>
      </p:sp>
      <p:sp>
        <p:nvSpPr>
          <p:cNvPr id="26" name="TextBox 25"/>
          <p:cNvSpPr txBox="1"/>
          <p:nvPr/>
        </p:nvSpPr>
        <p:spPr>
          <a:xfrm>
            <a:off x="5878266" y="2331720"/>
            <a:ext cx="1645920" cy="769441"/>
          </a:xfrm>
          <a:prstGeom prst="rect">
            <a:avLst/>
          </a:prstGeom>
          <a:noFill/>
        </p:spPr>
        <p:txBody>
          <a:bodyPr wrap="square" rtlCol="0">
            <a:spAutoFit/>
          </a:bodyPr>
          <a:lstStyle/>
          <a:p>
            <a:pPr algn="ctr"/>
            <a:r>
              <a:rPr lang="en-US" sz="4400" dirty="0"/>
              <a:t>= </a:t>
            </a:r>
            <a:r>
              <a:rPr lang="en-US" sz="4400" dirty="0">
                <a:solidFill>
                  <a:srgbClr val="FF0000"/>
                </a:solidFill>
              </a:rPr>
              <a:t>50</a:t>
            </a:r>
            <a:endParaRPr lang="en-US" sz="4400" dirty="0">
              <a:solidFill>
                <a:srgbClr val="FF0000"/>
              </a:solidFill>
            </a:endParaRPr>
          </a:p>
        </p:txBody>
      </p:sp>
      <p:sp>
        <p:nvSpPr>
          <p:cNvPr id="27" name="TextBox 26"/>
          <p:cNvSpPr txBox="1"/>
          <p:nvPr/>
        </p:nvSpPr>
        <p:spPr>
          <a:xfrm>
            <a:off x="6148024" y="4160520"/>
            <a:ext cx="1645920" cy="769441"/>
          </a:xfrm>
          <a:prstGeom prst="rect">
            <a:avLst/>
          </a:prstGeom>
          <a:noFill/>
        </p:spPr>
        <p:txBody>
          <a:bodyPr wrap="square" rtlCol="0">
            <a:spAutoFit/>
          </a:bodyPr>
          <a:lstStyle/>
          <a:p>
            <a:pPr algn="ctr"/>
            <a:r>
              <a:rPr lang="en-US" sz="4400" dirty="0"/>
              <a:t>= </a:t>
            </a:r>
            <a:r>
              <a:rPr lang="en-US" sz="4400" dirty="0">
                <a:solidFill>
                  <a:srgbClr val="FF0000"/>
                </a:solidFill>
              </a:rPr>
              <a:t>5</a:t>
            </a:r>
            <a:endParaRPr lang="en-US" sz="4400" dirty="0">
              <a:solidFill>
                <a:srgbClr val="FF0000"/>
              </a:solidFill>
            </a:endParaRPr>
          </a:p>
        </p:txBody>
      </p:sp>
      <p:sp>
        <p:nvSpPr>
          <p:cNvPr id="28" name="TextBox 27"/>
          <p:cNvSpPr txBox="1"/>
          <p:nvPr/>
        </p:nvSpPr>
        <p:spPr>
          <a:xfrm>
            <a:off x="9723120" y="2358479"/>
            <a:ext cx="1645920" cy="769441"/>
          </a:xfrm>
          <a:prstGeom prst="rect">
            <a:avLst/>
          </a:prstGeom>
          <a:noFill/>
        </p:spPr>
        <p:txBody>
          <a:bodyPr wrap="square" rtlCol="0">
            <a:spAutoFit/>
          </a:bodyPr>
          <a:lstStyle/>
          <a:p>
            <a:pPr algn="ctr"/>
            <a:r>
              <a:rPr lang="en-US" sz="4400" dirty="0"/>
              <a:t>= </a:t>
            </a:r>
            <a:r>
              <a:rPr lang="en-US" sz="4400" dirty="0">
                <a:solidFill>
                  <a:srgbClr val="FF0000"/>
                </a:solidFill>
              </a:rPr>
              <a:t>43</a:t>
            </a:r>
            <a:endParaRPr lang="en-US" sz="4400" dirty="0">
              <a:solidFill>
                <a:srgbClr val="FF0000"/>
              </a:solidFill>
            </a:endParaRPr>
          </a:p>
        </p:txBody>
      </p:sp>
      <p:sp>
        <p:nvSpPr>
          <p:cNvPr id="29" name="TextBox 28"/>
          <p:cNvSpPr txBox="1"/>
          <p:nvPr/>
        </p:nvSpPr>
        <p:spPr>
          <a:xfrm>
            <a:off x="9809998" y="4187279"/>
            <a:ext cx="1645920" cy="769441"/>
          </a:xfrm>
          <a:prstGeom prst="rect">
            <a:avLst/>
          </a:prstGeom>
          <a:noFill/>
        </p:spPr>
        <p:txBody>
          <a:bodyPr wrap="square" rtlCol="0">
            <a:spAutoFit/>
          </a:bodyPr>
          <a:lstStyle/>
          <a:p>
            <a:pPr algn="ctr"/>
            <a:r>
              <a:rPr lang="en-US" sz="4400" dirty="0"/>
              <a:t>= </a:t>
            </a:r>
            <a:r>
              <a:rPr lang="en-US" sz="4400" dirty="0">
                <a:solidFill>
                  <a:srgbClr val="FF0000"/>
                </a:solidFill>
              </a:rPr>
              <a:t>50</a:t>
            </a:r>
            <a:endParaRPr lang="en-US" sz="4400" dirty="0">
              <a:solidFill>
                <a:srgbClr val="FF0000"/>
              </a:solidFill>
            </a:endParaRPr>
          </a:p>
        </p:txBody>
      </p:sp>
      <p:pic>
        <p:nvPicPr>
          <p:cNvPr id="1028" name="Picture 4" descr="Download Ruler Png - Cartoon Picture Of Ruler PNG Image with No Background  - PNGkey.com"/>
          <p:cNvPicPr>
            <a:picLocks noChangeAspect="1" noChangeArrowheads="1"/>
          </p:cNvPicPr>
          <p:nvPr/>
        </p:nvPicPr>
        <p:blipFill>
          <a:blip r:embed="rId1">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19948208">
            <a:off x="492476" y="5452195"/>
            <a:ext cx="3576514" cy="166177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ình ảnh Kẹp Giấy Kẹp Giấy Màu Kẹp Văn Phòng Phẩm, Kẹp Giấy Minh Họa, Văn  Phòng Phẩm, Văn miễn phí tải tập tin PNG PSDComment và Vector"/>
          <p:cNvPicPr>
            <a:picLocks noChangeAspect="1" noChangeArrowheads="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rot="4481347" flipH="1">
            <a:off x="8175553" y="-188554"/>
            <a:ext cx="1773877" cy="232883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artoon Illustration - Calculator png download - 2362*2362 - Free  Transparent Cartoon png Download. - Clip Art 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550" y="-158428"/>
            <a:ext cx="2131060" cy="21310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ubber Anime Animation Eraser Cartoon Hand Drawn, Eraser Clipart,  Stationery, Decorative Drawing PNG Transparent Image and Clipart for Free  Download"/>
          <p:cNvPicPr>
            <a:picLocks noChangeAspect="1" noChangeArrowheads="1"/>
          </p:cNvPicPr>
          <p:nvPr/>
        </p:nvPicPr>
        <p:blipFill>
          <a:blip r:embed="rId4">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rot="11091000">
            <a:off x="-151685" y="5293944"/>
            <a:ext cx="1928039" cy="19280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26"/>
                                        </p:tgtEl>
                                        <p:attrNameLst>
                                          <p:attrName>r</p:attrName>
                                        </p:attrNameLst>
                                      </p:cBhvr>
                                    </p:animRot>
                                    <p:animRot by="-240000">
                                      <p:cBhvr>
                                        <p:cTn id="7" dur="200" fill="hold">
                                          <p:stCondLst>
                                            <p:cond delay="200"/>
                                          </p:stCondLst>
                                        </p:cTn>
                                        <p:tgtEl>
                                          <p:spTgt spid="1026"/>
                                        </p:tgtEl>
                                        <p:attrNameLst>
                                          <p:attrName>r</p:attrName>
                                        </p:attrNameLst>
                                      </p:cBhvr>
                                    </p:animRot>
                                    <p:animRot by="240000">
                                      <p:cBhvr>
                                        <p:cTn id="8" dur="200" fill="hold">
                                          <p:stCondLst>
                                            <p:cond delay="400"/>
                                          </p:stCondLst>
                                        </p:cTn>
                                        <p:tgtEl>
                                          <p:spTgt spid="1026"/>
                                        </p:tgtEl>
                                        <p:attrNameLst>
                                          <p:attrName>r</p:attrName>
                                        </p:attrNameLst>
                                      </p:cBhvr>
                                    </p:animRot>
                                    <p:animRot by="-240000">
                                      <p:cBhvr>
                                        <p:cTn id="9" dur="200" fill="hold">
                                          <p:stCondLst>
                                            <p:cond delay="600"/>
                                          </p:stCondLst>
                                        </p:cTn>
                                        <p:tgtEl>
                                          <p:spTgt spid="1026"/>
                                        </p:tgtEl>
                                        <p:attrNameLst>
                                          <p:attrName>r</p:attrName>
                                        </p:attrNameLst>
                                      </p:cBhvr>
                                    </p:animRot>
                                    <p:animRot by="120000">
                                      <p:cBhvr>
                                        <p:cTn id="10" dur="200" fill="hold">
                                          <p:stCondLst>
                                            <p:cond delay="800"/>
                                          </p:stCondLst>
                                        </p:cTn>
                                        <p:tgtEl>
                                          <p:spTgt spid="1026"/>
                                        </p:tgtEl>
                                        <p:attrNameLst>
                                          <p:attrName>r</p:attrName>
                                        </p:attrNameLst>
                                      </p:cBhvr>
                                    </p:animRot>
                                  </p:childTnLst>
                                </p:cTn>
                              </p:par>
                              <p:par>
                                <p:cTn id="11" presetID="32" presetClass="emph" presetSubtype="0" repeatCount="indefinite" fill="hold" nodeType="withEffect">
                                  <p:stCondLst>
                                    <p:cond delay="500"/>
                                  </p:stCondLst>
                                  <p:childTnLst>
                                    <p:animRot by="120000">
                                      <p:cBhvr>
                                        <p:cTn id="12" dur="100" fill="hold">
                                          <p:stCondLst>
                                            <p:cond delay="0"/>
                                          </p:stCondLst>
                                        </p:cTn>
                                        <p:tgtEl>
                                          <p:spTgt spid="1028"/>
                                        </p:tgtEl>
                                        <p:attrNameLst>
                                          <p:attrName>r</p:attrName>
                                        </p:attrNameLst>
                                      </p:cBhvr>
                                    </p:animRot>
                                    <p:animRot by="-240000">
                                      <p:cBhvr>
                                        <p:cTn id="13" dur="200" fill="hold">
                                          <p:stCondLst>
                                            <p:cond delay="200"/>
                                          </p:stCondLst>
                                        </p:cTn>
                                        <p:tgtEl>
                                          <p:spTgt spid="1028"/>
                                        </p:tgtEl>
                                        <p:attrNameLst>
                                          <p:attrName>r</p:attrName>
                                        </p:attrNameLst>
                                      </p:cBhvr>
                                    </p:animRot>
                                    <p:animRot by="240000">
                                      <p:cBhvr>
                                        <p:cTn id="14" dur="200" fill="hold">
                                          <p:stCondLst>
                                            <p:cond delay="400"/>
                                          </p:stCondLst>
                                        </p:cTn>
                                        <p:tgtEl>
                                          <p:spTgt spid="1028"/>
                                        </p:tgtEl>
                                        <p:attrNameLst>
                                          <p:attrName>r</p:attrName>
                                        </p:attrNameLst>
                                      </p:cBhvr>
                                    </p:animRot>
                                    <p:animRot by="-240000">
                                      <p:cBhvr>
                                        <p:cTn id="15" dur="200" fill="hold">
                                          <p:stCondLst>
                                            <p:cond delay="600"/>
                                          </p:stCondLst>
                                        </p:cTn>
                                        <p:tgtEl>
                                          <p:spTgt spid="1028"/>
                                        </p:tgtEl>
                                        <p:attrNameLst>
                                          <p:attrName>r</p:attrName>
                                        </p:attrNameLst>
                                      </p:cBhvr>
                                    </p:animRot>
                                    <p:animRot by="120000">
                                      <p:cBhvr>
                                        <p:cTn id="16" dur="200" fill="hold">
                                          <p:stCondLst>
                                            <p:cond delay="800"/>
                                          </p:stCondLst>
                                        </p:cTn>
                                        <p:tgtEl>
                                          <p:spTgt spid="10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heckerboard(across)">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4" grpId="0"/>
      <p:bldP spid="25" grpId="0"/>
      <p:bldP spid="26" grpId="0"/>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21015" y="287087"/>
            <a:ext cx="605826" cy="830997"/>
            <a:chOff x="3174278" y="237323"/>
            <a:chExt cx="605826" cy="830997"/>
          </a:xfrm>
        </p:grpSpPr>
        <p:sp>
          <p:nvSpPr>
            <p:cNvPr id="3" name="Oval 2"/>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228647" y="237323"/>
              <a:ext cx="301686" cy="830997"/>
            </a:xfrm>
            <a:prstGeom prst="rect">
              <a:avLst/>
            </a:prstGeom>
            <a:noFill/>
          </p:spPr>
          <p:txBody>
            <a:bodyPr wrap="square" rtlCol="0">
              <a:spAutoFit/>
            </a:bodyPr>
            <a:lstStyle/>
            <a:p>
              <a:r>
                <a:rPr lang="en-US" sz="4800" b="1" i="1" dirty="0">
                  <a:solidFill>
                    <a:schemeClr val="bg1"/>
                  </a:solidFill>
                  <a:latin typeface="Times New Roman" panose="02020603050405020304" pitchFamily="18" charset="0"/>
                  <a:cs typeface="Times New Roman" panose="02020603050405020304" pitchFamily="18" charset="0"/>
                </a:rPr>
                <a:t>3</a:t>
              </a:r>
              <a:endParaRPr lang="en-US" sz="4800" b="1" i="1" dirty="0">
                <a:solidFill>
                  <a:schemeClr val="bg1"/>
                </a:solidFill>
                <a:latin typeface="Times New Roman" panose="02020603050405020304" pitchFamily="18" charset="0"/>
                <a:cs typeface="Times New Roman" panose="02020603050405020304" pitchFamily="18" charset="0"/>
              </a:endParaRPr>
            </a:p>
          </p:txBody>
        </p:sp>
      </p:grpSp>
      <p:sp>
        <p:nvSpPr>
          <p:cNvPr id="5" name="TextBox 4"/>
          <p:cNvSpPr txBox="1"/>
          <p:nvPr/>
        </p:nvSpPr>
        <p:spPr>
          <a:xfrm>
            <a:off x="1681210" y="512196"/>
            <a:ext cx="9435405" cy="523220"/>
          </a:xfrm>
          <a:prstGeom prst="rect">
            <a:avLst/>
          </a:prstGeom>
          <a:noFill/>
        </p:spPr>
        <p:txBody>
          <a:bodyPr wrap="square" rtlCol="0">
            <a:spAutoFit/>
          </a:bodyPr>
          <a:lstStyle/>
          <a:p>
            <a:r>
              <a:rPr lang="vi-VN" sz="2800" dirty="0"/>
              <a:t>Những phép tính nào dưới đây có kết quả </a:t>
            </a:r>
            <a:r>
              <a:rPr lang="vi-VN" sz="2800" u="sng" dirty="0">
                <a:solidFill>
                  <a:srgbClr val="FF0000"/>
                </a:solidFill>
              </a:rPr>
              <a:t>bé hơn </a:t>
            </a:r>
            <a:r>
              <a:rPr lang="vi-VN" sz="2800" dirty="0"/>
              <a:t>50? </a:t>
            </a:r>
            <a:endParaRPr lang="vi-VN" sz="2800" dirty="0"/>
          </a:p>
        </p:txBody>
      </p:sp>
      <p:pic>
        <p:nvPicPr>
          <p:cNvPr id="9" name="Picture 8"/>
          <p:cNvPicPr>
            <a:picLocks noChangeAspect="1"/>
          </p:cNvPicPr>
          <p:nvPr/>
        </p:nvPicPr>
        <p:blipFill rotWithShape="1">
          <a:blip r:embed="rId1">
            <a:extLst>
              <a:ext uri="{28A0092B-C50C-407E-A947-70E740481C1C}">
                <a14:useLocalDpi xmlns:a14="http://schemas.microsoft.com/office/drawing/2010/main" val="0"/>
              </a:ext>
            </a:extLst>
          </a:blip>
          <a:srcRect r="1254"/>
          <a:stretch>
            <a:fillRect/>
          </a:stretch>
        </p:blipFill>
        <p:spPr>
          <a:xfrm>
            <a:off x="1626841" y="1292219"/>
            <a:ext cx="8528050" cy="4793791"/>
          </a:xfrm>
          <a:prstGeom prst="rect">
            <a:avLst/>
          </a:prstGeom>
        </p:spPr>
      </p:pic>
      <p:sp>
        <p:nvSpPr>
          <p:cNvPr id="20" name="Oval 19"/>
          <p:cNvSpPr/>
          <p:nvPr/>
        </p:nvSpPr>
        <p:spPr>
          <a:xfrm>
            <a:off x="2037109" y="2610678"/>
            <a:ext cx="1808647" cy="1038680"/>
          </a:xfrm>
          <a:prstGeom prst="ellipse">
            <a:avLst/>
          </a:prstGeom>
          <a:noFill/>
          <a:ln w="57150">
            <a:solidFill>
              <a:srgbClr val="FF00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537599" y="2485591"/>
            <a:ext cx="1808647" cy="1038680"/>
          </a:xfrm>
          <a:prstGeom prst="ellipse">
            <a:avLst/>
          </a:prstGeom>
          <a:noFill/>
          <a:ln w="57150">
            <a:solidFill>
              <a:srgbClr val="FF00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528816" y="4109806"/>
            <a:ext cx="1808647" cy="1038680"/>
          </a:xfrm>
          <a:prstGeom prst="ellipse">
            <a:avLst/>
          </a:prstGeom>
          <a:noFill/>
          <a:ln w="57150">
            <a:solidFill>
              <a:srgbClr val="FF00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21015" y="287087"/>
            <a:ext cx="605826" cy="830997"/>
            <a:chOff x="3174278" y="237323"/>
            <a:chExt cx="605826" cy="830997"/>
          </a:xfrm>
        </p:grpSpPr>
        <p:sp>
          <p:nvSpPr>
            <p:cNvPr id="3" name="Oval 2"/>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228647" y="237323"/>
              <a:ext cx="301686" cy="830997"/>
            </a:xfrm>
            <a:prstGeom prst="rect">
              <a:avLst/>
            </a:prstGeom>
            <a:noFill/>
          </p:spPr>
          <p:txBody>
            <a:bodyPr wrap="square" rtlCol="0">
              <a:spAutoFit/>
            </a:bodyPr>
            <a:lstStyle/>
            <a:p>
              <a:r>
                <a:rPr lang="en-US" sz="4800" b="1" i="1" dirty="0">
                  <a:solidFill>
                    <a:schemeClr val="bg1"/>
                  </a:solidFill>
                  <a:latin typeface="Times New Roman" panose="02020603050405020304" pitchFamily="18" charset="0"/>
                  <a:cs typeface="Times New Roman" panose="02020603050405020304" pitchFamily="18" charset="0"/>
                </a:rPr>
                <a:t>3</a:t>
              </a:r>
              <a:endParaRPr lang="en-US" sz="4800" b="1" i="1" dirty="0">
                <a:solidFill>
                  <a:schemeClr val="bg1"/>
                </a:solidFill>
                <a:latin typeface="Times New Roman" panose="02020603050405020304" pitchFamily="18" charset="0"/>
                <a:cs typeface="Times New Roman" panose="02020603050405020304" pitchFamily="18" charset="0"/>
              </a:endParaRPr>
            </a:p>
          </p:txBody>
        </p:sp>
      </p:grpSp>
      <p:sp>
        <p:nvSpPr>
          <p:cNvPr id="5" name="TextBox 4"/>
          <p:cNvSpPr txBox="1"/>
          <p:nvPr/>
        </p:nvSpPr>
        <p:spPr>
          <a:xfrm>
            <a:off x="1681210" y="512196"/>
            <a:ext cx="9435405" cy="523220"/>
          </a:xfrm>
          <a:prstGeom prst="rect">
            <a:avLst/>
          </a:prstGeom>
          <a:noFill/>
        </p:spPr>
        <p:txBody>
          <a:bodyPr wrap="square" rtlCol="0">
            <a:spAutoFit/>
          </a:bodyPr>
          <a:lstStyle/>
          <a:p>
            <a:r>
              <a:rPr lang="vi-VN" sz="2800" dirty="0"/>
              <a:t>Những phép tính nào dưới đây có kết quả </a:t>
            </a:r>
            <a:r>
              <a:rPr lang="vi-VN" sz="2800" u="sng" dirty="0">
                <a:solidFill>
                  <a:srgbClr val="FF0000"/>
                </a:solidFill>
              </a:rPr>
              <a:t>lớn hơn </a:t>
            </a:r>
            <a:r>
              <a:rPr lang="vi-VN" sz="2800" dirty="0"/>
              <a:t>50? </a:t>
            </a:r>
            <a:endParaRPr lang="vi-VN" sz="2800" dirty="0"/>
          </a:p>
        </p:txBody>
      </p:sp>
      <p:pic>
        <p:nvPicPr>
          <p:cNvPr id="9" name="Picture 8"/>
          <p:cNvPicPr>
            <a:picLocks noChangeAspect="1"/>
          </p:cNvPicPr>
          <p:nvPr/>
        </p:nvPicPr>
        <p:blipFill rotWithShape="1">
          <a:blip r:embed="rId1">
            <a:extLst>
              <a:ext uri="{28A0092B-C50C-407E-A947-70E740481C1C}">
                <a14:useLocalDpi xmlns:a14="http://schemas.microsoft.com/office/drawing/2010/main" val="0"/>
              </a:ext>
            </a:extLst>
          </a:blip>
          <a:srcRect r="1254"/>
          <a:stretch>
            <a:fillRect/>
          </a:stretch>
        </p:blipFill>
        <p:spPr>
          <a:xfrm>
            <a:off x="1626841" y="1292219"/>
            <a:ext cx="8528050" cy="4793791"/>
          </a:xfrm>
          <a:prstGeom prst="rect">
            <a:avLst/>
          </a:prstGeom>
        </p:spPr>
      </p:pic>
      <p:sp>
        <p:nvSpPr>
          <p:cNvPr id="20" name="Oval 19"/>
          <p:cNvSpPr/>
          <p:nvPr/>
        </p:nvSpPr>
        <p:spPr>
          <a:xfrm>
            <a:off x="4287353" y="2155167"/>
            <a:ext cx="1808647" cy="1038680"/>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319477" y="4057742"/>
            <a:ext cx="1808647" cy="1038680"/>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819516" y="3805006"/>
            <a:ext cx="1808647" cy="1038680"/>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603034" y="2781734"/>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 name="Group 1"/>
          <p:cNvGrpSpPr/>
          <p:nvPr/>
        </p:nvGrpSpPr>
        <p:grpSpPr>
          <a:xfrm>
            <a:off x="1021015" y="483029"/>
            <a:ext cx="605826" cy="830997"/>
            <a:chOff x="3174278" y="237323"/>
            <a:chExt cx="605826" cy="830997"/>
          </a:xfrm>
        </p:grpSpPr>
        <p:sp>
          <p:nvSpPr>
            <p:cNvPr id="3" name="Oval 2"/>
            <p:cNvSpPr/>
            <p:nvPr/>
          </p:nvSpPr>
          <p:spPr>
            <a:xfrm>
              <a:off x="3174278" y="379826"/>
              <a:ext cx="605826" cy="605826"/>
            </a:xfrm>
            <a:prstGeom prst="ellipse">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228647" y="237323"/>
              <a:ext cx="301686" cy="830997"/>
            </a:xfrm>
            <a:prstGeom prst="rect">
              <a:avLst/>
            </a:prstGeom>
            <a:noFill/>
          </p:spPr>
          <p:txBody>
            <a:bodyPr wrap="square" rtlCol="0">
              <a:spAutoFit/>
            </a:bodyPr>
            <a:lstStyle/>
            <a:p>
              <a:r>
                <a:rPr lang="en-US" sz="4800" b="1" i="1" dirty="0">
                  <a:solidFill>
                    <a:schemeClr val="bg1"/>
                  </a:solidFill>
                  <a:latin typeface="Times New Roman" panose="02020603050405020304" pitchFamily="18" charset="0"/>
                  <a:cs typeface="Times New Roman" panose="02020603050405020304" pitchFamily="18" charset="0"/>
                </a:rPr>
                <a:t>4</a:t>
              </a:r>
              <a:endParaRPr lang="en-US" sz="4800" b="1" i="1" dirty="0">
                <a:solidFill>
                  <a:schemeClr val="bg1"/>
                </a:solidFill>
                <a:latin typeface="Times New Roman" panose="02020603050405020304" pitchFamily="18" charset="0"/>
                <a:cs typeface="Times New Roman" panose="02020603050405020304" pitchFamily="18" charset="0"/>
              </a:endParaRPr>
            </a:p>
          </p:txBody>
        </p:sp>
      </p:grpSp>
      <p:sp>
        <p:nvSpPr>
          <p:cNvPr id="5" name="TextBox 4"/>
          <p:cNvSpPr txBox="1"/>
          <p:nvPr/>
        </p:nvSpPr>
        <p:spPr>
          <a:xfrm>
            <a:off x="1476814" y="674715"/>
            <a:ext cx="9435512" cy="523220"/>
          </a:xfrm>
          <a:prstGeom prst="rect">
            <a:avLst/>
          </a:prstGeom>
          <a:noFill/>
        </p:spPr>
        <p:txBody>
          <a:bodyPr wrap="square" rtlCol="0">
            <a:spAutoFit/>
          </a:bodyPr>
          <a:lstStyle/>
          <a:p>
            <a:r>
              <a:rPr lang="en-US" sz="2800" dirty="0"/>
              <a:t>  Tìm chữ số thích hợp.</a:t>
            </a:r>
            <a:endParaRPr lang="en-US" sz="2800" dirty="0"/>
          </a:p>
        </p:txBody>
      </p:sp>
      <p:sp>
        <p:nvSpPr>
          <p:cNvPr id="22" name="Rectangle 21"/>
          <p:cNvSpPr/>
          <p:nvPr/>
        </p:nvSpPr>
        <p:spPr>
          <a:xfrm>
            <a:off x="1626841" y="174247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3" name="Rectangle 22"/>
          <p:cNvSpPr/>
          <p:nvPr/>
        </p:nvSpPr>
        <p:spPr>
          <a:xfrm>
            <a:off x="2226650" y="3887267"/>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Rectangle 24"/>
          <p:cNvSpPr/>
          <p:nvPr/>
        </p:nvSpPr>
        <p:spPr>
          <a:xfrm>
            <a:off x="2249109" y="2666432"/>
            <a:ext cx="618851"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cxnSp>
        <p:nvCxnSpPr>
          <p:cNvPr id="31" name="Straight Connector 30"/>
          <p:cNvCxnSpPr/>
          <p:nvPr/>
        </p:nvCxnSpPr>
        <p:spPr>
          <a:xfrm flipV="1">
            <a:off x="1223887" y="3745935"/>
            <a:ext cx="1856509" cy="13544"/>
          </a:xfrm>
          <a:prstGeom prst="line">
            <a:avLst/>
          </a:prstGeom>
          <a:ln w="19050"/>
        </p:spPr>
        <p:style>
          <a:lnRef idx="1">
            <a:schemeClr val="dk1"/>
          </a:lnRef>
          <a:fillRef idx="0">
            <a:schemeClr val="dk1"/>
          </a:fillRef>
          <a:effectRef idx="0">
            <a:schemeClr val="dk1"/>
          </a:effectRef>
          <a:fontRef idx="minor">
            <a:schemeClr val="tx1"/>
          </a:fontRef>
        </p:style>
      </p:cxnSp>
      <p:sp>
        <p:nvSpPr>
          <p:cNvPr id="32" name="Rectangle 31"/>
          <p:cNvSpPr/>
          <p:nvPr/>
        </p:nvSpPr>
        <p:spPr>
          <a:xfrm>
            <a:off x="1686639" y="3800351"/>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7</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3" name="Rectangle 32"/>
          <p:cNvSpPr/>
          <p:nvPr/>
        </p:nvSpPr>
        <p:spPr>
          <a:xfrm>
            <a:off x="2273840" y="174247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6</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4" name="Rectangle 33"/>
          <p:cNvSpPr/>
          <p:nvPr/>
        </p:nvSpPr>
        <p:spPr>
          <a:xfrm>
            <a:off x="848488" y="2075462"/>
            <a:ext cx="58862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5" name="Rectangle 44"/>
          <p:cNvSpPr/>
          <p:nvPr/>
        </p:nvSpPr>
        <p:spPr>
          <a:xfrm>
            <a:off x="1611633" y="2640841"/>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4</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0" name="Rectangle 49"/>
          <p:cNvSpPr/>
          <p:nvPr/>
        </p:nvSpPr>
        <p:spPr>
          <a:xfrm>
            <a:off x="857919" y="2075462"/>
            <a:ext cx="58862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2" name="TextBox 51"/>
          <p:cNvSpPr txBox="1"/>
          <p:nvPr/>
        </p:nvSpPr>
        <p:spPr>
          <a:xfrm>
            <a:off x="2325281" y="3836009"/>
            <a:ext cx="426787" cy="830997"/>
          </a:xfrm>
          <a:prstGeom prst="rect">
            <a:avLst/>
          </a:prstGeom>
          <a:noFill/>
        </p:spPr>
        <p:txBody>
          <a:bodyPr wrap="square" rtlCol="0">
            <a:spAutoFit/>
          </a:bodyPr>
          <a:lstStyle/>
          <a:p>
            <a:r>
              <a:rPr lang="en-US" sz="4800" dirty="0">
                <a:latin typeface="Arial" panose="020B0604020202020204" pitchFamily="34" charset="0"/>
                <a:cs typeface="Arial" panose="020B0604020202020204" pitchFamily="34" charset="0"/>
              </a:rPr>
              <a:t>?</a:t>
            </a:r>
            <a:endParaRPr lang="en-US" sz="4800" dirty="0">
              <a:latin typeface="Arial" panose="020B0604020202020204" pitchFamily="34" charset="0"/>
              <a:cs typeface="Arial" panose="020B0604020202020204" pitchFamily="34" charset="0"/>
            </a:endParaRPr>
          </a:p>
        </p:txBody>
      </p:sp>
      <p:sp>
        <p:nvSpPr>
          <p:cNvPr id="53" name="Rectangle 52"/>
          <p:cNvSpPr/>
          <p:nvPr/>
        </p:nvSpPr>
        <p:spPr>
          <a:xfrm>
            <a:off x="2305169" y="3771965"/>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4" name="TextBox 53"/>
          <p:cNvSpPr txBox="1"/>
          <p:nvPr/>
        </p:nvSpPr>
        <p:spPr>
          <a:xfrm>
            <a:off x="1677675" y="2729879"/>
            <a:ext cx="426787" cy="830997"/>
          </a:xfrm>
          <a:prstGeom prst="rect">
            <a:avLst/>
          </a:prstGeom>
          <a:noFill/>
        </p:spPr>
        <p:txBody>
          <a:bodyPr wrap="square" rtlCol="0">
            <a:spAutoFit/>
          </a:bodyPr>
          <a:lstStyle/>
          <a:p>
            <a:r>
              <a:rPr lang="en-US" sz="4800" dirty="0">
                <a:latin typeface="Arial" panose="020B0604020202020204" pitchFamily="34" charset="0"/>
                <a:cs typeface="Arial" panose="020B0604020202020204" pitchFamily="34" charset="0"/>
              </a:rPr>
              <a:t>?</a:t>
            </a:r>
            <a:endParaRPr lang="en-US" sz="4800" dirty="0">
              <a:latin typeface="Arial" panose="020B0604020202020204" pitchFamily="34" charset="0"/>
              <a:cs typeface="Arial" panose="020B0604020202020204" pitchFamily="34" charset="0"/>
            </a:endParaRPr>
          </a:p>
        </p:txBody>
      </p:sp>
      <p:sp>
        <p:nvSpPr>
          <p:cNvPr id="69" name="Rectangle 68"/>
          <p:cNvSpPr/>
          <p:nvPr/>
        </p:nvSpPr>
        <p:spPr>
          <a:xfrm>
            <a:off x="5349219" y="1838555"/>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0" name="Rectangle 69"/>
          <p:cNvSpPr/>
          <p:nvPr/>
        </p:nvSpPr>
        <p:spPr>
          <a:xfrm>
            <a:off x="6045240" y="170093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1" name="Rectangle 70"/>
          <p:cNvSpPr/>
          <p:nvPr/>
        </p:nvSpPr>
        <p:spPr>
          <a:xfrm>
            <a:off x="4761544" y="2145726"/>
            <a:ext cx="415499"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2" name="Rectangle 71"/>
          <p:cNvSpPr/>
          <p:nvPr/>
        </p:nvSpPr>
        <p:spPr>
          <a:xfrm>
            <a:off x="6045240" y="2659040"/>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6</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3" name="Rectangle 72"/>
          <p:cNvSpPr/>
          <p:nvPr/>
        </p:nvSpPr>
        <p:spPr>
          <a:xfrm>
            <a:off x="5372461" y="369688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cxnSp>
        <p:nvCxnSpPr>
          <p:cNvPr id="74" name="Straight Connector 73"/>
          <p:cNvCxnSpPr/>
          <p:nvPr/>
        </p:nvCxnSpPr>
        <p:spPr>
          <a:xfrm flipV="1">
            <a:off x="4969293" y="3706604"/>
            <a:ext cx="1856509" cy="13544"/>
          </a:xfrm>
          <a:prstGeom prst="line">
            <a:avLst/>
          </a:prstGeom>
          <a:ln w="19050"/>
        </p:spPr>
        <p:style>
          <a:lnRef idx="1">
            <a:schemeClr val="dk1"/>
          </a:lnRef>
          <a:fillRef idx="0">
            <a:schemeClr val="dk1"/>
          </a:fillRef>
          <a:effectRef idx="0">
            <a:schemeClr val="dk1"/>
          </a:effectRef>
          <a:fontRef idx="minor">
            <a:schemeClr val="tx1"/>
          </a:fontRef>
        </p:style>
      </p:cxnSp>
      <p:sp>
        <p:nvSpPr>
          <p:cNvPr id="75" name="Rectangle 74"/>
          <p:cNvSpPr/>
          <p:nvPr/>
        </p:nvSpPr>
        <p:spPr>
          <a:xfrm>
            <a:off x="5387798" y="1704577"/>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9</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6" name="TextBox 75"/>
          <p:cNvSpPr txBox="1"/>
          <p:nvPr/>
        </p:nvSpPr>
        <p:spPr>
          <a:xfrm>
            <a:off x="5395708" y="1747100"/>
            <a:ext cx="426787" cy="830997"/>
          </a:xfrm>
          <a:prstGeom prst="rect">
            <a:avLst/>
          </a:prstGeom>
          <a:noFill/>
        </p:spPr>
        <p:txBody>
          <a:bodyPr wrap="square" rtlCol="0">
            <a:spAutoFit/>
          </a:bodyPr>
          <a:lstStyle/>
          <a:p>
            <a:r>
              <a:rPr lang="en-US" sz="4800" dirty="0">
                <a:latin typeface="Arial" panose="020B0604020202020204" pitchFamily="34" charset="0"/>
                <a:cs typeface="Arial" panose="020B0604020202020204" pitchFamily="34" charset="0"/>
              </a:rPr>
              <a:t>?</a:t>
            </a:r>
            <a:endParaRPr lang="en-US" sz="4800" dirty="0">
              <a:latin typeface="Arial" panose="020B0604020202020204" pitchFamily="34" charset="0"/>
              <a:cs typeface="Arial" panose="020B0604020202020204" pitchFamily="34" charset="0"/>
            </a:endParaRPr>
          </a:p>
        </p:txBody>
      </p:sp>
      <p:sp>
        <p:nvSpPr>
          <p:cNvPr id="77" name="Rectangle 76"/>
          <p:cNvSpPr/>
          <p:nvPr/>
        </p:nvSpPr>
        <p:spPr>
          <a:xfrm>
            <a:off x="5313415" y="2665803"/>
            <a:ext cx="618851"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4</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8" name="Rectangle 77"/>
          <p:cNvSpPr/>
          <p:nvPr/>
        </p:nvSpPr>
        <p:spPr>
          <a:xfrm>
            <a:off x="6060552" y="3805940"/>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9" name="TextBox 78"/>
          <p:cNvSpPr txBox="1"/>
          <p:nvPr/>
        </p:nvSpPr>
        <p:spPr>
          <a:xfrm>
            <a:off x="6117618" y="3754682"/>
            <a:ext cx="426787" cy="830997"/>
          </a:xfrm>
          <a:prstGeom prst="rect">
            <a:avLst/>
          </a:prstGeom>
          <a:noFill/>
        </p:spPr>
        <p:txBody>
          <a:bodyPr wrap="square" rtlCol="0">
            <a:spAutoFit/>
          </a:bodyPr>
          <a:lstStyle/>
          <a:p>
            <a:r>
              <a:rPr lang="en-US" sz="4800" dirty="0">
                <a:latin typeface="Arial" panose="020B0604020202020204" pitchFamily="34" charset="0"/>
                <a:cs typeface="Arial" panose="020B0604020202020204" pitchFamily="34" charset="0"/>
              </a:rPr>
              <a:t>?</a:t>
            </a:r>
            <a:endParaRPr lang="en-US" sz="4800" dirty="0">
              <a:latin typeface="Arial" panose="020B0604020202020204" pitchFamily="34" charset="0"/>
              <a:cs typeface="Arial" panose="020B0604020202020204" pitchFamily="34" charset="0"/>
            </a:endParaRPr>
          </a:p>
        </p:txBody>
      </p:sp>
      <p:sp>
        <p:nvSpPr>
          <p:cNvPr id="80" name="Rectangle 79"/>
          <p:cNvSpPr/>
          <p:nvPr/>
        </p:nvSpPr>
        <p:spPr>
          <a:xfrm>
            <a:off x="6099131" y="3714171"/>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1" name="Rectangle 80"/>
          <p:cNvSpPr/>
          <p:nvPr/>
        </p:nvSpPr>
        <p:spPr>
          <a:xfrm>
            <a:off x="9815611" y="1820910"/>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2" name="Rectangle 81"/>
          <p:cNvSpPr/>
          <p:nvPr/>
        </p:nvSpPr>
        <p:spPr>
          <a:xfrm>
            <a:off x="9251027" y="2819457"/>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83" name="Straight Connector 82"/>
          <p:cNvCxnSpPr/>
          <p:nvPr/>
        </p:nvCxnSpPr>
        <p:spPr>
          <a:xfrm flipV="1">
            <a:off x="8806134" y="3680671"/>
            <a:ext cx="1856509" cy="13544"/>
          </a:xfrm>
          <a:prstGeom prst="line">
            <a:avLst/>
          </a:prstGeom>
          <a:ln w="19050"/>
        </p:spPr>
        <p:style>
          <a:lnRef idx="1">
            <a:schemeClr val="dk1"/>
          </a:lnRef>
          <a:fillRef idx="0">
            <a:schemeClr val="dk1"/>
          </a:fillRef>
          <a:effectRef idx="0">
            <a:schemeClr val="dk1"/>
          </a:effectRef>
          <a:fontRef idx="minor">
            <a:schemeClr val="tx1"/>
          </a:fontRef>
        </p:style>
      </p:cxnSp>
      <p:sp>
        <p:nvSpPr>
          <p:cNvPr id="84" name="Rectangle 83"/>
          <p:cNvSpPr/>
          <p:nvPr/>
        </p:nvSpPr>
        <p:spPr>
          <a:xfrm>
            <a:off x="8405705" y="2192571"/>
            <a:ext cx="58862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5" name="Rectangle 84"/>
          <p:cNvSpPr/>
          <p:nvPr/>
        </p:nvSpPr>
        <p:spPr>
          <a:xfrm>
            <a:off x="9818248" y="2674435"/>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6" name="Rectangle 85"/>
          <p:cNvSpPr/>
          <p:nvPr/>
        </p:nvSpPr>
        <p:spPr>
          <a:xfrm>
            <a:off x="9233522" y="1708605"/>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7" name="Rectangle 86"/>
          <p:cNvSpPr/>
          <p:nvPr/>
        </p:nvSpPr>
        <p:spPr>
          <a:xfrm>
            <a:off x="9818249" y="3739712"/>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7</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8" name="Rectangle 87"/>
          <p:cNvSpPr/>
          <p:nvPr/>
        </p:nvSpPr>
        <p:spPr>
          <a:xfrm>
            <a:off x="9254609" y="3728298"/>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9" name="Rectangle 88"/>
          <p:cNvSpPr/>
          <p:nvPr/>
        </p:nvSpPr>
        <p:spPr>
          <a:xfrm>
            <a:off x="9304072" y="2674435"/>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90" name="Rectangle 89"/>
          <p:cNvSpPr/>
          <p:nvPr/>
        </p:nvSpPr>
        <p:spPr>
          <a:xfrm>
            <a:off x="9869494" y="1705608"/>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91" name="TextBox 90"/>
          <p:cNvSpPr txBox="1"/>
          <p:nvPr/>
        </p:nvSpPr>
        <p:spPr>
          <a:xfrm>
            <a:off x="9883267" y="1760104"/>
            <a:ext cx="426787" cy="830997"/>
          </a:xfrm>
          <a:prstGeom prst="rect">
            <a:avLst/>
          </a:prstGeom>
          <a:noFill/>
        </p:spPr>
        <p:txBody>
          <a:bodyPr wrap="square" rtlCol="0">
            <a:spAutoFit/>
          </a:bodyPr>
          <a:lstStyle/>
          <a:p>
            <a:r>
              <a:rPr lang="en-US" sz="4800" dirty="0">
                <a:latin typeface="Arial" panose="020B0604020202020204" pitchFamily="34" charset="0"/>
                <a:cs typeface="Arial" panose="020B0604020202020204" pitchFamily="34" charset="0"/>
              </a:rPr>
              <a:t>?</a:t>
            </a:r>
            <a:endParaRPr lang="en-US" sz="4800" dirty="0">
              <a:latin typeface="Arial" panose="020B0604020202020204" pitchFamily="34" charset="0"/>
              <a:cs typeface="Arial" panose="020B0604020202020204" pitchFamily="34" charset="0"/>
            </a:endParaRPr>
          </a:p>
        </p:txBody>
      </p:sp>
      <p:sp>
        <p:nvSpPr>
          <p:cNvPr id="92" name="TextBox 91"/>
          <p:cNvSpPr txBox="1"/>
          <p:nvPr/>
        </p:nvSpPr>
        <p:spPr>
          <a:xfrm>
            <a:off x="9312619" y="2759857"/>
            <a:ext cx="426787" cy="830997"/>
          </a:xfrm>
          <a:prstGeom prst="rect">
            <a:avLst/>
          </a:prstGeom>
          <a:noFill/>
        </p:spPr>
        <p:txBody>
          <a:bodyPr wrap="square" rtlCol="0">
            <a:spAutoFit/>
          </a:bodyPr>
          <a:lstStyle/>
          <a:p>
            <a:r>
              <a:rPr lang="en-US" sz="4800" dirty="0">
                <a:latin typeface="Arial" panose="020B0604020202020204" pitchFamily="34" charset="0"/>
                <a:cs typeface="Arial" panose="020B0604020202020204" pitchFamily="34" charset="0"/>
              </a:rPr>
              <a:t>?</a:t>
            </a:r>
            <a:endParaRPr lang="en-US" sz="4800" dirty="0">
              <a:latin typeface="Arial" panose="020B0604020202020204" pitchFamily="34" charset="0"/>
              <a:cs typeface="Arial" panose="020B0604020202020204" pitchFamily="34" charset="0"/>
            </a:endParaRPr>
          </a:p>
        </p:txBody>
      </p:sp>
      <p:grpSp>
        <p:nvGrpSpPr>
          <p:cNvPr id="12" name="Group 11"/>
          <p:cNvGrpSpPr/>
          <p:nvPr/>
        </p:nvGrpSpPr>
        <p:grpSpPr>
          <a:xfrm>
            <a:off x="-292314" y="4588128"/>
            <a:ext cx="6584346" cy="2553660"/>
            <a:chOff x="-292314" y="4483198"/>
            <a:chExt cx="6584346" cy="2553660"/>
          </a:xfrm>
        </p:grpSpPr>
        <p:pic>
          <p:nvPicPr>
            <p:cNvPr id="2052" name="Picture 4" descr="Hình ảnh Cờ Lê Trắng Mạnh Mẽ Cờ Lê Vặn ốc Vít Hoạt Hình Minh Họa, Vít, Công  Cụ Vẽ Tay Minh Họa, Công Cụ Cải Thiện Nhà miễn phí tải tập"/>
            <p:cNvPicPr>
              <a:picLocks noChangeAspect="1" noChangeArrowheads="1"/>
            </p:cNvPicPr>
            <p:nvPr/>
          </p:nvPicPr>
          <p:blipFill>
            <a:blip r:embed="rId1">
              <a:clrChange>
                <a:clrFrom>
                  <a:srgbClr val="F5F5F5"/>
                </a:clrFrom>
                <a:clrTo>
                  <a:srgbClr val="F5F5F5">
                    <a:alpha val="0"/>
                  </a:srgbClr>
                </a:clrTo>
              </a:clrChange>
              <a:extLst>
                <a:ext uri="{BEBA8EAE-BF5A-486C-A8C5-ECC9F3942E4B}">
                  <a14:imgProps xmlns:a14="http://schemas.microsoft.com/office/drawing/2010/main">
                    <a14:imgLayer r:embed="rId2">
                      <a14:imgEffect>
                        <a14:backgroundRemoval t="10000" b="90000" l="10000" r="90000">
                          <a14:foregroundMark x1="70156" y1="14607" x2="58281" y2="49064"/>
                          <a14:foregroundMark x1="57500" y1="48315" x2="59219" y2="18727"/>
                          <a14:foregroundMark x1="52031" y1="40949" x2="23281" y2="81024"/>
                          <a14:foregroundMark x1="22500" y1="80275" x2="21094" y2="74032"/>
                          <a14:foregroundMark x1="20313" y1="73283" x2="27969" y2="78152"/>
                          <a14:foregroundMark x1="27187" y1="77403" x2="22031" y2="82896"/>
                          <a14:foregroundMark x1="72344" y1="26217" x2="76094" y2="33458"/>
                          <a14:foregroundMark x1="58281" y1="39576" x2="57500" y2="29338"/>
                        </a14:backgroundRemoval>
                      </a14:imgEffect>
                    </a14:imgLayer>
                  </a14:imgProps>
                </a:ext>
                <a:ext uri="{28A0092B-C50C-407E-A947-70E740481C1C}">
                  <a14:useLocalDpi xmlns:a14="http://schemas.microsoft.com/office/drawing/2010/main" val="0"/>
                </a:ext>
              </a:extLst>
            </a:blip>
            <a:srcRect/>
            <a:stretch>
              <a:fillRect/>
            </a:stretch>
          </p:blipFill>
          <p:spPr bwMode="auto">
            <a:xfrm rot="19366412" flipH="1">
              <a:off x="2427577" y="5451961"/>
              <a:ext cx="1266450" cy="158489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ình ảnh Ốc Vít PNG, Vector, PSD, và biểu tượng để tải về miễn phí | pngtree"/>
            <p:cNvPicPr>
              <a:picLocks noChangeAspect="1" noChangeArrowheads="1"/>
            </p:cNvPicPr>
            <p:nvPr/>
          </p:nvPicPr>
          <p:blipFill>
            <a:blip r:embed="rId3">
              <a:clrChange>
                <a:clrFrom>
                  <a:srgbClr val="F4F5F6"/>
                </a:clrFrom>
                <a:clrTo>
                  <a:srgbClr val="F4F5F6">
                    <a:alpha val="0"/>
                  </a:srgbClr>
                </a:clrTo>
              </a:clrChange>
              <a:extLst>
                <a:ext uri="{28A0092B-C50C-407E-A947-70E740481C1C}">
                  <a14:useLocalDpi xmlns:a14="http://schemas.microsoft.com/office/drawing/2010/main" val="0"/>
                </a:ext>
              </a:extLst>
            </a:blip>
            <a:srcRect/>
            <a:stretch>
              <a:fillRect/>
            </a:stretch>
          </p:blipFill>
          <p:spPr bwMode="auto">
            <a:xfrm flipH="1">
              <a:off x="4047326" y="6018392"/>
              <a:ext cx="589296" cy="58779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ช่างหัว, โรงพยาบาล, จับ png - png ช่างหัว, โรงพยาบาล, จับ icon vector"/>
            <p:cNvPicPr>
              <a:picLocks noChangeAspect="1" noChangeArrowheads="1"/>
            </p:cNvPicPr>
            <p:nvPr/>
          </p:nvPicPr>
          <p:blipFill>
            <a:blip r:embed="rId4">
              <a:clrChange>
                <a:clrFrom>
                  <a:srgbClr val="EEEEEE"/>
                </a:clrFrom>
                <a:clrTo>
                  <a:srgbClr val="EEEEEE">
                    <a:alpha val="0"/>
                  </a:srgbClr>
                </a:clrTo>
              </a:clrChange>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655894">
              <a:off x="4761544" y="5956788"/>
              <a:ext cx="923330" cy="923330"/>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10" descr="ช่างหัว, โรงพยาบาล, จับ png - png ช่างหัว, โรงพยาบาล, จับ icon vector"/>
            <p:cNvPicPr>
              <a:picLocks noChangeAspect="1" noChangeArrowheads="1"/>
            </p:cNvPicPr>
            <p:nvPr/>
          </p:nvPicPr>
          <p:blipFill rotWithShape="1">
            <a:blip r:embed="rId6">
              <a:clrChange>
                <a:clrFrom>
                  <a:srgbClr val="EEEEEE"/>
                </a:clrFrom>
                <a:clrTo>
                  <a:srgbClr val="EEEEEE">
                    <a:alpha val="0"/>
                  </a:srgbClr>
                </a:clrTo>
              </a:clrChange>
              <a:extLst>
                <a:ext uri="{BEBA8EAE-BF5A-486C-A8C5-ECC9F3942E4B}">
                  <a14:imgProps xmlns:a14="http://schemas.microsoft.com/office/drawing/2010/main">
                    <a14:imgLayer r:embed="rId7">
                      <a14:imgEffect>
                        <a14:backgroundRemoval t="10000" b="90000" l="10000" r="90000">
                          <a14:foregroundMark x1="33111" y1="83444" x2="32556" y2="88111"/>
                          <a14:backgroundMark x1="24222" y1="27333" x2="50667" y2="47556"/>
                          <a14:backgroundMark x1="60889" y1="57889" x2="60889" y2="57889"/>
                          <a14:backgroundMark x1="52000" y1="49778" x2="71889" y2="64000"/>
                          <a14:backgroundMark x1="72000" y1="63667" x2="77667" y2="70111"/>
                        </a14:backgroundRemoval>
                      </a14:imgEffect>
                    </a14:imgLayer>
                  </a14:imgProps>
                </a:ext>
                <a:ext uri="{28A0092B-C50C-407E-A947-70E740481C1C}">
                  <a14:useLocalDpi xmlns:a14="http://schemas.microsoft.com/office/drawing/2010/main" val="0"/>
                </a:ext>
              </a:extLst>
            </a:blip>
            <a:srcRect l="10243" t="56624" r="53591" b="4630"/>
            <a:stretch>
              <a:fillRect/>
            </a:stretch>
          </p:blipFill>
          <p:spPr bwMode="auto">
            <a:xfrm rot="20655894">
              <a:off x="5698671" y="6159944"/>
              <a:ext cx="467192" cy="500505"/>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10" descr="ช่างหัว, โรงพยาบาล, จับ png - png ช่างหัว, โรงพยาบาล, จับ icon vector"/>
            <p:cNvPicPr>
              <a:picLocks noChangeAspect="1" noChangeArrowheads="1"/>
            </p:cNvPicPr>
            <p:nvPr/>
          </p:nvPicPr>
          <p:blipFill rotWithShape="1">
            <a:blip r:embed="rId6">
              <a:clrChange>
                <a:clrFrom>
                  <a:srgbClr val="EEEEEE"/>
                </a:clrFrom>
                <a:clrTo>
                  <a:srgbClr val="EEEEEE">
                    <a:alpha val="0"/>
                  </a:srgbClr>
                </a:clrTo>
              </a:clrChange>
              <a:extLst>
                <a:ext uri="{BEBA8EAE-BF5A-486C-A8C5-ECC9F3942E4B}">
                  <a14:imgProps xmlns:a14="http://schemas.microsoft.com/office/drawing/2010/main">
                    <a14:imgLayer r:embed="rId8">
                      <a14:imgEffect>
                        <a14:backgroundRemoval t="10000" b="90000" l="10000" r="90000">
                          <a14:foregroundMark x1="33111" y1="83444" x2="32556" y2="88111"/>
                          <a14:backgroundMark x1="24222" y1="27333" x2="50667" y2="47556"/>
                          <a14:backgroundMark x1="60889" y1="57889" x2="60889" y2="57889"/>
                          <a14:backgroundMark x1="52000" y1="49778" x2="71889" y2="64000"/>
                          <a14:backgroundMark x1="72000" y1="63667" x2="77667" y2="70111"/>
                        </a14:backgroundRemoval>
                      </a14:imgEffect>
                    </a14:imgLayer>
                  </a14:imgProps>
                </a:ext>
                <a:ext uri="{28A0092B-C50C-407E-A947-70E740481C1C}">
                  <a14:useLocalDpi xmlns:a14="http://schemas.microsoft.com/office/drawing/2010/main" val="0"/>
                </a:ext>
              </a:extLst>
            </a:blip>
            <a:srcRect l="10243" t="56624" r="53591" b="4630"/>
            <a:stretch>
              <a:fillRect/>
            </a:stretch>
          </p:blipFill>
          <p:spPr bwMode="auto">
            <a:xfrm rot="20655894">
              <a:off x="6028315" y="6274876"/>
              <a:ext cx="263717" cy="28252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Robots Clipart Yellow - Transparent Background Robot Cartoon Png  Transparent PNG - 581x533 - Free Download on NicePNG"/>
            <p:cNvPicPr>
              <a:picLocks noChangeAspect="1" noChangeArrowheads="1"/>
            </p:cNvPicPr>
            <p:nvPr/>
          </p:nvPicPr>
          <p:blipFill>
            <a:blip r:embed="rId9">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92314" y="4483198"/>
              <a:ext cx="3266753" cy="235049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3">
                                            <p:txEl>
                                              <p:pRg st="0" end="0"/>
                                            </p:txEl>
                                          </p:spTgt>
                                        </p:tgtEl>
                                        <p:attrNameLst>
                                          <p:attrName>style.color</p:attrName>
                                        </p:attrNameLst>
                                      </p:cBhvr>
                                      <p:to>
                                        <p:clrVal>
                                          <a:srgbClr val="00B0F0"/>
                                        </p:clrVal>
                                      </p:to>
                                    </p:set>
                                    <p:set>
                                      <p:cBhvr>
                                        <p:cTn id="7" dur="500" fill="hold"/>
                                        <p:tgtEl>
                                          <p:spTgt spid="33">
                                            <p:txEl>
                                              <p:pRg st="0" end="0"/>
                                            </p:txEl>
                                          </p:spTgt>
                                        </p:tgtEl>
                                        <p:attrNameLst>
                                          <p:attrName>fillcolor</p:attrName>
                                        </p:attrNameLst>
                                      </p:cBhvr>
                                      <p:to>
                                        <p:clrVal>
                                          <a:srgbClr val="00B0F0"/>
                                        </p:clrVal>
                                      </p:to>
                                    </p:set>
                                    <p:set>
                                      <p:cBhvr>
                                        <p:cTn id="8" dur="500" fill="hold"/>
                                        <p:tgtEl>
                                          <p:spTgt spid="33">
                                            <p:txEl>
                                              <p:pRg st="0" end="0"/>
                                            </p:txEl>
                                          </p:spTgt>
                                        </p:tgtEl>
                                        <p:attrNameLst>
                                          <p:attrName>fill.type</p:attrName>
                                        </p:attrNameLst>
                                      </p:cBhvr>
                                      <p:to>
                                        <p:strVal val="solid"/>
                                      </p:to>
                                    </p:set>
                                  </p:childTnLst>
                                </p:cTn>
                              </p:par>
                              <p:par>
                                <p:cTn id="9" presetID="27" presetClass="emph" presetSubtype="0" fill="remove" grpId="0" nodeType="withEffect">
                                  <p:stCondLst>
                                    <p:cond delay="0"/>
                                  </p:stCondLst>
                                  <p:iterate type="lt">
                                    <p:tmPct val="0"/>
                                  </p:iterate>
                                  <p:childTnLst>
                                    <p:animClr clrSpc="rgb" dir="cw">
                                      <p:cBhvr override="childStyle">
                                        <p:cTn id="10" dur="250" autoRev="1" fill="remove"/>
                                        <p:tgtEl>
                                          <p:spTgt spid="33">
                                            <p:txEl>
                                              <p:pRg st="0" end="0"/>
                                            </p:txEl>
                                          </p:spTgt>
                                        </p:tgtEl>
                                        <p:attrNameLst>
                                          <p:attrName>style.color</p:attrName>
                                        </p:attrNameLst>
                                      </p:cBhvr>
                                      <p:to>
                                        <a:schemeClr val="bg1"/>
                                      </p:to>
                                    </p:animClr>
                                    <p:animClr clrSpc="rgb" dir="cw">
                                      <p:cBhvr>
                                        <p:cTn id="11" dur="250" autoRev="1" fill="remove"/>
                                        <p:tgtEl>
                                          <p:spTgt spid="33">
                                            <p:txEl>
                                              <p:pRg st="0" end="0"/>
                                            </p:txEl>
                                          </p:spTgt>
                                        </p:tgtEl>
                                        <p:attrNameLst>
                                          <p:attrName>fillcolor</p:attrName>
                                        </p:attrNameLst>
                                      </p:cBhvr>
                                      <p:to>
                                        <a:schemeClr val="bg1"/>
                                      </p:to>
                                    </p:animClr>
                                    <p:set>
                                      <p:cBhvr>
                                        <p:cTn id="12" dur="250" autoRev="1" fill="remove"/>
                                        <p:tgtEl>
                                          <p:spTgt spid="33">
                                            <p:txEl>
                                              <p:pRg st="0" end="0"/>
                                            </p:txEl>
                                          </p:spTgt>
                                        </p:tgtEl>
                                        <p:attrNameLst>
                                          <p:attrName>fill.type</p:attrName>
                                        </p:attrNameLst>
                                      </p:cBhvr>
                                      <p:to>
                                        <p:strVal val="solid"/>
                                      </p:to>
                                    </p:set>
                                    <p:set>
                                      <p:cBhvr>
                                        <p:cTn id="13" dur="250" autoRev="1" fill="remove"/>
                                        <p:tgtEl>
                                          <p:spTgt spid="33">
                                            <p:txEl>
                                              <p:pRg st="0" end="0"/>
                                            </p:txEl>
                                          </p:spTgt>
                                        </p:tgtEl>
                                        <p:attrNameLst>
                                          <p:attrName>fill.on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16" presetClass="emph" presetSubtype="0" fill="hold" nodeType="clickEffect">
                                  <p:stCondLst>
                                    <p:cond delay="0"/>
                                  </p:stCondLst>
                                  <p:iterate type="lt">
                                    <p:tmPct val="4000"/>
                                  </p:iterate>
                                  <p:childTnLst>
                                    <p:set>
                                      <p:cBhvr override="childStyle">
                                        <p:cTn id="17" dur="500" fill="hold"/>
                                        <p:tgtEl>
                                          <p:spTgt spid="34">
                                            <p:txEl>
                                              <p:pRg st="0" end="0"/>
                                            </p:txEl>
                                          </p:spTgt>
                                        </p:tgtEl>
                                        <p:attrNameLst>
                                          <p:attrName>style.color</p:attrName>
                                        </p:attrNameLst>
                                      </p:cBhvr>
                                      <p:to>
                                        <p:clrVal>
                                          <a:srgbClr val="00B0F0"/>
                                        </p:clrVal>
                                      </p:to>
                                    </p:set>
                                    <p:set>
                                      <p:cBhvr>
                                        <p:cTn id="18" dur="500" fill="hold"/>
                                        <p:tgtEl>
                                          <p:spTgt spid="34">
                                            <p:txEl>
                                              <p:pRg st="0" end="0"/>
                                            </p:txEl>
                                          </p:spTgt>
                                        </p:tgtEl>
                                        <p:attrNameLst>
                                          <p:attrName>fillcolor</p:attrName>
                                        </p:attrNameLst>
                                      </p:cBhvr>
                                      <p:to>
                                        <p:clrVal>
                                          <a:srgbClr val="00B0F0"/>
                                        </p:clrVal>
                                      </p:to>
                                    </p:set>
                                    <p:set>
                                      <p:cBhvr>
                                        <p:cTn id="19" dur="500" fill="hold"/>
                                        <p:tgtEl>
                                          <p:spTgt spid="34">
                                            <p:txEl>
                                              <p:pRg st="0" end="0"/>
                                            </p:txEl>
                                          </p:spTgt>
                                        </p:tgtEl>
                                        <p:attrNameLst>
                                          <p:attrName>fill.type</p:attrName>
                                        </p:attrNameLst>
                                      </p:cBhvr>
                                      <p:to>
                                        <p:strVal val="solid"/>
                                      </p:to>
                                    </p:set>
                                  </p:childTnLst>
                                </p:cTn>
                              </p:par>
                              <p:par>
                                <p:cTn id="20" presetID="27" presetClass="emph" presetSubtype="0" fill="remove" grpId="0" nodeType="withEffect">
                                  <p:stCondLst>
                                    <p:cond delay="0"/>
                                  </p:stCondLst>
                                  <p:iterate type="lt">
                                    <p:tmPct val="0"/>
                                  </p:iterate>
                                  <p:childTnLst>
                                    <p:animClr clrSpc="rgb" dir="cw">
                                      <p:cBhvr override="childStyle">
                                        <p:cTn id="21" dur="250" autoRev="1" fill="remove"/>
                                        <p:tgtEl>
                                          <p:spTgt spid="34">
                                            <p:txEl>
                                              <p:pRg st="0" end="0"/>
                                            </p:txEl>
                                          </p:spTgt>
                                        </p:tgtEl>
                                        <p:attrNameLst>
                                          <p:attrName>style.color</p:attrName>
                                        </p:attrNameLst>
                                      </p:cBhvr>
                                      <p:to>
                                        <a:schemeClr val="bg1"/>
                                      </p:to>
                                    </p:animClr>
                                    <p:animClr clrSpc="rgb" dir="cw">
                                      <p:cBhvr>
                                        <p:cTn id="22" dur="250" autoRev="1" fill="remove"/>
                                        <p:tgtEl>
                                          <p:spTgt spid="34">
                                            <p:txEl>
                                              <p:pRg st="0" end="0"/>
                                            </p:txEl>
                                          </p:spTgt>
                                        </p:tgtEl>
                                        <p:attrNameLst>
                                          <p:attrName>fillcolor</p:attrName>
                                        </p:attrNameLst>
                                      </p:cBhvr>
                                      <p:to>
                                        <a:schemeClr val="bg1"/>
                                      </p:to>
                                    </p:animClr>
                                    <p:set>
                                      <p:cBhvr>
                                        <p:cTn id="23" dur="250" autoRev="1" fill="remove"/>
                                        <p:tgtEl>
                                          <p:spTgt spid="34">
                                            <p:txEl>
                                              <p:pRg st="0" end="0"/>
                                            </p:txEl>
                                          </p:spTgt>
                                        </p:tgtEl>
                                        <p:attrNameLst>
                                          <p:attrName>fill.type</p:attrName>
                                        </p:attrNameLst>
                                      </p:cBhvr>
                                      <p:to>
                                        <p:strVal val="solid"/>
                                      </p:to>
                                    </p:set>
                                    <p:set>
                                      <p:cBhvr>
                                        <p:cTn id="24" dur="250" autoRev="1" fill="remove"/>
                                        <p:tgtEl>
                                          <p:spTgt spid="34">
                                            <p:txEl>
                                              <p:pRg st="0" end="0"/>
                                            </p:txEl>
                                          </p:spTgt>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16" presetClass="emph" presetSubtype="0" fill="hold" nodeType="clickEffect">
                                  <p:stCondLst>
                                    <p:cond delay="0"/>
                                  </p:stCondLst>
                                  <p:iterate type="lt">
                                    <p:tmPct val="4000"/>
                                  </p:iterate>
                                  <p:childTnLst>
                                    <p:set>
                                      <p:cBhvr override="childStyle">
                                        <p:cTn id="28" dur="500" fill="hold"/>
                                        <p:tgtEl>
                                          <p:spTgt spid="25">
                                            <p:txEl>
                                              <p:pRg st="0" end="0"/>
                                            </p:txEl>
                                          </p:spTgt>
                                        </p:tgtEl>
                                        <p:attrNameLst>
                                          <p:attrName>style.color</p:attrName>
                                        </p:attrNameLst>
                                      </p:cBhvr>
                                      <p:to>
                                        <p:clrVal>
                                          <a:srgbClr val="00B0F0"/>
                                        </p:clrVal>
                                      </p:to>
                                    </p:set>
                                    <p:set>
                                      <p:cBhvr>
                                        <p:cTn id="29" dur="500" fill="hold"/>
                                        <p:tgtEl>
                                          <p:spTgt spid="25">
                                            <p:txEl>
                                              <p:pRg st="0" end="0"/>
                                            </p:txEl>
                                          </p:spTgt>
                                        </p:tgtEl>
                                        <p:attrNameLst>
                                          <p:attrName>fillcolor</p:attrName>
                                        </p:attrNameLst>
                                      </p:cBhvr>
                                      <p:to>
                                        <p:clrVal>
                                          <a:srgbClr val="00B0F0"/>
                                        </p:clrVal>
                                      </p:to>
                                    </p:set>
                                    <p:set>
                                      <p:cBhvr>
                                        <p:cTn id="30" dur="500" fill="hold"/>
                                        <p:tgtEl>
                                          <p:spTgt spid="25">
                                            <p:txEl>
                                              <p:pRg st="0" end="0"/>
                                            </p:txEl>
                                          </p:spTgt>
                                        </p:tgtEl>
                                        <p:attrNameLst>
                                          <p:attrName>fill.type</p:attrName>
                                        </p:attrNameLst>
                                      </p:cBhvr>
                                      <p:to>
                                        <p:strVal val="solid"/>
                                      </p:to>
                                    </p:set>
                                  </p:childTnLst>
                                </p:cTn>
                              </p:par>
                              <p:par>
                                <p:cTn id="31" presetID="27" presetClass="emph" presetSubtype="0" fill="remove" grpId="0" nodeType="withEffect">
                                  <p:stCondLst>
                                    <p:cond delay="0"/>
                                  </p:stCondLst>
                                  <p:iterate type="lt">
                                    <p:tmPct val="0"/>
                                  </p:iterate>
                                  <p:childTnLst>
                                    <p:animClr clrSpc="rgb" dir="cw">
                                      <p:cBhvr override="childStyle">
                                        <p:cTn id="32" dur="250" autoRev="1" fill="remove"/>
                                        <p:tgtEl>
                                          <p:spTgt spid="25">
                                            <p:txEl>
                                              <p:pRg st="0" end="0"/>
                                            </p:txEl>
                                          </p:spTgt>
                                        </p:tgtEl>
                                        <p:attrNameLst>
                                          <p:attrName>style.color</p:attrName>
                                        </p:attrNameLst>
                                      </p:cBhvr>
                                      <p:to>
                                        <a:schemeClr val="bg1"/>
                                      </p:to>
                                    </p:animClr>
                                    <p:animClr clrSpc="rgb" dir="cw">
                                      <p:cBhvr>
                                        <p:cTn id="33" dur="250" autoRev="1" fill="remove"/>
                                        <p:tgtEl>
                                          <p:spTgt spid="25">
                                            <p:txEl>
                                              <p:pRg st="0" end="0"/>
                                            </p:txEl>
                                          </p:spTgt>
                                        </p:tgtEl>
                                        <p:attrNameLst>
                                          <p:attrName>fillcolor</p:attrName>
                                        </p:attrNameLst>
                                      </p:cBhvr>
                                      <p:to>
                                        <a:schemeClr val="bg1"/>
                                      </p:to>
                                    </p:animClr>
                                    <p:set>
                                      <p:cBhvr>
                                        <p:cTn id="34" dur="250" autoRev="1" fill="remove"/>
                                        <p:tgtEl>
                                          <p:spTgt spid="25">
                                            <p:txEl>
                                              <p:pRg st="0" end="0"/>
                                            </p:txEl>
                                          </p:spTgt>
                                        </p:tgtEl>
                                        <p:attrNameLst>
                                          <p:attrName>fill.type</p:attrName>
                                        </p:attrNameLst>
                                      </p:cBhvr>
                                      <p:to>
                                        <p:strVal val="solid"/>
                                      </p:to>
                                    </p:set>
                                    <p:set>
                                      <p:cBhvr>
                                        <p:cTn id="35" dur="250" autoRev="1" fill="remove"/>
                                        <p:tgtEl>
                                          <p:spTgt spid="25">
                                            <p:txEl>
                                              <p:pRg st="0" end="0"/>
                                            </p:txEl>
                                          </p:spTgt>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3" presetClass="emph" presetSubtype="2" fill="hold" grpId="2" nodeType="clickEffect">
                                  <p:stCondLst>
                                    <p:cond delay="0"/>
                                  </p:stCondLst>
                                  <p:iterate type="lt">
                                    <p:tmPct val="0"/>
                                  </p:iterate>
                                  <p:childTnLst>
                                    <p:animClr clrSpc="rgb" dir="cw">
                                      <p:cBhvr override="childStyle">
                                        <p:cTn id="39" dur="2000" fill="hold"/>
                                        <p:tgtEl>
                                          <p:spTgt spid="52"/>
                                        </p:tgtEl>
                                        <p:attrNameLst>
                                          <p:attrName>style.color</p:attrName>
                                        </p:attrNameLst>
                                      </p:cBhvr>
                                      <p:to>
                                        <a:srgbClr val="ED3834"/>
                                      </p:to>
                                    </p:animClr>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iterate type="lt">
                                    <p:tmAbs val="0"/>
                                  </p:iterate>
                                  <p:childTnLst>
                                    <p:set>
                                      <p:cBhvr>
                                        <p:cTn id="43" dur="1" fill="hold">
                                          <p:stCondLst>
                                            <p:cond delay="0"/>
                                          </p:stCondLst>
                                        </p:cTn>
                                        <p:tgtEl>
                                          <p:spTgt spid="52"/>
                                        </p:tgtEl>
                                        <p:attrNameLst>
                                          <p:attrName>style.visibility</p:attrName>
                                        </p:attrNameLst>
                                      </p:cBhvr>
                                      <p:to>
                                        <p:strVal val="visible"/>
                                      </p:to>
                                    </p:set>
                                  </p:childTnLst>
                                </p:cTn>
                              </p:par>
                            </p:childTnLst>
                          </p:cTn>
                        </p:par>
                        <p:par>
                          <p:cTn id="44" fill="hold">
                            <p:stCondLst>
                              <p:cond delay="0"/>
                            </p:stCondLst>
                            <p:childTnLst>
                              <p:par>
                                <p:cTn id="45" presetID="26" presetClass="emph" presetSubtype="0" repeatCount="2000" fill="hold" grpId="3" nodeType="afterEffect">
                                  <p:stCondLst>
                                    <p:cond delay="0"/>
                                  </p:stCondLst>
                                  <p:iterate type="lt">
                                    <p:tmPct val="0"/>
                                  </p:iterate>
                                  <p:childTnLst>
                                    <p:animEffect transition="out" filter="fade">
                                      <p:cBhvr>
                                        <p:cTn id="46" dur="500" tmFilter="0, 0; .2, .5; .8, .5; 1, 0"/>
                                        <p:tgtEl>
                                          <p:spTgt spid="52"/>
                                        </p:tgtEl>
                                      </p:cBhvr>
                                    </p:animEffect>
                                    <p:animScale>
                                      <p:cBhvr>
                                        <p:cTn id="47" dur="250" autoRev="1" fill="hold"/>
                                        <p:tgtEl>
                                          <p:spTgt spid="52"/>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iterate type="lt">
                                    <p:tmAbs val="0"/>
                                  </p:iterate>
                                  <p:childTnLst>
                                    <p:set>
                                      <p:cBhvr>
                                        <p:cTn id="51" dur="1" fill="hold">
                                          <p:stCondLst>
                                            <p:cond delay="0"/>
                                          </p:stCondLst>
                                        </p:cTn>
                                        <p:tgtEl>
                                          <p:spTgt spid="52"/>
                                        </p:tgtEl>
                                        <p:attrNameLst>
                                          <p:attrName>style.visibility</p:attrName>
                                        </p:attrNameLst>
                                      </p:cBhvr>
                                      <p:to>
                                        <p:strVal val="hidden"/>
                                      </p:to>
                                    </p:set>
                                  </p:childTnLst>
                                </p:cTn>
                              </p:par>
                            </p:childTnLst>
                          </p:cTn>
                        </p:par>
                        <p:par>
                          <p:cTn id="52" fill="hold">
                            <p:stCondLst>
                              <p:cond delay="0"/>
                            </p:stCondLst>
                            <p:childTnLst>
                              <p:par>
                                <p:cTn id="53" presetID="16" presetClass="entr" presetSubtype="21" fill="hold" nodeType="afterEffect">
                                  <p:stCondLst>
                                    <p:cond delay="0"/>
                                  </p:stCondLst>
                                  <p:childTnLst>
                                    <p:set>
                                      <p:cBhvr>
                                        <p:cTn id="54" dur="1" fill="hold">
                                          <p:stCondLst>
                                            <p:cond delay="0"/>
                                          </p:stCondLst>
                                        </p:cTn>
                                        <p:tgtEl>
                                          <p:spTgt spid="53">
                                            <p:txEl>
                                              <p:pRg st="0" end="0"/>
                                            </p:txEl>
                                          </p:spTgt>
                                        </p:tgtEl>
                                        <p:attrNameLst>
                                          <p:attrName>style.visibility</p:attrName>
                                        </p:attrNameLst>
                                      </p:cBhvr>
                                      <p:to>
                                        <p:strVal val="visible"/>
                                      </p:to>
                                    </p:set>
                                    <p:animEffect transition="in" filter="barn(inVertical)">
                                      <p:cBhvr>
                                        <p:cTn id="55" dur="500"/>
                                        <p:tgtEl>
                                          <p:spTgt spid="53">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mph" presetSubtype="0" fill="hold" nodeType="clickEffect">
                                  <p:stCondLst>
                                    <p:cond delay="0"/>
                                  </p:stCondLst>
                                  <p:iterate type="lt">
                                    <p:tmPct val="4000"/>
                                  </p:iterate>
                                  <p:childTnLst>
                                    <p:set>
                                      <p:cBhvr override="childStyle">
                                        <p:cTn id="59" dur="500" fill="hold"/>
                                        <p:tgtEl>
                                          <p:spTgt spid="22">
                                            <p:txEl>
                                              <p:pRg st="0" end="0"/>
                                            </p:txEl>
                                          </p:spTgt>
                                        </p:tgtEl>
                                        <p:attrNameLst>
                                          <p:attrName>style.color</p:attrName>
                                        </p:attrNameLst>
                                      </p:cBhvr>
                                      <p:to>
                                        <p:clrVal>
                                          <a:srgbClr val="00B050"/>
                                        </p:clrVal>
                                      </p:to>
                                    </p:set>
                                    <p:set>
                                      <p:cBhvr>
                                        <p:cTn id="60" dur="500" fill="hold"/>
                                        <p:tgtEl>
                                          <p:spTgt spid="22">
                                            <p:txEl>
                                              <p:pRg st="0" end="0"/>
                                            </p:txEl>
                                          </p:spTgt>
                                        </p:tgtEl>
                                        <p:attrNameLst>
                                          <p:attrName>fillcolor</p:attrName>
                                        </p:attrNameLst>
                                      </p:cBhvr>
                                      <p:to>
                                        <p:clrVal>
                                          <a:srgbClr val="00B050"/>
                                        </p:clrVal>
                                      </p:to>
                                    </p:set>
                                    <p:set>
                                      <p:cBhvr>
                                        <p:cTn id="61" dur="500" fill="hold"/>
                                        <p:tgtEl>
                                          <p:spTgt spid="22">
                                            <p:txEl>
                                              <p:pRg st="0" end="0"/>
                                            </p:txEl>
                                          </p:spTgt>
                                        </p:tgtEl>
                                        <p:attrNameLst>
                                          <p:attrName>fill.type</p:attrName>
                                        </p:attrNameLst>
                                      </p:cBhvr>
                                      <p:to>
                                        <p:strVal val="solid"/>
                                      </p:to>
                                    </p:set>
                                  </p:childTnLst>
                                </p:cTn>
                              </p:par>
                              <p:par>
                                <p:cTn id="62" presetID="27" presetClass="emph" presetSubtype="0" fill="remove" nodeType="withEffect">
                                  <p:stCondLst>
                                    <p:cond delay="0"/>
                                  </p:stCondLst>
                                  <p:iterate type="lt">
                                    <p:tmPct val="0"/>
                                  </p:iterate>
                                  <p:childTnLst>
                                    <p:animClr clrSpc="rgb" dir="cw">
                                      <p:cBhvr override="childStyle">
                                        <p:cTn id="63" dur="250" autoRev="1" fill="remove"/>
                                        <p:tgtEl>
                                          <p:spTgt spid="22">
                                            <p:txEl>
                                              <p:pRg st="0" end="0"/>
                                            </p:txEl>
                                          </p:spTgt>
                                        </p:tgtEl>
                                        <p:attrNameLst>
                                          <p:attrName>style.color</p:attrName>
                                        </p:attrNameLst>
                                      </p:cBhvr>
                                      <p:to>
                                        <a:schemeClr val="bg1"/>
                                      </p:to>
                                    </p:animClr>
                                    <p:animClr clrSpc="rgb" dir="cw">
                                      <p:cBhvr>
                                        <p:cTn id="64" dur="250" autoRev="1" fill="remove"/>
                                        <p:tgtEl>
                                          <p:spTgt spid="22">
                                            <p:txEl>
                                              <p:pRg st="0" end="0"/>
                                            </p:txEl>
                                          </p:spTgt>
                                        </p:tgtEl>
                                        <p:attrNameLst>
                                          <p:attrName>fillcolor</p:attrName>
                                        </p:attrNameLst>
                                      </p:cBhvr>
                                      <p:to>
                                        <a:schemeClr val="bg1"/>
                                      </p:to>
                                    </p:animClr>
                                    <p:set>
                                      <p:cBhvr>
                                        <p:cTn id="65" dur="250" autoRev="1" fill="remove"/>
                                        <p:tgtEl>
                                          <p:spTgt spid="22">
                                            <p:txEl>
                                              <p:pRg st="0" end="0"/>
                                            </p:txEl>
                                          </p:spTgt>
                                        </p:tgtEl>
                                        <p:attrNameLst>
                                          <p:attrName>fill.type</p:attrName>
                                        </p:attrNameLst>
                                      </p:cBhvr>
                                      <p:to>
                                        <p:strVal val="solid"/>
                                      </p:to>
                                    </p:set>
                                    <p:set>
                                      <p:cBhvr>
                                        <p:cTn id="66" dur="250" autoRev="1" fill="remove"/>
                                        <p:tgtEl>
                                          <p:spTgt spid="22">
                                            <p:txEl>
                                              <p:pRg st="0" end="0"/>
                                            </p:txEl>
                                          </p:spTgt>
                                        </p:tgtEl>
                                        <p:attrNameLst>
                                          <p:attrName>fill.on</p:attrName>
                                        </p:attrNameLst>
                                      </p:cBhvr>
                                      <p:to>
                                        <p:strVal val="true"/>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iterate type="lt">
                                    <p:tmPct val="0"/>
                                  </p:iterate>
                                  <p:childTnLst>
                                    <p:set>
                                      <p:cBhvr>
                                        <p:cTn id="70" dur="1" fill="hold">
                                          <p:stCondLst>
                                            <p:cond delay="0"/>
                                          </p:stCondLst>
                                        </p:cTn>
                                        <p:tgtEl>
                                          <p:spTgt spid="50"/>
                                        </p:tgtEl>
                                        <p:attrNameLst>
                                          <p:attrName>style.visibility</p:attrName>
                                        </p:attrNameLst>
                                      </p:cBhvr>
                                      <p:to>
                                        <p:strVal val="visible"/>
                                      </p:to>
                                    </p:set>
                                    <p:animEffect transition="in" filter="fade">
                                      <p:cBhvr>
                                        <p:cTn id="71" dur="500"/>
                                        <p:tgtEl>
                                          <p:spTgt spid="50"/>
                                        </p:tgtEl>
                                      </p:cBhvr>
                                    </p:animEffect>
                                  </p:childTnLst>
                                </p:cTn>
                              </p:par>
                              <p:par>
                                <p:cTn id="72" presetID="16" presetClass="emph" presetSubtype="0" fill="hold" grpId="1" nodeType="withEffect">
                                  <p:stCondLst>
                                    <p:cond delay="0"/>
                                  </p:stCondLst>
                                  <p:iterate type="lt">
                                    <p:tmPct val="4000"/>
                                  </p:iterate>
                                  <p:childTnLst>
                                    <p:set>
                                      <p:cBhvr override="childStyle">
                                        <p:cTn id="73" dur="500" fill="hold"/>
                                        <p:tgtEl>
                                          <p:spTgt spid="50"/>
                                        </p:tgtEl>
                                        <p:attrNameLst>
                                          <p:attrName>style.color</p:attrName>
                                        </p:attrNameLst>
                                      </p:cBhvr>
                                      <p:to>
                                        <p:clrVal>
                                          <a:srgbClr val="00B050"/>
                                        </p:clrVal>
                                      </p:to>
                                    </p:set>
                                    <p:set>
                                      <p:cBhvr>
                                        <p:cTn id="74" dur="500" fill="hold"/>
                                        <p:tgtEl>
                                          <p:spTgt spid="50"/>
                                        </p:tgtEl>
                                        <p:attrNameLst>
                                          <p:attrName>fillcolor</p:attrName>
                                        </p:attrNameLst>
                                      </p:cBhvr>
                                      <p:to>
                                        <p:clrVal>
                                          <a:srgbClr val="00B050"/>
                                        </p:clrVal>
                                      </p:to>
                                    </p:set>
                                    <p:set>
                                      <p:cBhvr>
                                        <p:cTn id="75" dur="500" fill="hold"/>
                                        <p:tgtEl>
                                          <p:spTgt spid="50"/>
                                        </p:tgtEl>
                                        <p:attrNameLst>
                                          <p:attrName>fill.type</p:attrName>
                                        </p:attrNameLst>
                                      </p:cBhvr>
                                      <p:to>
                                        <p:strVal val="solid"/>
                                      </p:to>
                                    </p:set>
                                  </p:childTnLst>
                                </p:cTn>
                              </p:par>
                              <p:par>
                                <p:cTn id="76" presetID="27" presetClass="emph" presetSubtype="0" fill="remove" grpId="2" nodeType="withEffect">
                                  <p:stCondLst>
                                    <p:cond delay="0"/>
                                  </p:stCondLst>
                                  <p:iterate type="lt">
                                    <p:tmPct val="0"/>
                                  </p:iterate>
                                  <p:childTnLst>
                                    <p:animClr clrSpc="rgb" dir="cw">
                                      <p:cBhvr override="childStyle">
                                        <p:cTn id="77" dur="250" autoRev="1" fill="remove"/>
                                        <p:tgtEl>
                                          <p:spTgt spid="50"/>
                                        </p:tgtEl>
                                        <p:attrNameLst>
                                          <p:attrName>style.color</p:attrName>
                                        </p:attrNameLst>
                                      </p:cBhvr>
                                      <p:to>
                                        <a:schemeClr val="bg1"/>
                                      </p:to>
                                    </p:animClr>
                                    <p:animClr clrSpc="rgb" dir="cw">
                                      <p:cBhvr>
                                        <p:cTn id="78" dur="250" autoRev="1" fill="remove"/>
                                        <p:tgtEl>
                                          <p:spTgt spid="50"/>
                                        </p:tgtEl>
                                        <p:attrNameLst>
                                          <p:attrName>fillcolor</p:attrName>
                                        </p:attrNameLst>
                                      </p:cBhvr>
                                      <p:to>
                                        <a:schemeClr val="bg1"/>
                                      </p:to>
                                    </p:animClr>
                                    <p:set>
                                      <p:cBhvr>
                                        <p:cTn id="79" dur="250" autoRev="1" fill="remove"/>
                                        <p:tgtEl>
                                          <p:spTgt spid="50"/>
                                        </p:tgtEl>
                                        <p:attrNameLst>
                                          <p:attrName>fill.type</p:attrName>
                                        </p:attrNameLst>
                                      </p:cBhvr>
                                      <p:to>
                                        <p:strVal val="solid"/>
                                      </p:to>
                                    </p:set>
                                    <p:set>
                                      <p:cBhvr>
                                        <p:cTn id="80" dur="250" autoRev="1" fill="remove"/>
                                        <p:tgtEl>
                                          <p:spTgt spid="50"/>
                                        </p:tgtEl>
                                        <p:attrNameLst>
                                          <p:attrName>fill.on</p:attrName>
                                        </p:attrNameLst>
                                      </p:cBhvr>
                                      <p:to>
                                        <p:strVal val="tru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iterate type="lt">
                                    <p:tmAbs val="0"/>
                                  </p:iterate>
                                  <p:childTnLst>
                                    <p:set>
                                      <p:cBhvr>
                                        <p:cTn id="84" dur="1" fill="hold">
                                          <p:stCondLst>
                                            <p:cond delay="0"/>
                                          </p:stCondLst>
                                        </p:cTn>
                                        <p:tgtEl>
                                          <p:spTgt spid="5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3" presetClass="emph" presetSubtype="2" fill="hold" grpId="2" nodeType="clickEffect">
                                  <p:stCondLst>
                                    <p:cond delay="0"/>
                                  </p:stCondLst>
                                  <p:iterate type="lt">
                                    <p:tmPct val="0"/>
                                  </p:iterate>
                                  <p:childTnLst>
                                    <p:animClr clrSpc="rgb" dir="cw">
                                      <p:cBhvr override="childStyle">
                                        <p:cTn id="88" dur="2000" fill="hold"/>
                                        <p:tgtEl>
                                          <p:spTgt spid="54"/>
                                        </p:tgtEl>
                                        <p:attrNameLst>
                                          <p:attrName>style.color</p:attrName>
                                        </p:attrNameLst>
                                      </p:cBhvr>
                                      <p:to>
                                        <a:srgbClr val="ED3834"/>
                                      </p:to>
                                    </p:animClr>
                                  </p:childTnLst>
                                </p:cTn>
                              </p:par>
                              <p:par>
                                <p:cTn id="89" presetID="26" presetClass="emph" presetSubtype="0" repeatCount="2000" fill="hold" grpId="3" nodeType="withEffect">
                                  <p:stCondLst>
                                    <p:cond delay="0"/>
                                  </p:stCondLst>
                                  <p:iterate type="lt">
                                    <p:tmPct val="0"/>
                                  </p:iterate>
                                  <p:childTnLst>
                                    <p:animEffect transition="out" filter="fade">
                                      <p:cBhvr>
                                        <p:cTn id="90" dur="500" tmFilter="0, 0; .2, .5; .8, .5; 1, 0"/>
                                        <p:tgtEl>
                                          <p:spTgt spid="54"/>
                                        </p:tgtEl>
                                      </p:cBhvr>
                                    </p:animEffect>
                                    <p:animScale>
                                      <p:cBhvr>
                                        <p:cTn id="91" dur="250" autoRev="1" fill="hold"/>
                                        <p:tgtEl>
                                          <p:spTgt spid="54"/>
                                        </p:tgtEl>
                                      </p:cBhvr>
                                      <p:by x="105000" y="105000"/>
                                    </p:animScale>
                                  </p:childTnLst>
                                </p:cTn>
                              </p:par>
                            </p:childTnLst>
                          </p:cTn>
                        </p:par>
                      </p:childTnLst>
                    </p:cTn>
                  </p:par>
                  <p:par>
                    <p:cTn id="92" fill="hold">
                      <p:stCondLst>
                        <p:cond delay="indefinite"/>
                      </p:stCondLst>
                      <p:childTnLst>
                        <p:par>
                          <p:cTn id="93" fill="hold">
                            <p:stCondLst>
                              <p:cond delay="0"/>
                            </p:stCondLst>
                            <p:childTnLst>
                              <p:par>
                                <p:cTn id="94" presetID="16" presetClass="emph" presetSubtype="0" fill="hold" nodeType="clickEffect">
                                  <p:stCondLst>
                                    <p:cond delay="0"/>
                                  </p:stCondLst>
                                  <p:iterate type="lt">
                                    <p:tmPct val="4000"/>
                                  </p:iterate>
                                  <p:childTnLst>
                                    <p:set>
                                      <p:cBhvr override="childStyle">
                                        <p:cTn id="95" dur="500" fill="hold"/>
                                        <p:tgtEl>
                                          <p:spTgt spid="32">
                                            <p:txEl>
                                              <p:pRg st="0" end="0"/>
                                            </p:txEl>
                                          </p:spTgt>
                                        </p:tgtEl>
                                        <p:attrNameLst>
                                          <p:attrName>style.color</p:attrName>
                                        </p:attrNameLst>
                                      </p:cBhvr>
                                      <p:to>
                                        <p:clrVal>
                                          <a:srgbClr val="00B050"/>
                                        </p:clrVal>
                                      </p:to>
                                    </p:set>
                                    <p:set>
                                      <p:cBhvr>
                                        <p:cTn id="96" dur="500" fill="hold"/>
                                        <p:tgtEl>
                                          <p:spTgt spid="32">
                                            <p:txEl>
                                              <p:pRg st="0" end="0"/>
                                            </p:txEl>
                                          </p:spTgt>
                                        </p:tgtEl>
                                        <p:attrNameLst>
                                          <p:attrName>fillcolor</p:attrName>
                                        </p:attrNameLst>
                                      </p:cBhvr>
                                      <p:to>
                                        <p:clrVal>
                                          <a:srgbClr val="00B050"/>
                                        </p:clrVal>
                                      </p:to>
                                    </p:set>
                                    <p:set>
                                      <p:cBhvr>
                                        <p:cTn id="97" dur="500" fill="hold"/>
                                        <p:tgtEl>
                                          <p:spTgt spid="32">
                                            <p:txEl>
                                              <p:pRg st="0" end="0"/>
                                            </p:txEl>
                                          </p:spTgt>
                                        </p:tgtEl>
                                        <p:attrNameLst>
                                          <p:attrName>fill.type</p:attrName>
                                        </p:attrNameLst>
                                      </p:cBhvr>
                                      <p:to>
                                        <p:strVal val="solid"/>
                                      </p:to>
                                    </p:set>
                                  </p:childTnLst>
                                </p:cTn>
                              </p:par>
                              <p:par>
                                <p:cTn id="98" presetID="27" presetClass="emph" presetSubtype="0" fill="remove" grpId="0" nodeType="withEffect">
                                  <p:stCondLst>
                                    <p:cond delay="0"/>
                                  </p:stCondLst>
                                  <p:iterate type="lt">
                                    <p:tmPct val="0"/>
                                  </p:iterate>
                                  <p:childTnLst>
                                    <p:animClr clrSpc="rgb" dir="cw">
                                      <p:cBhvr override="childStyle">
                                        <p:cTn id="99" dur="250" autoRev="1" fill="remove"/>
                                        <p:tgtEl>
                                          <p:spTgt spid="32">
                                            <p:txEl>
                                              <p:pRg st="0" end="0"/>
                                            </p:txEl>
                                          </p:spTgt>
                                        </p:tgtEl>
                                        <p:attrNameLst>
                                          <p:attrName>style.color</p:attrName>
                                        </p:attrNameLst>
                                      </p:cBhvr>
                                      <p:to>
                                        <a:schemeClr val="bg1"/>
                                      </p:to>
                                    </p:animClr>
                                    <p:animClr clrSpc="rgb" dir="cw">
                                      <p:cBhvr>
                                        <p:cTn id="100" dur="250" autoRev="1" fill="remove"/>
                                        <p:tgtEl>
                                          <p:spTgt spid="32">
                                            <p:txEl>
                                              <p:pRg st="0" end="0"/>
                                            </p:txEl>
                                          </p:spTgt>
                                        </p:tgtEl>
                                        <p:attrNameLst>
                                          <p:attrName>fillcolor</p:attrName>
                                        </p:attrNameLst>
                                      </p:cBhvr>
                                      <p:to>
                                        <a:schemeClr val="bg1"/>
                                      </p:to>
                                    </p:animClr>
                                    <p:set>
                                      <p:cBhvr>
                                        <p:cTn id="101" dur="250" autoRev="1" fill="remove"/>
                                        <p:tgtEl>
                                          <p:spTgt spid="32">
                                            <p:txEl>
                                              <p:pRg st="0" end="0"/>
                                            </p:txEl>
                                          </p:spTgt>
                                        </p:tgtEl>
                                        <p:attrNameLst>
                                          <p:attrName>fill.type</p:attrName>
                                        </p:attrNameLst>
                                      </p:cBhvr>
                                      <p:to>
                                        <p:strVal val="solid"/>
                                      </p:to>
                                    </p:set>
                                    <p:set>
                                      <p:cBhvr>
                                        <p:cTn id="102" dur="250" autoRev="1" fill="remove"/>
                                        <p:tgtEl>
                                          <p:spTgt spid="32">
                                            <p:txEl>
                                              <p:pRg st="0" end="0"/>
                                            </p:txEl>
                                          </p:spTgt>
                                        </p:tgtEl>
                                        <p:attrNameLst>
                                          <p:attrName>fill.on</p:attrName>
                                        </p:attrNameLst>
                                      </p:cBhvr>
                                      <p:to>
                                        <p:strVal val="tru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iterate type="lt">
                                    <p:tmAbs val="0"/>
                                  </p:iterate>
                                  <p:childTnLst>
                                    <p:set>
                                      <p:cBhvr>
                                        <p:cTn id="106" dur="1" fill="hold">
                                          <p:stCondLst>
                                            <p:cond delay="0"/>
                                          </p:stCondLst>
                                        </p:cTn>
                                        <p:tgtEl>
                                          <p:spTgt spid="54"/>
                                        </p:tgtEl>
                                        <p:attrNameLst>
                                          <p:attrName>style.visibility</p:attrName>
                                        </p:attrNameLst>
                                      </p:cBhvr>
                                      <p:to>
                                        <p:strVal val="hidden"/>
                                      </p:to>
                                    </p:set>
                                  </p:childTnLst>
                                </p:cTn>
                              </p:par>
                              <p:par>
                                <p:cTn id="107" presetID="16" presetClass="entr" presetSubtype="21" fill="hold" nodeType="withEffect">
                                  <p:stCondLst>
                                    <p:cond delay="0"/>
                                  </p:stCondLst>
                                  <p:childTnLst>
                                    <p:set>
                                      <p:cBhvr>
                                        <p:cTn id="108" dur="1" fill="hold">
                                          <p:stCondLst>
                                            <p:cond delay="0"/>
                                          </p:stCondLst>
                                        </p:cTn>
                                        <p:tgtEl>
                                          <p:spTgt spid="45">
                                            <p:txEl>
                                              <p:pRg st="0" end="0"/>
                                            </p:txEl>
                                          </p:spTgt>
                                        </p:tgtEl>
                                        <p:attrNameLst>
                                          <p:attrName>style.visibility</p:attrName>
                                        </p:attrNameLst>
                                      </p:cBhvr>
                                      <p:to>
                                        <p:strVal val="visible"/>
                                      </p:to>
                                    </p:set>
                                    <p:animEffect transition="in" filter="barn(inVertical)">
                                      <p:cBhvr>
                                        <p:cTn id="109" dur="500"/>
                                        <p:tgtEl>
                                          <p:spTgt spid="45">
                                            <p:txEl>
                                              <p:pRg st="0" end="0"/>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iterate type="lt">
                                    <p:tmAbs val="0"/>
                                  </p:iterate>
                                  <p:childTnLst>
                                    <p:set>
                                      <p:cBhvr>
                                        <p:cTn id="113" dur="1" fill="hold">
                                          <p:stCondLst>
                                            <p:cond delay="0"/>
                                          </p:stCondLst>
                                        </p:cTn>
                                        <p:tgtEl>
                                          <p:spTgt spid="79"/>
                                        </p:tgtEl>
                                        <p:attrNameLst>
                                          <p:attrName>style.visibility</p:attrName>
                                        </p:attrNameLst>
                                      </p:cBhvr>
                                      <p:to>
                                        <p:strVal val="visible"/>
                                      </p:to>
                                    </p:set>
                                  </p:childTnLst>
                                </p:cTn>
                              </p:par>
                            </p:childTnLst>
                          </p:cTn>
                        </p:par>
                        <p:par>
                          <p:cTn id="114" fill="hold">
                            <p:stCondLst>
                              <p:cond delay="0"/>
                            </p:stCondLst>
                            <p:childTnLst>
                              <p:par>
                                <p:cTn id="115" presetID="26" presetClass="emph" presetSubtype="0" repeatCount="2000" fill="hold" grpId="3" nodeType="afterEffect">
                                  <p:stCondLst>
                                    <p:cond delay="0"/>
                                  </p:stCondLst>
                                  <p:iterate type="lt">
                                    <p:tmPct val="0"/>
                                  </p:iterate>
                                  <p:childTnLst>
                                    <p:animEffect transition="out" filter="fade">
                                      <p:cBhvr>
                                        <p:cTn id="116" dur="500" tmFilter="0, 0; .2, .5; .8, .5; 1, 0"/>
                                        <p:tgtEl>
                                          <p:spTgt spid="79"/>
                                        </p:tgtEl>
                                      </p:cBhvr>
                                    </p:animEffect>
                                    <p:animScale>
                                      <p:cBhvr>
                                        <p:cTn id="117" dur="250" autoRev="1" fill="hold"/>
                                        <p:tgtEl>
                                          <p:spTgt spid="79"/>
                                        </p:tgtEl>
                                      </p:cBhvr>
                                      <p:by x="105000" y="105000"/>
                                    </p:animScale>
                                  </p:childTnLst>
                                </p:cTn>
                              </p:par>
                            </p:childTnLst>
                          </p:cTn>
                        </p:par>
                      </p:childTnLst>
                    </p:cTn>
                  </p:par>
                  <p:par>
                    <p:cTn id="118" fill="hold">
                      <p:stCondLst>
                        <p:cond delay="indefinite"/>
                      </p:stCondLst>
                      <p:childTnLst>
                        <p:par>
                          <p:cTn id="119" fill="hold">
                            <p:stCondLst>
                              <p:cond delay="0"/>
                            </p:stCondLst>
                            <p:childTnLst>
                              <p:par>
                                <p:cTn id="120" presetID="1" presetClass="exit" presetSubtype="0" fill="hold" grpId="1" nodeType="clickEffect">
                                  <p:stCondLst>
                                    <p:cond delay="0"/>
                                  </p:stCondLst>
                                  <p:iterate type="lt">
                                    <p:tmAbs val="0"/>
                                  </p:iterate>
                                  <p:childTnLst>
                                    <p:set>
                                      <p:cBhvr>
                                        <p:cTn id="121" dur="1" fill="hold">
                                          <p:stCondLst>
                                            <p:cond delay="0"/>
                                          </p:stCondLst>
                                        </p:cTn>
                                        <p:tgtEl>
                                          <p:spTgt spid="79"/>
                                        </p:tgtEl>
                                        <p:attrNameLst>
                                          <p:attrName>style.visibility</p:attrName>
                                        </p:attrNameLst>
                                      </p:cBhvr>
                                      <p:to>
                                        <p:strVal val="hidden"/>
                                      </p:to>
                                    </p:set>
                                  </p:childTnLst>
                                </p:cTn>
                              </p:par>
                            </p:childTnLst>
                          </p:cTn>
                        </p:par>
                        <p:par>
                          <p:cTn id="122" fill="hold">
                            <p:stCondLst>
                              <p:cond delay="0"/>
                            </p:stCondLst>
                            <p:childTnLst>
                              <p:par>
                                <p:cTn id="123" presetID="16" presetClass="entr" presetSubtype="21" fill="hold" nodeType="afterEffect">
                                  <p:stCondLst>
                                    <p:cond delay="0"/>
                                  </p:stCondLst>
                                  <p:childTnLst>
                                    <p:set>
                                      <p:cBhvr>
                                        <p:cTn id="124" dur="1" fill="hold">
                                          <p:stCondLst>
                                            <p:cond delay="0"/>
                                          </p:stCondLst>
                                        </p:cTn>
                                        <p:tgtEl>
                                          <p:spTgt spid="80">
                                            <p:txEl>
                                              <p:pRg st="0" end="0"/>
                                            </p:txEl>
                                          </p:spTgt>
                                        </p:tgtEl>
                                        <p:attrNameLst>
                                          <p:attrName>style.visibility</p:attrName>
                                        </p:attrNameLst>
                                      </p:cBhvr>
                                      <p:to>
                                        <p:strVal val="visible"/>
                                      </p:to>
                                    </p:set>
                                    <p:animEffect transition="in" filter="barn(inVertical)">
                                      <p:cBhvr>
                                        <p:cTn id="125" dur="500"/>
                                        <p:tgtEl>
                                          <p:spTgt spid="80">
                                            <p:txEl>
                                              <p:pRg st="0" end="0"/>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iterate type="lt">
                                    <p:tmAbs val="0"/>
                                  </p:iterate>
                                  <p:childTnLst>
                                    <p:set>
                                      <p:cBhvr>
                                        <p:cTn id="129" dur="1" fill="hold">
                                          <p:stCondLst>
                                            <p:cond delay="0"/>
                                          </p:stCondLst>
                                        </p:cTn>
                                        <p:tgtEl>
                                          <p:spTgt spid="76"/>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3" presetClass="emph" presetSubtype="2" fill="hold" grpId="2" nodeType="clickEffect">
                                  <p:stCondLst>
                                    <p:cond delay="0"/>
                                  </p:stCondLst>
                                  <p:iterate type="lt">
                                    <p:tmPct val="0"/>
                                  </p:iterate>
                                  <p:childTnLst>
                                    <p:animClr clrSpc="rgb" dir="cw">
                                      <p:cBhvr override="childStyle">
                                        <p:cTn id="133" dur="2000" fill="hold"/>
                                        <p:tgtEl>
                                          <p:spTgt spid="76"/>
                                        </p:tgtEl>
                                        <p:attrNameLst>
                                          <p:attrName>style.color</p:attrName>
                                        </p:attrNameLst>
                                      </p:cBhvr>
                                      <p:to>
                                        <a:srgbClr val="ED3834"/>
                                      </p:to>
                                    </p:animClr>
                                  </p:childTnLst>
                                </p:cTn>
                              </p:par>
                              <p:par>
                                <p:cTn id="134" presetID="26" presetClass="emph" presetSubtype="0" repeatCount="2000" fill="hold" grpId="3" nodeType="withEffect">
                                  <p:stCondLst>
                                    <p:cond delay="0"/>
                                  </p:stCondLst>
                                  <p:iterate type="lt">
                                    <p:tmPct val="0"/>
                                  </p:iterate>
                                  <p:childTnLst>
                                    <p:animEffect transition="out" filter="fade">
                                      <p:cBhvr>
                                        <p:cTn id="135" dur="500" tmFilter="0, 0; .2, .5; .8, .5; 1, 0"/>
                                        <p:tgtEl>
                                          <p:spTgt spid="76"/>
                                        </p:tgtEl>
                                      </p:cBhvr>
                                    </p:animEffect>
                                    <p:animScale>
                                      <p:cBhvr>
                                        <p:cTn id="136" dur="250" autoRev="1" fill="hold"/>
                                        <p:tgtEl>
                                          <p:spTgt spid="76"/>
                                        </p:tgtEl>
                                      </p:cBhvr>
                                      <p:by x="105000" y="105000"/>
                                    </p:animScale>
                                  </p:childTnLst>
                                </p:cTn>
                              </p:par>
                            </p:childTnLst>
                          </p:cTn>
                        </p:par>
                      </p:childTnLst>
                    </p:cTn>
                  </p:par>
                  <p:par>
                    <p:cTn id="137" fill="hold">
                      <p:stCondLst>
                        <p:cond delay="indefinite"/>
                      </p:stCondLst>
                      <p:childTnLst>
                        <p:par>
                          <p:cTn id="138" fill="hold">
                            <p:stCondLst>
                              <p:cond delay="0"/>
                            </p:stCondLst>
                            <p:childTnLst>
                              <p:par>
                                <p:cTn id="139" presetID="1" presetClass="exit" presetSubtype="0" fill="hold" grpId="1" nodeType="clickEffect">
                                  <p:stCondLst>
                                    <p:cond delay="0"/>
                                  </p:stCondLst>
                                  <p:iterate type="lt">
                                    <p:tmAbs val="0"/>
                                  </p:iterate>
                                  <p:childTnLst>
                                    <p:set>
                                      <p:cBhvr>
                                        <p:cTn id="140" dur="1" fill="hold">
                                          <p:stCondLst>
                                            <p:cond delay="0"/>
                                          </p:stCondLst>
                                        </p:cTn>
                                        <p:tgtEl>
                                          <p:spTgt spid="76"/>
                                        </p:tgtEl>
                                        <p:attrNameLst>
                                          <p:attrName>style.visibility</p:attrName>
                                        </p:attrNameLst>
                                      </p:cBhvr>
                                      <p:to>
                                        <p:strVal val="hidden"/>
                                      </p:to>
                                    </p:set>
                                  </p:childTnLst>
                                </p:cTn>
                              </p:par>
                            </p:childTnLst>
                          </p:cTn>
                        </p:par>
                        <p:par>
                          <p:cTn id="141" fill="hold">
                            <p:stCondLst>
                              <p:cond delay="0"/>
                            </p:stCondLst>
                            <p:childTnLst>
                              <p:par>
                                <p:cTn id="142" presetID="10" presetClass="entr" presetSubtype="0" fill="hold" nodeType="afterEffect">
                                  <p:stCondLst>
                                    <p:cond delay="0"/>
                                  </p:stCondLst>
                                  <p:childTnLst>
                                    <p:set>
                                      <p:cBhvr>
                                        <p:cTn id="143" dur="1" fill="hold">
                                          <p:stCondLst>
                                            <p:cond delay="0"/>
                                          </p:stCondLst>
                                        </p:cTn>
                                        <p:tgtEl>
                                          <p:spTgt spid="75">
                                            <p:txEl>
                                              <p:pRg st="0" end="0"/>
                                            </p:txEl>
                                          </p:spTgt>
                                        </p:tgtEl>
                                        <p:attrNameLst>
                                          <p:attrName>style.visibility</p:attrName>
                                        </p:attrNameLst>
                                      </p:cBhvr>
                                      <p:to>
                                        <p:strVal val="visible"/>
                                      </p:to>
                                    </p:set>
                                    <p:animEffect transition="in" filter="fade">
                                      <p:cBhvr>
                                        <p:cTn id="144" dur="500"/>
                                        <p:tgtEl>
                                          <p:spTgt spid="75">
                                            <p:txEl>
                                              <p:pRg st="0" end="0"/>
                                            </p:txEl>
                                          </p:spTgt>
                                        </p:tgtEl>
                                      </p:cBhvr>
                                    </p:animEffect>
                                  </p:childTnLst>
                                </p:cTn>
                              </p:par>
                            </p:childTnLst>
                          </p:cTn>
                        </p:par>
                      </p:childTnLst>
                    </p:cTn>
                  </p:par>
                  <p:par>
                    <p:cTn id="145" fill="hold">
                      <p:stCondLst>
                        <p:cond delay="indefinite"/>
                      </p:stCondLst>
                      <p:childTnLst>
                        <p:par>
                          <p:cTn id="146" fill="hold">
                            <p:stCondLst>
                              <p:cond delay="0"/>
                            </p:stCondLst>
                            <p:childTnLst>
                              <p:par>
                                <p:cTn id="147" presetID="16" presetClass="emph" presetSubtype="0" fill="hold" nodeType="clickEffect">
                                  <p:stCondLst>
                                    <p:cond delay="0"/>
                                  </p:stCondLst>
                                  <p:iterate type="lt">
                                    <p:tmPct val="4000"/>
                                  </p:iterate>
                                  <p:childTnLst>
                                    <p:set>
                                      <p:cBhvr override="childStyle">
                                        <p:cTn id="148" dur="500" fill="hold"/>
                                        <p:tgtEl>
                                          <p:spTgt spid="70">
                                            <p:txEl>
                                              <p:pRg st="0" end="0"/>
                                            </p:txEl>
                                          </p:spTgt>
                                        </p:tgtEl>
                                        <p:attrNameLst>
                                          <p:attrName>style.color</p:attrName>
                                        </p:attrNameLst>
                                      </p:cBhvr>
                                      <p:to>
                                        <p:clrVal>
                                          <a:srgbClr val="7030A0"/>
                                        </p:clrVal>
                                      </p:to>
                                    </p:set>
                                    <p:set>
                                      <p:cBhvr>
                                        <p:cTn id="149" dur="500" fill="hold"/>
                                        <p:tgtEl>
                                          <p:spTgt spid="70">
                                            <p:txEl>
                                              <p:pRg st="0" end="0"/>
                                            </p:txEl>
                                          </p:spTgt>
                                        </p:tgtEl>
                                        <p:attrNameLst>
                                          <p:attrName>fillcolor</p:attrName>
                                        </p:attrNameLst>
                                      </p:cBhvr>
                                      <p:to>
                                        <p:clrVal>
                                          <a:srgbClr val="7030A0"/>
                                        </p:clrVal>
                                      </p:to>
                                    </p:set>
                                    <p:set>
                                      <p:cBhvr>
                                        <p:cTn id="150" dur="500" fill="hold"/>
                                        <p:tgtEl>
                                          <p:spTgt spid="70">
                                            <p:txEl>
                                              <p:pRg st="0" end="0"/>
                                            </p:txEl>
                                          </p:spTgt>
                                        </p:tgtEl>
                                        <p:attrNameLst>
                                          <p:attrName>fill.type</p:attrName>
                                        </p:attrNameLst>
                                      </p:cBhvr>
                                      <p:to>
                                        <p:strVal val="solid"/>
                                      </p:to>
                                    </p:set>
                                  </p:childTnLst>
                                </p:cTn>
                              </p:par>
                            </p:childTnLst>
                          </p:cTn>
                        </p:par>
                      </p:childTnLst>
                    </p:cTn>
                  </p:par>
                  <p:par>
                    <p:cTn id="151" fill="hold">
                      <p:stCondLst>
                        <p:cond delay="indefinite"/>
                      </p:stCondLst>
                      <p:childTnLst>
                        <p:par>
                          <p:cTn id="152" fill="hold">
                            <p:stCondLst>
                              <p:cond delay="0"/>
                            </p:stCondLst>
                            <p:childTnLst>
                              <p:par>
                                <p:cTn id="153" presetID="27" presetClass="emph" presetSubtype="0" fill="remove" grpId="0" nodeType="clickEffect">
                                  <p:stCondLst>
                                    <p:cond delay="0"/>
                                  </p:stCondLst>
                                  <p:iterate type="lt">
                                    <p:tmPct val="0"/>
                                  </p:iterate>
                                  <p:childTnLst>
                                    <p:animClr clrSpc="rgb" dir="cw">
                                      <p:cBhvr override="childStyle">
                                        <p:cTn id="154" dur="250" autoRev="1" fill="remove"/>
                                        <p:tgtEl>
                                          <p:spTgt spid="70">
                                            <p:txEl>
                                              <p:pRg st="0" end="0"/>
                                            </p:txEl>
                                          </p:spTgt>
                                        </p:tgtEl>
                                        <p:attrNameLst>
                                          <p:attrName>style.color</p:attrName>
                                        </p:attrNameLst>
                                      </p:cBhvr>
                                      <p:to>
                                        <a:schemeClr val="bg1"/>
                                      </p:to>
                                    </p:animClr>
                                    <p:animClr clrSpc="rgb" dir="cw">
                                      <p:cBhvr>
                                        <p:cTn id="155" dur="250" autoRev="1" fill="remove"/>
                                        <p:tgtEl>
                                          <p:spTgt spid="70">
                                            <p:txEl>
                                              <p:pRg st="0" end="0"/>
                                            </p:txEl>
                                          </p:spTgt>
                                        </p:tgtEl>
                                        <p:attrNameLst>
                                          <p:attrName>fillcolor</p:attrName>
                                        </p:attrNameLst>
                                      </p:cBhvr>
                                      <p:to>
                                        <a:schemeClr val="bg1"/>
                                      </p:to>
                                    </p:animClr>
                                    <p:set>
                                      <p:cBhvr>
                                        <p:cTn id="156" dur="250" autoRev="1" fill="remove"/>
                                        <p:tgtEl>
                                          <p:spTgt spid="70">
                                            <p:txEl>
                                              <p:pRg st="0" end="0"/>
                                            </p:txEl>
                                          </p:spTgt>
                                        </p:tgtEl>
                                        <p:attrNameLst>
                                          <p:attrName>fill.type</p:attrName>
                                        </p:attrNameLst>
                                      </p:cBhvr>
                                      <p:to>
                                        <p:strVal val="solid"/>
                                      </p:to>
                                    </p:set>
                                    <p:set>
                                      <p:cBhvr>
                                        <p:cTn id="157" dur="250" autoRev="1" fill="remove"/>
                                        <p:tgtEl>
                                          <p:spTgt spid="70">
                                            <p:txEl>
                                              <p:pRg st="0" end="0"/>
                                            </p:txEl>
                                          </p:spTgt>
                                        </p:tgtEl>
                                        <p:attrNameLst>
                                          <p:attrName>fill.on</p:attrName>
                                        </p:attrNameLst>
                                      </p:cBhvr>
                                      <p:to>
                                        <p:strVal val="true"/>
                                      </p:to>
                                    </p:set>
                                  </p:childTnLst>
                                </p:cTn>
                              </p:par>
                            </p:childTnLst>
                          </p:cTn>
                        </p:par>
                      </p:childTnLst>
                    </p:cTn>
                  </p:par>
                  <p:par>
                    <p:cTn id="158" fill="hold">
                      <p:stCondLst>
                        <p:cond delay="indefinite"/>
                      </p:stCondLst>
                      <p:childTnLst>
                        <p:par>
                          <p:cTn id="159" fill="hold">
                            <p:stCondLst>
                              <p:cond delay="0"/>
                            </p:stCondLst>
                            <p:childTnLst>
                              <p:par>
                                <p:cTn id="160" presetID="3" presetClass="emph" presetSubtype="2" fill="hold" grpId="2" nodeType="clickEffect">
                                  <p:stCondLst>
                                    <p:cond delay="0"/>
                                  </p:stCondLst>
                                  <p:iterate type="lt">
                                    <p:tmPct val="0"/>
                                  </p:iterate>
                                  <p:childTnLst>
                                    <p:animClr clrSpc="rgb" dir="cw">
                                      <p:cBhvr override="childStyle">
                                        <p:cTn id="161" dur="2000" fill="hold"/>
                                        <p:tgtEl>
                                          <p:spTgt spid="79"/>
                                        </p:tgtEl>
                                        <p:attrNameLst>
                                          <p:attrName>style.color</p:attrName>
                                        </p:attrNameLst>
                                      </p:cBhvr>
                                      <p:to>
                                        <a:srgbClr val="ED3834"/>
                                      </p:to>
                                    </p:animClr>
                                  </p:childTnLst>
                                </p:cTn>
                              </p:par>
                            </p:childTnLst>
                          </p:cTn>
                        </p:par>
                      </p:childTnLst>
                    </p:cTn>
                  </p:par>
                  <p:par>
                    <p:cTn id="162" fill="hold">
                      <p:stCondLst>
                        <p:cond delay="indefinite"/>
                      </p:stCondLst>
                      <p:childTnLst>
                        <p:par>
                          <p:cTn id="163" fill="hold">
                            <p:stCondLst>
                              <p:cond delay="0"/>
                            </p:stCondLst>
                            <p:childTnLst>
                              <p:par>
                                <p:cTn id="164" presetID="1" presetClass="entr" presetSubtype="0" fill="hold" grpId="0" nodeType="clickEffect">
                                  <p:stCondLst>
                                    <p:cond delay="0"/>
                                  </p:stCondLst>
                                  <p:iterate type="lt">
                                    <p:tmAbs val="0"/>
                                  </p:iterate>
                                  <p:childTnLst>
                                    <p:set>
                                      <p:cBhvr>
                                        <p:cTn id="165" dur="1" fill="hold">
                                          <p:stCondLst>
                                            <p:cond delay="0"/>
                                          </p:stCondLst>
                                        </p:cTn>
                                        <p:tgtEl>
                                          <p:spTgt spid="91"/>
                                        </p:tgtEl>
                                        <p:attrNameLst>
                                          <p:attrName>style.visibility</p:attrName>
                                        </p:attrNameLst>
                                      </p:cBhvr>
                                      <p:to>
                                        <p:strVal val="visible"/>
                                      </p:to>
                                    </p:set>
                                  </p:childTnLst>
                                </p:cTn>
                              </p:par>
                            </p:childTnLst>
                          </p:cTn>
                        </p:par>
                      </p:childTnLst>
                    </p:cTn>
                  </p:par>
                  <p:par>
                    <p:cTn id="166" fill="hold">
                      <p:stCondLst>
                        <p:cond delay="indefinite"/>
                      </p:stCondLst>
                      <p:childTnLst>
                        <p:par>
                          <p:cTn id="167" fill="hold">
                            <p:stCondLst>
                              <p:cond delay="0"/>
                            </p:stCondLst>
                            <p:childTnLst>
                              <p:par>
                                <p:cTn id="168" presetID="3" presetClass="emph" presetSubtype="2" fill="hold" grpId="2" nodeType="clickEffect">
                                  <p:stCondLst>
                                    <p:cond delay="0"/>
                                  </p:stCondLst>
                                  <p:iterate type="lt">
                                    <p:tmPct val="0"/>
                                  </p:iterate>
                                  <p:childTnLst>
                                    <p:animClr clrSpc="rgb" dir="cw">
                                      <p:cBhvr override="childStyle">
                                        <p:cTn id="169" dur="2000" fill="hold"/>
                                        <p:tgtEl>
                                          <p:spTgt spid="91"/>
                                        </p:tgtEl>
                                        <p:attrNameLst>
                                          <p:attrName>style.color</p:attrName>
                                        </p:attrNameLst>
                                      </p:cBhvr>
                                      <p:to>
                                        <a:srgbClr val="ED3834"/>
                                      </p:to>
                                    </p:animClr>
                                  </p:childTnLst>
                                </p:cTn>
                              </p:par>
                              <p:par>
                                <p:cTn id="170" presetID="26" presetClass="emph" presetSubtype="0" repeatCount="2000" fill="hold" grpId="3" nodeType="withEffect">
                                  <p:stCondLst>
                                    <p:cond delay="0"/>
                                  </p:stCondLst>
                                  <p:iterate type="lt">
                                    <p:tmPct val="0"/>
                                  </p:iterate>
                                  <p:childTnLst>
                                    <p:animEffect transition="out" filter="fade">
                                      <p:cBhvr>
                                        <p:cTn id="171" dur="500" tmFilter="0, 0; .2, .5; .8, .5; 1, 0"/>
                                        <p:tgtEl>
                                          <p:spTgt spid="91"/>
                                        </p:tgtEl>
                                      </p:cBhvr>
                                    </p:animEffect>
                                    <p:animScale>
                                      <p:cBhvr>
                                        <p:cTn id="172" dur="250" autoRev="1" fill="hold"/>
                                        <p:tgtEl>
                                          <p:spTgt spid="91"/>
                                        </p:tgtEl>
                                      </p:cBhvr>
                                      <p:by x="105000" y="105000"/>
                                    </p:animScale>
                                  </p:childTnLst>
                                </p:cTn>
                              </p:par>
                            </p:childTnLst>
                          </p:cTn>
                        </p:par>
                      </p:childTnLst>
                    </p:cTn>
                  </p:par>
                  <p:par>
                    <p:cTn id="173" fill="hold">
                      <p:stCondLst>
                        <p:cond delay="indefinite"/>
                      </p:stCondLst>
                      <p:childTnLst>
                        <p:par>
                          <p:cTn id="174" fill="hold">
                            <p:stCondLst>
                              <p:cond delay="0"/>
                            </p:stCondLst>
                            <p:childTnLst>
                              <p:par>
                                <p:cTn id="175" presetID="1" presetClass="exit" presetSubtype="0" fill="hold" grpId="1" nodeType="clickEffect">
                                  <p:stCondLst>
                                    <p:cond delay="0"/>
                                  </p:stCondLst>
                                  <p:iterate type="lt">
                                    <p:tmAbs val="0"/>
                                  </p:iterate>
                                  <p:childTnLst>
                                    <p:set>
                                      <p:cBhvr>
                                        <p:cTn id="176" dur="1" fill="hold">
                                          <p:stCondLst>
                                            <p:cond delay="0"/>
                                          </p:stCondLst>
                                        </p:cTn>
                                        <p:tgtEl>
                                          <p:spTgt spid="91"/>
                                        </p:tgtEl>
                                        <p:attrNameLst>
                                          <p:attrName>style.visibility</p:attrName>
                                        </p:attrNameLst>
                                      </p:cBhvr>
                                      <p:to>
                                        <p:strVal val="hidden"/>
                                      </p:to>
                                    </p:set>
                                  </p:childTnLst>
                                </p:cTn>
                              </p:par>
                            </p:childTnLst>
                          </p:cTn>
                        </p:par>
                        <p:par>
                          <p:cTn id="177" fill="hold">
                            <p:stCondLst>
                              <p:cond delay="0"/>
                            </p:stCondLst>
                            <p:childTnLst>
                              <p:par>
                                <p:cTn id="178" presetID="10" presetClass="entr" presetSubtype="0" fill="hold" nodeType="afterEffect">
                                  <p:stCondLst>
                                    <p:cond delay="0"/>
                                  </p:stCondLst>
                                  <p:childTnLst>
                                    <p:set>
                                      <p:cBhvr>
                                        <p:cTn id="179" dur="1" fill="hold">
                                          <p:stCondLst>
                                            <p:cond delay="0"/>
                                          </p:stCondLst>
                                        </p:cTn>
                                        <p:tgtEl>
                                          <p:spTgt spid="90">
                                            <p:txEl>
                                              <p:pRg st="0" end="0"/>
                                            </p:txEl>
                                          </p:spTgt>
                                        </p:tgtEl>
                                        <p:attrNameLst>
                                          <p:attrName>style.visibility</p:attrName>
                                        </p:attrNameLst>
                                      </p:cBhvr>
                                      <p:to>
                                        <p:strVal val="visible"/>
                                      </p:to>
                                    </p:set>
                                    <p:animEffect transition="in" filter="fade">
                                      <p:cBhvr>
                                        <p:cTn id="180" dur="500"/>
                                        <p:tgtEl>
                                          <p:spTgt spid="90">
                                            <p:txEl>
                                              <p:pRg st="0" end="0"/>
                                            </p:txEl>
                                          </p:spTgt>
                                        </p:tgtEl>
                                      </p:cBhvr>
                                    </p:animEffect>
                                  </p:childTnLst>
                                </p:cTn>
                              </p:par>
                            </p:childTnLst>
                          </p:cTn>
                        </p:par>
                      </p:childTnLst>
                    </p:cTn>
                  </p:par>
                  <p:par>
                    <p:cTn id="181" fill="hold">
                      <p:stCondLst>
                        <p:cond delay="indefinite"/>
                      </p:stCondLst>
                      <p:childTnLst>
                        <p:par>
                          <p:cTn id="182" fill="hold">
                            <p:stCondLst>
                              <p:cond delay="0"/>
                            </p:stCondLst>
                            <p:childTnLst>
                              <p:par>
                                <p:cTn id="183" presetID="1" presetClass="entr" presetSubtype="0" fill="hold" grpId="0" nodeType="clickEffect">
                                  <p:stCondLst>
                                    <p:cond delay="0"/>
                                  </p:stCondLst>
                                  <p:iterate type="lt">
                                    <p:tmAbs val="0"/>
                                  </p:iterate>
                                  <p:childTnLst>
                                    <p:set>
                                      <p:cBhvr>
                                        <p:cTn id="184" dur="1" fill="hold">
                                          <p:stCondLst>
                                            <p:cond delay="0"/>
                                          </p:stCondLst>
                                        </p:cTn>
                                        <p:tgtEl>
                                          <p:spTgt spid="92"/>
                                        </p:tgtEl>
                                        <p:attrNameLst>
                                          <p:attrName>style.visibility</p:attrName>
                                        </p:attrNameLst>
                                      </p:cBhvr>
                                      <p:to>
                                        <p:strVal val="visible"/>
                                      </p:to>
                                    </p:set>
                                  </p:childTnLst>
                                </p:cTn>
                              </p:par>
                            </p:childTnLst>
                          </p:cTn>
                        </p:par>
                      </p:childTnLst>
                    </p:cTn>
                  </p:par>
                  <p:par>
                    <p:cTn id="185" fill="hold">
                      <p:stCondLst>
                        <p:cond delay="indefinite"/>
                      </p:stCondLst>
                      <p:childTnLst>
                        <p:par>
                          <p:cTn id="186" fill="hold">
                            <p:stCondLst>
                              <p:cond delay="0"/>
                            </p:stCondLst>
                            <p:childTnLst>
                              <p:par>
                                <p:cTn id="187" presetID="3" presetClass="emph" presetSubtype="2" fill="hold" grpId="2" nodeType="clickEffect">
                                  <p:stCondLst>
                                    <p:cond delay="0"/>
                                  </p:stCondLst>
                                  <p:iterate type="lt">
                                    <p:tmPct val="0"/>
                                  </p:iterate>
                                  <p:childTnLst>
                                    <p:animClr clrSpc="rgb" dir="cw">
                                      <p:cBhvr override="childStyle">
                                        <p:cTn id="188" dur="2000" fill="hold"/>
                                        <p:tgtEl>
                                          <p:spTgt spid="92"/>
                                        </p:tgtEl>
                                        <p:attrNameLst>
                                          <p:attrName>style.color</p:attrName>
                                        </p:attrNameLst>
                                      </p:cBhvr>
                                      <p:to>
                                        <a:srgbClr val="ED3834"/>
                                      </p:to>
                                    </p:animClr>
                                  </p:childTnLst>
                                </p:cTn>
                              </p:par>
                              <p:par>
                                <p:cTn id="189" presetID="26" presetClass="emph" presetSubtype="0" repeatCount="2000" fill="hold" grpId="3" nodeType="withEffect">
                                  <p:stCondLst>
                                    <p:cond delay="0"/>
                                  </p:stCondLst>
                                  <p:iterate type="lt">
                                    <p:tmPct val="0"/>
                                  </p:iterate>
                                  <p:childTnLst>
                                    <p:animEffect transition="out" filter="fade">
                                      <p:cBhvr>
                                        <p:cTn id="190" dur="500" tmFilter="0, 0; .2, .5; .8, .5; 1, 0"/>
                                        <p:tgtEl>
                                          <p:spTgt spid="92"/>
                                        </p:tgtEl>
                                      </p:cBhvr>
                                    </p:animEffect>
                                    <p:animScale>
                                      <p:cBhvr>
                                        <p:cTn id="191" dur="250" autoRev="1" fill="hold"/>
                                        <p:tgtEl>
                                          <p:spTgt spid="92"/>
                                        </p:tgtEl>
                                      </p:cBhvr>
                                      <p:by x="105000" y="105000"/>
                                    </p:animScale>
                                  </p:childTnLst>
                                </p:cTn>
                              </p:par>
                            </p:childTnLst>
                          </p:cTn>
                        </p:par>
                      </p:childTnLst>
                    </p:cTn>
                  </p:par>
                  <p:par>
                    <p:cTn id="192" fill="hold">
                      <p:stCondLst>
                        <p:cond delay="indefinite"/>
                      </p:stCondLst>
                      <p:childTnLst>
                        <p:par>
                          <p:cTn id="193" fill="hold">
                            <p:stCondLst>
                              <p:cond delay="0"/>
                            </p:stCondLst>
                            <p:childTnLst>
                              <p:par>
                                <p:cTn id="194" presetID="1" presetClass="exit" presetSubtype="0" fill="hold" grpId="1" nodeType="clickEffect">
                                  <p:stCondLst>
                                    <p:cond delay="0"/>
                                  </p:stCondLst>
                                  <p:iterate type="lt">
                                    <p:tmAbs val="0"/>
                                  </p:iterate>
                                  <p:childTnLst>
                                    <p:set>
                                      <p:cBhvr>
                                        <p:cTn id="195" dur="1" fill="hold">
                                          <p:stCondLst>
                                            <p:cond delay="0"/>
                                          </p:stCondLst>
                                        </p:cTn>
                                        <p:tgtEl>
                                          <p:spTgt spid="92"/>
                                        </p:tgtEl>
                                        <p:attrNameLst>
                                          <p:attrName>style.visibility</p:attrName>
                                        </p:attrNameLst>
                                      </p:cBhvr>
                                      <p:to>
                                        <p:strVal val="hidden"/>
                                      </p:to>
                                    </p:set>
                                  </p:childTnLst>
                                </p:cTn>
                              </p:par>
                            </p:childTnLst>
                          </p:cTn>
                        </p:par>
                        <p:par>
                          <p:cTn id="196" fill="hold">
                            <p:stCondLst>
                              <p:cond delay="0"/>
                            </p:stCondLst>
                            <p:childTnLst>
                              <p:par>
                                <p:cTn id="197" presetID="10" presetClass="entr" presetSubtype="0" fill="hold" nodeType="afterEffect">
                                  <p:stCondLst>
                                    <p:cond delay="0"/>
                                  </p:stCondLst>
                                  <p:childTnLst>
                                    <p:set>
                                      <p:cBhvr>
                                        <p:cTn id="198" dur="1" fill="hold">
                                          <p:stCondLst>
                                            <p:cond delay="0"/>
                                          </p:stCondLst>
                                        </p:cTn>
                                        <p:tgtEl>
                                          <p:spTgt spid="89">
                                            <p:txEl>
                                              <p:pRg st="0" end="0"/>
                                            </p:txEl>
                                          </p:spTgt>
                                        </p:tgtEl>
                                        <p:attrNameLst>
                                          <p:attrName>style.visibility</p:attrName>
                                        </p:attrNameLst>
                                      </p:cBhvr>
                                      <p:to>
                                        <p:strVal val="visible"/>
                                      </p:to>
                                    </p:set>
                                    <p:animEffect transition="in" filter="fade">
                                      <p:cBhvr>
                                        <p:cTn id="199" dur="500"/>
                                        <p:tgtEl>
                                          <p:spTgt spid="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allAtOnce"/>
      <p:bldP spid="32" grpId="0" build="allAtOnce"/>
      <p:bldP spid="33" grpId="0" build="allAtOnce"/>
      <p:bldP spid="34" grpId="0" build="allAtOnce"/>
      <p:bldP spid="50" grpId="0"/>
      <p:bldP spid="50" grpId="1"/>
      <p:bldP spid="50" grpId="2"/>
      <p:bldP spid="52" grpId="0"/>
      <p:bldP spid="52" grpId="1"/>
      <p:bldP spid="52" grpId="2"/>
      <p:bldP spid="52" grpId="3"/>
      <p:bldP spid="54" grpId="0"/>
      <p:bldP spid="54" grpId="1"/>
      <p:bldP spid="54" grpId="2"/>
      <p:bldP spid="54" grpId="3"/>
      <p:bldP spid="70" grpId="0" build="allAtOnce"/>
      <p:bldP spid="76" grpId="0"/>
      <p:bldP spid="76" grpId="1"/>
      <p:bldP spid="76" grpId="2"/>
      <p:bldP spid="76" grpId="3"/>
      <p:bldP spid="79" grpId="0"/>
      <p:bldP spid="79" grpId="1"/>
      <p:bldP spid="79" grpId="2"/>
      <p:bldP spid="79" grpId="3"/>
      <p:bldP spid="91" grpId="0"/>
      <p:bldP spid="91" grpId="1"/>
      <p:bldP spid="91" grpId="2"/>
      <p:bldP spid="91" grpId="3"/>
      <p:bldP spid="92" grpId="0"/>
      <p:bldP spid="92" grpId="1"/>
      <p:bldP spid="92" grpId="2"/>
      <p:bldP spid="92" grpId="3"/>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21015" y="287087"/>
            <a:ext cx="605826" cy="830997"/>
            <a:chOff x="3174278" y="237323"/>
            <a:chExt cx="605826" cy="830997"/>
          </a:xfrm>
        </p:grpSpPr>
        <p:sp>
          <p:nvSpPr>
            <p:cNvPr id="3" name="Oval 2"/>
            <p:cNvSpPr/>
            <p:nvPr/>
          </p:nvSpPr>
          <p:spPr>
            <a:xfrm>
              <a:off x="3174278" y="379826"/>
              <a:ext cx="605826" cy="605826"/>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228647" y="237323"/>
              <a:ext cx="301686" cy="830997"/>
            </a:xfrm>
            <a:prstGeom prst="rect">
              <a:avLst/>
            </a:prstGeom>
            <a:noFill/>
          </p:spPr>
          <p:txBody>
            <a:bodyPr wrap="square" rtlCol="0">
              <a:spAutoFit/>
            </a:bodyPr>
            <a:lstStyle/>
            <a:p>
              <a:r>
                <a:rPr lang="en-US" sz="4800" b="1" i="1" dirty="0">
                  <a:solidFill>
                    <a:schemeClr val="bg1"/>
                  </a:solidFill>
                  <a:latin typeface="Times New Roman" panose="02020603050405020304" pitchFamily="18" charset="0"/>
                  <a:cs typeface="Times New Roman" panose="02020603050405020304" pitchFamily="18" charset="0"/>
                </a:rPr>
                <a:t>5</a:t>
              </a:r>
              <a:endParaRPr lang="en-US" sz="4800" b="1" i="1" dirty="0">
                <a:solidFill>
                  <a:schemeClr val="bg1"/>
                </a:solidFill>
                <a:latin typeface="Times New Roman" panose="02020603050405020304" pitchFamily="18" charset="0"/>
                <a:cs typeface="Times New Roman" panose="02020603050405020304" pitchFamily="18" charset="0"/>
              </a:endParaRPr>
            </a:p>
          </p:txBody>
        </p:sp>
      </p:grpSp>
      <p:sp>
        <p:nvSpPr>
          <p:cNvPr id="5" name="TextBox 4"/>
          <p:cNvSpPr txBox="1"/>
          <p:nvPr/>
        </p:nvSpPr>
        <p:spPr>
          <a:xfrm>
            <a:off x="1681210" y="382865"/>
            <a:ext cx="9435405" cy="1305101"/>
          </a:xfrm>
          <a:prstGeom prst="rect">
            <a:avLst/>
          </a:prstGeom>
          <a:noFill/>
        </p:spPr>
        <p:txBody>
          <a:bodyPr wrap="square" rtlCol="0">
            <a:spAutoFit/>
          </a:bodyPr>
          <a:lstStyle/>
          <a:p>
            <a:pPr>
              <a:lnSpc>
                <a:spcPct val="150000"/>
              </a:lnSpc>
            </a:pPr>
            <a:r>
              <a:rPr lang="vi-VN" sz="2800" dirty="0"/>
              <a:t>Đàn trâu và bò của nhà bác Bình có 28 con, trong đó có 12 con trâu. Hỏi bác Bình có bao nhiêu con bò? </a:t>
            </a:r>
            <a:endParaRPr lang="vi-VN" sz="2800" dirty="0"/>
          </a:p>
        </p:txBody>
      </p:sp>
      <p:grpSp>
        <p:nvGrpSpPr>
          <p:cNvPr id="8" name="Group 7"/>
          <p:cNvGrpSpPr/>
          <p:nvPr/>
        </p:nvGrpSpPr>
        <p:grpSpPr>
          <a:xfrm>
            <a:off x="6096000" y="2472413"/>
            <a:ext cx="5497402" cy="3237723"/>
            <a:chOff x="752918" y="3254202"/>
            <a:chExt cx="7066964" cy="3237723"/>
          </a:xfrm>
        </p:grpSpPr>
        <p:sp>
          <p:nvSpPr>
            <p:cNvPr id="9" name="Rectangle 8"/>
            <p:cNvSpPr/>
            <p:nvPr/>
          </p:nvSpPr>
          <p:spPr>
            <a:xfrm>
              <a:off x="752918" y="3254202"/>
              <a:ext cx="7066964" cy="3200876"/>
            </a:xfrm>
            <a:prstGeom prst="rect">
              <a:avLst/>
            </a:prstGeom>
          </p:spPr>
          <p:txBody>
            <a:bodyPr wrap="square">
              <a:spAutoFit/>
            </a:bodyPr>
            <a:lstStyle/>
            <a:p>
              <a:pPr algn="ctr">
                <a:lnSpc>
                  <a:spcPct val="150000"/>
                </a:lnSpc>
              </a:pPr>
              <a:r>
                <a:rPr lang="en-US" sz="2800" b="1" dirty="0" err="1">
                  <a:latin typeface="Arial" panose="020B0604020202020204" pitchFamily="34" charset="0"/>
                  <a:ea typeface="Calibri" panose="020F0502020204030204" pitchFamily="34" charset="0"/>
                  <a:cs typeface="Times New Roman" panose="02020603050405020304" pitchFamily="18" charset="0"/>
                </a:rPr>
                <a:t>Bài</a:t>
              </a:r>
              <a:r>
                <a:rPr lang="en-US" sz="2800" b="1" dirty="0">
                  <a:latin typeface="Arial" panose="020B0604020202020204" pitchFamily="34" charset="0"/>
                  <a:ea typeface="Calibri" panose="020F0502020204030204" pitchFamily="34" charset="0"/>
                  <a:cs typeface="Times New Roman" panose="02020603050405020304" pitchFamily="18" charset="0"/>
                </a:rPr>
                <a:t> </a:t>
              </a:r>
              <a:r>
                <a:rPr lang="en-US" sz="2800" b="1" dirty="0" err="1">
                  <a:latin typeface="Arial" panose="020B0604020202020204" pitchFamily="34" charset="0"/>
                  <a:ea typeface="Calibri" panose="020F0502020204030204" pitchFamily="34" charset="0"/>
                  <a:cs typeface="Times New Roman" panose="02020603050405020304" pitchFamily="18" charset="0"/>
                </a:rPr>
                <a:t>giải</a:t>
              </a:r>
              <a:endParaRPr lang="en-US" sz="28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vi-VN" sz="2800" dirty="0"/>
                <a:t>Bác Bình có số con bò </a:t>
              </a:r>
              <a:r>
                <a:rPr lang="en-US" sz="2800" dirty="0" err="1">
                  <a:latin typeface="Arial" panose="020B0604020202020204" pitchFamily="34" charset="0"/>
                  <a:ea typeface="Calibri" panose="020F0502020204030204" pitchFamily="34" charset="0"/>
                  <a:cs typeface="Times New Roman" panose="02020603050405020304" pitchFamily="18" charset="0"/>
                </a:rPr>
                <a:t>là</a:t>
              </a:r>
              <a:r>
                <a:rPr lang="en-US" sz="2800" dirty="0">
                  <a:latin typeface="Arial" panose="020B0604020202020204" pitchFamily="34" charset="0"/>
                  <a:ea typeface="Calibri" panose="020F0502020204030204" pitchFamily="34"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en-US" sz="4400" dirty="0">
                  <a:latin typeface="Arial" panose="020B0604020202020204" pitchFamily="34" charset="0"/>
                  <a:ea typeface="Calibri" panose="020F0502020204030204" pitchFamily="34" charset="0"/>
                  <a:cs typeface="Times New Roman" panose="02020603050405020304" pitchFamily="18" charset="0"/>
                </a:rPr>
                <a:t>        -     </a:t>
              </a:r>
              <a:r>
                <a:rPr lang="en-US" sz="3600" dirty="0">
                  <a:latin typeface="Arial" panose="020B0604020202020204" pitchFamily="34" charset="0"/>
                  <a:ea typeface="Calibri" panose="020F0502020204030204" pitchFamily="34" charset="0"/>
                  <a:cs typeface="Times New Roman" panose="02020603050405020304" pitchFamily="18" charset="0"/>
                </a:rPr>
                <a:t>   =   </a:t>
              </a:r>
              <a:r>
                <a:rPr lang="en-US" sz="2800" dirty="0">
                  <a:latin typeface="Arial" panose="020B0604020202020204" pitchFamily="34" charset="0"/>
                  <a:ea typeface="Calibri" panose="020F0502020204030204" pitchFamily="34" charset="0"/>
                  <a:cs typeface="Times New Roman" panose="02020603050405020304" pitchFamily="18" charset="0"/>
                </a:rPr>
                <a:t>	 (con)</a:t>
              </a:r>
              <a:endParaRPr lang="en-US" sz="2800" dirty="0">
                <a:latin typeface="Arial" panose="020B0604020202020204" pitchFamily="34" charset="0"/>
                <a:ea typeface="Calibri" panose="020F0502020204030204" pitchFamily="34" charset="0"/>
                <a:cs typeface="Times New Roman" panose="02020603050405020304" pitchFamily="18" charset="0"/>
              </a:endParaRPr>
            </a:p>
            <a:p>
              <a:pPr algn="ct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800" dirty="0" err="1">
                  <a:latin typeface="Arial" panose="020B0604020202020204" pitchFamily="34" charset="0"/>
                  <a:ea typeface="Calibri" panose="020F0502020204030204" pitchFamily="34" charset="0"/>
                  <a:cs typeface="Times New Roman" panose="02020603050405020304" pitchFamily="18" charset="0"/>
                </a:rPr>
                <a:t>Đáp</a:t>
              </a:r>
              <a:r>
                <a:rPr lang="en-US" sz="2800" dirty="0">
                  <a:latin typeface="Arial" panose="020B0604020202020204" pitchFamily="34" charset="0"/>
                  <a:ea typeface="Calibri" panose="020F0502020204030204" pitchFamily="34" charset="0"/>
                  <a:cs typeface="Times New Roman" panose="02020603050405020304" pitchFamily="18" charset="0"/>
                </a:rPr>
                <a:t> </a:t>
              </a:r>
              <a:r>
                <a:rPr lang="en-US" sz="2800" dirty="0" err="1">
                  <a:latin typeface="Arial" panose="020B0604020202020204" pitchFamily="34" charset="0"/>
                  <a:ea typeface="Calibri" panose="020F0502020204030204" pitchFamily="34" charset="0"/>
                  <a:cs typeface="Times New Roman" panose="02020603050405020304" pitchFamily="18" charset="0"/>
                </a:rPr>
                <a:t>số</a:t>
              </a:r>
              <a:r>
                <a:rPr lang="en-US" sz="2800" dirty="0">
                  <a:latin typeface="Arial" panose="020B0604020202020204" pitchFamily="34" charset="0"/>
                  <a:ea typeface="Calibri" panose="020F0502020204030204" pitchFamily="34" charset="0"/>
                  <a:cs typeface="Times New Roman" panose="02020603050405020304" pitchFamily="18" charset="0"/>
                </a:rPr>
                <a:t>:            con </a:t>
              </a:r>
              <a:r>
                <a:rPr lang="en-US" sz="2800" dirty="0" err="1">
                  <a:latin typeface="Arial" panose="020B0604020202020204" pitchFamily="34" charset="0"/>
                  <a:ea typeface="Calibri" panose="020F0502020204030204" pitchFamily="34" charset="0"/>
                  <a:cs typeface="Times New Roman" panose="02020603050405020304" pitchFamily="18" charset="0"/>
                </a:rPr>
                <a:t>bò</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ounded Rectangle 9"/>
            <p:cNvSpPr/>
            <p:nvPr/>
          </p:nvSpPr>
          <p:spPr>
            <a:xfrm>
              <a:off x="1750796" y="4791749"/>
              <a:ext cx="924653"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a:t>
              </a:r>
              <a:endParaRPr lang="en-US" sz="3600" dirty="0">
                <a:solidFill>
                  <a:schemeClr val="tx1"/>
                </a:solidFill>
              </a:endParaRPr>
            </a:p>
          </p:txBody>
        </p:sp>
        <p:sp>
          <p:nvSpPr>
            <p:cNvPr id="11" name="Rounded Rectangle 10"/>
            <p:cNvSpPr/>
            <p:nvPr/>
          </p:nvSpPr>
          <p:spPr>
            <a:xfrm>
              <a:off x="3445673" y="4791749"/>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a:t>
              </a:r>
              <a:endParaRPr lang="en-US" sz="3600" dirty="0">
                <a:solidFill>
                  <a:schemeClr val="tx1"/>
                </a:solidFill>
              </a:endParaRPr>
            </a:p>
          </p:txBody>
        </p:sp>
        <p:sp>
          <p:nvSpPr>
            <p:cNvPr id="12" name="Rounded Rectangle 11"/>
            <p:cNvSpPr/>
            <p:nvPr/>
          </p:nvSpPr>
          <p:spPr>
            <a:xfrm>
              <a:off x="5129331" y="4800719"/>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a:t>
              </a:r>
              <a:endParaRPr lang="en-US" sz="3600" dirty="0">
                <a:solidFill>
                  <a:schemeClr val="tx1"/>
                </a:solidFill>
              </a:endParaRPr>
            </a:p>
          </p:txBody>
        </p:sp>
        <p:sp>
          <p:nvSpPr>
            <p:cNvPr id="13" name="Rounded Rectangle 12"/>
            <p:cNvSpPr/>
            <p:nvPr/>
          </p:nvSpPr>
          <p:spPr>
            <a:xfrm>
              <a:off x="3953447" y="5816286"/>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a:t>
              </a:r>
              <a:endParaRPr lang="en-US" sz="3600" dirty="0">
                <a:solidFill>
                  <a:schemeClr val="tx1"/>
                </a:solidFill>
              </a:endParaRPr>
            </a:p>
          </p:txBody>
        </p:sp>
      </p:grpSp>
      <p:sp>
        <p:nvSpPr>
          <p:cNvPr id="14" name="Rounded Rectangle 13"/>
          <p:cNvSpPr/>
          <p:nvPr/>
        </p:nvSpPr>
        <p:spPr>
          <a:xfrm>
            <a:off x="6852166" y="4017817"/>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28</a:t>
            </a:r>
            <a:endParaRPr lang="en-US" sz="3600" dirty="0">
              <a:solidFill>
                <a:srgbClr val="FF0000"/>
              </a:solidFill>
            </a:endParaRPr>
          </a:p>
        </p:txBody>
      </p:sp>
      <p:sp>
        <p:nvSpPr>
          <p:cNvPr id="15" name="Rounded Rectangle 14"/>
          <p:cNvSpPr/>
          <p:nvPr/>
        </p:nvSpPr>
        <p:spPr>
          <a:xfrm>
            <a:off x="8126053" y="4016198"/>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12</a:t>
            </a:r>
            <a:endParaRPr lang="en-US" sz="3600" dirty="0">
              <a:solidFill>
                <a:srgbClr val="FF0000"/>
              </a:solidFill>
            </a:endParaRPr>
          </a:p>
        </p:txBody>
      </p:sp>
      <p:sp>
        <p:nvSpPr>
          <p:cNvPr id="16" name="Rounded Rectangle 15"/>
          <p:cNvSpPr/>
          <p:nvPr/>
        </p:nvSpPr>
        <p:spPr>
          <a:xfrm>
            <a:off x="9465522" y="4019723"/>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16</a:t>
            </a:r>
            <a:endParaRPr lang="en-US" sz="3600" dirty="0">
              <a:solidFill>
                <a:srgbClr val="FF0000"/>
              </a:solidFill>
            </a:endParaRPr>
          </a:p>
        </p:txBody>
      </p:sp>
      <p:sp>
        <p:nvSpPr>
          <p:cNvPr id="17" name="Rounded Rectangle 16"/>
          <p:cNvSpPr/>
          <p:nvPr/>
        </p:nvSpPr>
        <p:spPr>
          <a:xfrm>
            <a:off x="8558343" y="5023802"/>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16</a:t>
            </a:r>
            <a:endParaRPr lang="en-US" sz="3600" dirty="0">
              <a:solidFill>
                <a:srgbClr val="FF0000"/>
              </a:solidFill>
            </a:endParaRPr>
          </a:p>
        </p:txBody>
      </p:sp>
      <p:pic>
        <p:nvPicPr>
          <p:cNvPr id="18" name="Picture 1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36584" y="1770019"/>
            <a:ext cx="5967456" cy="4658391"/>
          </a:xfrm>
          <a:prstGeom prst="round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animBg="1"/>
      <p:bldP spid="16" grpId="0" animBg="1"/>
      <p:bldP spid="17"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653</Words>
  <Application>WPS Spreadsheets</Application>
  <PresentationFormat>Widescreen</PresentationFormat>
  <Paragraphs>185</Paragraphs>
  <Slides>9</Slides>
  <Notes>0</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9</vt:i4>
      </vt:variant>
    </vt:vector>
  </HeadingPairs>
  <TitlesOfParts>
    <vt:vector size="28" baseType="lpstr">
      <vt:lpstr>Arial</vt:lpstr>
      <vt:lpstr>SimSun</vt:lpstr>
      <vt:lpstr>Wingdings</vt:lpstr>
      <vt:lpstr>Arial</vt:lpstr>
      <vt:lpstr>Times New Roman</vt:lpstr>
      <vt:lpstr>Calibri</vt:lpstr>
      <vt:lpstr>Helvetica Neue</vt:lpstr>
      <vt:lpstr>UTM Cookies</vt:lpstr>
      <vt:lpstr>苹方-简</vt:lpstr>
      <vt:lpstr>Microsoft YaHei</vt:lpstr>
      <vt:lpstr>汉仪旗黑</vt:lpstr>
      <vt:lpstr>Arial Unicode MS</vt:lpstr>
      <vt:lpstr>宋体-简</vt:lpstr>
      <vt:lpstr>Annai MN</vt:lpstr>
      <vt:lpstr>Geeza Pro Regular</vt:lpstr>
      <vt:lpstr>Apple LiSung</vt:lpstr>
      <vt:lpstr>Baoli TC</vt:lpstr>
      <vt:lpstr>Hannotate SC Regular</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daothu</cp:lastModifiedBy>
  <cp:revision>181</cp:revision>
  <dcterms:created xsi:type="dcterms:W3CDTF">2025-09-26T03:03:59Z</dcterms:created>
  <dcterms:modified xsi:type="dcterms:W3CDTF">2025-09-26T03:03:59Z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1033-5.6.0.8082</vt:lpwstr>
  </property>
</Properties>
</file>