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sldIdLst>
    <p:sldId id="3106" r:id="rId3"/>
    <p:sldId id="256" r:id="rId4"/>
    <p:sldId id="257" r:id="rId5"/>
    <p:sldId id="262" r:id="rId6"/>
    <p:sldId id="286" r:id="rId7"/>
    <p:sldId id="287" r:id="rId8"/>
    <p:sldId id="258" r:id="rId9"/>
    <p:sldId id="264" r:id="rId10"/>
    <p:sldId id="268" r:id="rId11"/>
    <p:sldId id="259" r:id="rId12"/>
    <p:sldId id="270" r:id="rId13"/>
    <p:sldId id="271" r:id="rId14"/>
    <p:sldId id="285" r:id="rId15"/>
    <p:sldId id="288" r:id="rId16"/>
    <p:sldId id="289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7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98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06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67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16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55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33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85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84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1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6.wdp"/><Relationship Id="rId18" Type="http://schemas.microsoft.com/office/2007/relationships/hdphoto" Target="../media/hdphoto19.wdp"/><Relationship Id="rId26" Type="http://schemas.openxmlformats.org/officeDocument/2006/relationships/image" Target="../media/image27.png"/><Relationship Id="rId3" Type="http://schemas.microsoft.com/office/2007/relationships/hdphoto" Target="../media/hdphoto11.wdp"/><Relationship Id="rId21" Type="http://schemas.microsoft.com/office/2007/relationships/hdphoto" Target="../media/hdphoto21.wdp"/><Relationship Id="rId7" Type="http://schemas.microsoft.com/office/2007/relationships/hdphoto" Target="../media/hdphoto13.wdp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5" Type="http://schemas.microsoft.com/office/2007/relationships/hdphoto" Target="../media/hdphoto23.wdp"/><Relationship Id="rId2" Type="http://schemas.openxmlformats.org/officeDocument/2006/relationships/image" Target="../media/image16.png"/><Relationship Id="rId16" Type="http://schemas.microsoft.com/office/2007/relationships/hdphoto" Target="../media/hdphoto18.wdp"/><Relationship Id="rId20" Type="http://schemas.microsoft.com/office/2007/relationships/hdphoto" Target="../media/hdphoto20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11" Type="http://schemas.microsoft.com/office/2007/relationships/hdphoto" Target="../media/hdphoto15.wdp"/><Relationship Id="rId24" Type="http://schemas.openxmlformats.org/officeDocument/2006/relationships/image" Target="../media/image26.png"/><Relationship Id="rId5" Type="http://schemas.microsoft.com/office/2007/relationships/hdphoto" Target="../media/hdphoto12.wdp"/><Relationship Id="rId15" Type="http://schemas.openxmlformats.org/officeDocument/2006/relationships/image" Target="../media/image22.png"/><Relationship Id="rId23" Type="http://schemas.microsoft.com/office/2007/relationships/hdphoto" Target="../media/hdphoto22.wdp"/><Relationship Id="rId10" Type="http://schemas.openxmlformats.org/officeDocument/2006/relationships/image" Target="../media/image20.png"/><Relationship Id="rId19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microsoft.com/office/2007/relationships/hdphoto" Target="../media/hdphoto14.wdp"/><Relationship Id="rId14" Type="http://schemas.microsoft.com/office/2007/relationships/hdphoto" Target="../media/hdphoto17.wdp"/><Relationship Id="rId22" Type="http://schemas.openxmlformats.org/officeDocument/2006/relationships/image" Target="../media/image25.png"/><Relationship Id="rId27" Type="http://schemas.microsoft.com/office/2007/relationships/hdphoto" Target="../media/hdphoto24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32.wdp"/><Relationship Id="rId3" Type="http://schemas.microsoft.com/office/2007/relationships/hdphoto" Target="../media/hdphoto27.wdp"/><Relationship Id="rId7" Type="http://schemas.microsoft.com/office/2007/relationships/hdphoto" Target="../media/hdphoto29.wdp"/><Relationship Id="rId12" Type="http://schemas.microsoft.com/office/2007/relationships/hdphoto" Target="../media/hdphoto3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microsoft.com/office/2007/relationships/hdphoto" Target="../media/hdphoto28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30.wdp"/><Relationship Id="rId14" Type="http://schemas.microsoft.com/office/2007/relationships/hdphoto" Target="../media/hdphoto3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3 + 8 </a:t>
            </a:r>
            <a:endParaRPr lang="en-VN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F1A76-EE40-6C44-96B2-87F3B84C82A4}"/>
              </a:ext>
            </a:extLst>
          </p:cNvPr>
          <p:cNvGrpSpPr/>
          <p:nvPr/>
        </p:nvGrpSpPr>
        <p:grpSpPr>
          <a:xfrm>
            <a:off x="884318" y="1749895"/>
            <a:ext cx="8674592" cy="630790"/>
            <a:chOff x="884318" y="1749895"/>
            <a:chExt cx="8674592" cy="6307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83B6D7-E2CA-EA4E-903E-CC4030F2647B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1:    3  +  8  =  10  +  1  = 	</a:t>
              </a:r>
              <a:endParaRPr lang="en-VN" sz="2800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0C0F89F-19C3-344D-9546-C9F521129532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3300984" y="2277702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2801857" y="266401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4154794" y="2661680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6292299" y="175618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032921-AF4D-8B47-BE02-4EBC5FA5692C}"/>
              </a:ext>
            </a:extLst>
          </p:cNvPr>
          <p:cNvGrpSpPr/>
          <p:nvPr/>
        </p:nvGrpSpPr>
        <p:grpSpPr>
          <a:xfrm>
            <a:off x="938687" y="3843798"/>
            <a:ext cx="8674592" cy="630790"/>
            <a:chOff x="884318" y="1749895"/>
            <a:chExt cx="8674592" cy="630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CE506D-D571-4448-BF29-524C877B3505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2:    3  +  8  =  1  +  10  = 	</a:t>
              </a:r>
              <a:endParaRPr lang="en-VN" sz="2800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7232F27-9FB0-4741-9E64-EA362DC1DF9B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0FB53E-8AB5-8949-890C-8979B3C315F3}"/>
              </a:ext>
            </a:extLst>
          </p:cNvPr>
          <p:cNvGrpSpPr/>
          <p:nvPr/>
        </p:nvGrpSpPr>
        <p:grpSpPr>
          <a:xfrm>
            <a:off x="2542625" y="4383696"/>
            <a:ext cx="972405" cy="421106"/>
            <a:chOff x="3435485" y="2273968"/>
            <a:chExt cx="636736" cy="42110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6D32616-C24B-DC4B-BCAE-4DF33ADE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7FDCDD0-479C-E649-8DD3-045D9B7633E1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25E4DEEE-34C9-AB4E-A3FE-C3753D42F341}"/>
              </a:ext>
            </a:extLst>
          </p:cNvPr>
          <p:cNvSpPr/>
          <p:nvPr/>
        </p:nvSpPr>
        <p:spPr>
          <a:xfrm>
            <a:off x="2043498" y="477001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991A7C-C845-5441-9599-EBF418A68F50}"/>
              </a:ext>
            </a:extLst>
          </p:cNvPr>
          <p:cNvSpPr/>
          <p:nvPr/>
        </p:nvSpPr>
        <p:spPr>
          <a:xfrm>
            <a:off x="3396435" y="476767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87119-F653-2B4C-AE3C-8D8D1D52DA3E}"/>
              </a:ext>
            </a:extLst>
          </p:cNvPr>
          <p:cNvSpPr/>
          <p:nvPr/>
        </p:nvSpPr>
        <p:spPr>
          <a:xfrm>
            <a:off x="6346668" y="3850083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03546"/>
              </p:ext>
            </p:extLst>
          </p:nvPr>
        </p:nvGraphicFramePr>
        <p:xfrm>
          <a:off x="1123943" y="1017740"/>
          <a:ext cx="9314017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25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161771258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en-VN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en-VN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en-VN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3523098" y="264108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4514423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5550598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6490821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0515F-A022-4B41-9D6E-EB148E05A436}"/>
              </a:ext>
            </a:extLst>
          </p:cNvPr>
          <p:cNvSpPr txBox="1"/>
          <p:nvPr/>
        </p:nvSpPr>
        <p:spPr>
          <a:xfrm>
            <a:off x="7524167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2C0B474-9F27-BD4E-83A0-D9F21D100BC5}"/>
              </a:ext>
            </a:extLst>
          </p:cNvPr>
          <p:cNvSpPr/>
          <p:nvPr/>
        </p:nvSpPr>
        <p:spPr>
          <a:xfrm>
            <a:off x="1631561" y="3585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741033" y="3360774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90D7F09-4890-C946-8BA4-60421F9C3262}"/>
              </a:ext>
            </a:extLst>
          </p:cNvPr>
          <p:cNvSpPr txBox="1"/>
          <p:nvPr/>
        </p:nvSpPr>
        <p:spPr>
          <a:xfrm>
            <a:off x="795402" y="4316380"/>
            <a:ext cx="879736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9   +    5    +   3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6   +    3    +   4 = 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10  -    2    +   5 = </a:t>
            </a:r>
            <a:endParaRPr lang="en-VN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877603" y="358588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82C24E16-0326-EB4D-B458-DFF9A4C6F5D6}"/>
              </a:ext>
            </a:extLst>
          </p:cNvPr>
          <p:cNvSpPr/>
          <p:nvPr/>
        </p:nvSpPr>
        <p:spPr>
          <a:xfrm>
            <a:off x="1631562" y="4198266"/>
            <a:ext cx="1506126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id="{CFD096C9-15AF-9541-9FF5-C676F66B930F}"/>
              </a:ext>
            </a:extLst>
          </p:cNvPr>
          <p:cNvSpPr/>
          <p:nvPr/>
        </p:nvSpPr>
        <p:spPr>
          <a:xfrm>
            <a:off x="3008297" y="4187699"/>
            <a:ext cx="1265778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1ABB9AD-122F-D34B-8897-8EFD95FDC7A2}"/>
              </a:ext>
            </a:extLst>
          </p:cNvPr>
          <p:cNvSpPr/>
          <p:nvPr/>
        </p:nvSpPr>
        <p:spPr>
          <a:xfrm>
            <a:off x="4855178" y="4316380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225D110-FCCD-964C-A796-E042EF282CB2}"/>
              </a:ext>
            </a:extLst>
          </p:cNvPr>
          <p:cNvSpPr/>
          <p:nvPr/>
        </p:nvSpPr>
        <p:spPr>
          <a:xfrm>
            <a:off x="4863507" y="5134815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65AD143-5B9F-5E41-AA54-4B4A44141828}"/>
              </a:ext>
            </a:extLst>
          </p:cNvPr>
          <p:cNvSpPr/>
          <p:nvPr/>
        </p:nvSpPr>
        <p:spPr>
          <a:xfrm>
            <a:off x="4898356" y="5895524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18" grpId="0" animBg="1"/>
      <p:bldP spid="30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cá cho mèo.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426DB3-952D-FA4F-AE22-50D3A402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2" y="1555057"/>
            <a:ext cx="10528300" cy="4279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2D12AD-943E-0142-A3C2-0AD2366EA0BD}"/>
              </a:ext>
            </a:extLst>
          </p:cNvPr>
          <p:cNvCxnSpPr>
            <a:cxnSpLocks/>
          </p:cNvCxnSpPr>
          <p:nvPr/>
        </p:nvCxnSpPr>
        <p:spPr>
          <a:xfrm>
            <a:off x="5004262" y="3275215"/>
            <a:ext cx="2327563" cy="14131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2D14614-88D9-E746-984F-3525E3A5CD36}"/>
              </a:ext>
            </a:extLst>
          </p:cNvPr>
          <p:cNvCxnSpPr>
            <a:cxnSpLocks/>
          </p:cNvCxnSpPr>
          <p:nvPr/>
        </p:nvCxnSpPr>
        <p:spPr>
          <a:xfrm>
            <a:off x="7467600" y="3354185"/>
            <a:ext cx="2327563" cy="141316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734F05A-9A7F-1540-9389-46E59AAB6635}"/>
              </a:ext>
            </a:extLst>
          </p:cNvPr>
          <p:cNvCxnSpPr>
            <a:cxnSpLocks/>
          </p:cNvCxnSpPr>
          <p:nvPr/>
        </p:nvCxnSpPr>
        <p:spPr>
          <a:xfrm flipH="1">
            <a:off x="2144684" y="3412375"/>
            <a:ext cx="7158090" cy="135497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7541A-A71B-564C-86E5-19E08461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8" y="968329"/>
            <a:ext cx="8654084" cy="3970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5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C4972A-7D09-8D47-B64F-8B0EF5D7FF7A}"/>
              </a:ext>
            </a:extLst>
          </p:cNvPr>
          <p:cNvGrpSpPr/>
          <p:nvPr/>
        </p:nvGrpSpPr>
        <p:grpSpPr>
          <a:xfrm>
            <a:off x="1544512" y="1766521"/>
            <a:ext cx="6757052" cy="630790"/>
            <a:chOff x="1544512" y="1766521"/>
            <a:chExt cx="6757052" cy="6307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EF1A76-EE40-6C44-96B2-87F3B84C82A4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83B6D7-E2CA-EA4E-903E-CC4030F2647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5  =  10  +           = 	</a:t>
                </a:r>
                <a:endParaRPr lang="en-VN" sz="2800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0C0F89F-19C3-344D-9546-C9F521129532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D6C7000-A49E-2B4F-976D-780EADC735EF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7 + 5</a:t>
            </a:r>
            <a:endParaRPr lang="en-VN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2043639" y="2294328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1544512" y="268064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2897449" y="267830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4176572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F1CA7C-11D9-EE47-B2AC-D184405F1705}"/>
              </a:ext>
            </a:extLst>
          </p:cNvPr>
          <p:cNvSpPr/>
          <p:nvPr/>
        </p:nvSpPr>
        <p:spPr>
          <a:xfrm>
            <a:off x="5475894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45709D-96E2-A54D-8BA6-295323F18671}"/>
              </a:ext>
            </a:extLst>
          </p:cNvPr>
          <p:cNvSpPr/>
          <p:nvPr/>
        </p:nvSpPr>
        <p:spPr>
          <a:xfrm>
            <a:off x="2892827" y="267622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C0A366-E2A7-BF41-A295-1929F08EE0D3}"/>
              </a:ext>
            </a:extLst>
          </p:cNvPr>
          <p:cNvGrpSpPr/>
          <p:nvPr/>
        </p:nvGrpSpPr>
        <p:grpSpPr>
          <a:xfrm>
            <a:off x="1544512" y="4470401"/>
            <a:ext cx="6757052" cy="630790"/>
            <a:chOff x="1544512" y="1766521"/>
            <a:chExt cx="6757052" cy="6307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9A9ECC-5641-C049-B667-E1AE346972CA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C14DD2-4626-1245-B544-FC7913500CC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6  =  10  +           = 	</a:t>
                </a:r>
                <a:endParaRPr lang="en-VN" sz="2800" dirty="0"/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67452E4B-83D7-7B42-8C4D-3FB54C4F820D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CC4C014-4287-D84B-90B4-AD42BD6FBD39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759B5B8-5DB7-EB4C-B504-D009E3DDAE2A}"/>
              </a:ext>
            </a:extLst>
          </p:cNvPr>
          <p:cNvSpPr txBox="1"/>
          <p:nvPr/>
        </p:nvSpPr>
        <p:spPr>
          <a:xfrm>
            <a:off x="1544512" y="365778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7 + 6</a:t>
            </a:r>
            <a:endParaRPr lang="en-VN" sz="28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3D2DD3-0320-6C4E-A821-D11E48EC7409}"/>
              </a:ext>
            </a:extLst>
          </p:cNvPr>
          <p:cNvGrpSpPr/>
          <p:nvPr/>
        </p:nvGrpSpPr>
        <p:grpSpPr>
          <a:xfrm>
            <a:off x="2043639" y="4998208"/>
            <a:ext cx="972405" cy="421106"/>
            <a:chOff x="3435485" y="2273968"/>
            <a:chExt cx="636736" cy="4211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5462AA-42FB-FA45-980A-4A931A16F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E19E6D-DB20-564B-B922-8196C97D31F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74427476-357B-AE41-AE05-E34E12CBCCFE}"/>
              </a:ext>
            </a:extLst>
          </p:cNvPr>
          <p:cNvSpPr/>
          <p:nvPr/>
        </p:nvSpPr>
        <p:spPr>
          <a:xfrm>
            <a:off x="1544512" y="53845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360370-F51D-FF42-A8ED-27E6DEB7C8EF}"/>
              </a:ext>
            </a:extLst>
          </p:cNvPr>
          <p:cNvSpPr/>
          <p:nvPr/>
        </p:nvSpPr>
        <p:spPr>
          <a:xfrm>
            <a:off x="2897449" y="538218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4E42A94-D2CC-A84E-87B6-56AB6CAE6CD1}"/>
              </a:ext>
            </a:extLst>
          </p:cNvPr>
          <p:cNvSpPr/>
          <p:nvPr/>
        </p:nvSpPr>
        <p:spPr>
          <a:xfrm>
            <a:off x="4176572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04652D7-5706-BD40-B670-F1326BEE3D4D}"/>
              </a:ext>
            </a:extLst>
          </p:cNvPr>
          <p:cNvSpPr/>
          <p:nvPr/>
        </p:nvSpPr>
        <p:spPr>
          <a:xfrm>
            <a:off x="5475894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8BCE5BE-967D-3D4F-A896-CB3D7E8498A5}"/>
              </a:ext>
            </a:extLst>
          </p:cNvPr>
          <p:cNvSpPr/>
          <p:nvPr/>
        </p:nvSpPr>
        <p:spPr>
          <a:xfrm>
            <a:off x="2892827" y="538010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22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47010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2E4013-93AE-D546-A563-ACFA8EC6C03C}"/>
              </a:ext>
            </a:extLst>
          </p:cNvPr>
          <p:cNvGrpSpPr/>
          <p:nvPr/>
        </p:nvGrpSpPr>
        <p:grpSpPr>
          <a:xfrm>
            <a:off x="8124102" y="3429000"/>
            <a:ext cx="3223348" cy="3026651"/>
            <a:chOff x="3552092" y="1143000"/>
            <a:chExt cx="5052158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6B3A11-1282-4141-9809-42D428B5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143000"/>
              <a:ext cx="50165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7C05F4-FB70-584A-A081-81E94FD50A7E}"/>
                </a:ext>
              </a:extLst>
            </p:cNvPr>
            <p:cNvSpPr/>
            <p:nvPr/>
          </p:nvSpPr>
          <p:spPr>
            <a:xfrm>
              <a:off x="3552092" y="1154998"/>
              <a:ext cx="1512277" cy="150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222286"/>
            <a:ext cx="907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Mai tách 14 que tính thành hai nhóm. Em hãy tìm số que tính ở nhóm 2 trong bảng sau: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3E8453-5E06-2545-B577-AB33E837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3229"/>
              </p:ext>
            </p:extLst>
          </p:nvPr>
        </p:nvGraphicFramePr>
        <p:xfrm>
          <a:off x="1162281" y="4205862"/>
          <a:ext cx="5937250" cy="210025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4224642784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639987107"/>
                    </a:ext>
                  </a:extLst>
                </a:gridCol>
              </a:tblGrid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Nhóm 2</a:t>
                      </a:r>
                      <a:endParaRPr lang="en-V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30587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10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57477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9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543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8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91680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7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8857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6F6C93DF-7408-4847-B0BE-6D03B24FF937}"/>
              </a:ext>
            </a:extLst>
          </p:cNvPr>
          <p:cNvSpPr txBox="1"/>
          <p:nvPr/>
        </p:nvSpPr>
        <p:spPr>
          <a:xfrm>
            <a:off x="5213025" y="5024702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106A2D-F873-274A-BD99-BAF9E5A8F8F8}"/>
              </a:ext>
            </a:extLst>
          </p:cNvPr>
          <p:cNvSpPr txBox="1"/>
          <p:nvPr/>
        </p:nvSpPr>
        <p:spPr>
          <a:xfrm>
            <a:off x="5223217" y="5434349"/>
            <a:ext cx="7509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12F665-3816-8945-8F60-E3A51CA37EFC}"/>
              </a:ext>
            </a:extLst>
          </p:cNvPr>
          <p:cNvSpPr txBox="1"/>
          <p:nvPr/>
        </p:nvSpPr>
        <p:spPr>
          <a:xfrm>
            <a:off x="5223217" y="5843996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806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35" grpId="0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8549FA-7ECB-B548-AEA1-BEA77103DFEB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00BA0-74AB-6341-BC4B-420BF0E9772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B026E1-0A0E-1642-8532-9B8F2D634D8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CC93B3-2AF5-7C43-813A-98C2E1FB9FE4}"/>
              </a:ext>
            </a:extLst>
          </p:cNvPr>
          <p:cNvGrpSpPr/>
          <p:nvPr/>
        </p:nvGrpSpPr>
        <p:grpSpPr>
          <a:xfrm>
            <a:off x="1431525" y="1347928"/>
            <a:ext cx="2629671" cy="630790"/>
            <a:chOff x="2801857" y="1764259"/>
            <a:chExt cx="2629671" cy="6307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E518DA-5AA3-3840-ABD4-CC0E636A6DFE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7  =   	</a:t>
              </a:r>
              <a:endParaRPr lang="en-VN" sz="28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FA5AFAA-AC94-F045-B466-0B6A58FEB096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7447A0D-1CF3-184E-91F1-2B863BBBC58B}"/>
              </a:ext>
            </a:extLst>
          </p:cNvPr>
          <p:cNvSpPr txBox="1"/>
          <p:nvPr/>
        </p:nvSpPr>
        <p:spPr>
          <a:xfrm>
            <a:off x="1431525" y="520949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8 + 7</a:t>
            </a:r>
            <a:endParaRPr lang="en-VN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A3DD79-4DFF-5842-B275-B3E90D0E908E}"/>
              </a:ext>
            </a:extLst>
          </p:cNvPr>
          <p:cNvGrpSpPr/>
          <p:nvPr/>
        </p:nvGrpSpPr>
        <p:grpSpPr>
          <a:xfrm>
            <a:off x="1930652" y="1861371"/>
            <a:ext cx="972405" cy="421106"/>
            <a:chOff x="3435485" y="2273968"/>
            <a:chExt cx="636736" cy="4211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43F38A6-8FAE-E243-BC78-5864E8445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430C28-DEAD-004A-AC6D-30EE6EA73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C3E5858B-A8C9-EB49-BF32-A57A5A143CF0}"/>
              </a:ext>
            </a:extLst>
          </p:cNvPr>
          <p:cNvSpPr/>
          <p:nvPr/>
        </p:nvSpPr>
        <p:spPr>
          <a:xfrm>
            <a:off x="14315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C792119-73F7-1047-9AEB-FC65D4A9A6C0}"/>
              </a:ext>
            </a:extLst>
          </p:cNvPr>
          <p:cNvSpPr/>
          <p:nvPr/>
        </p:nvSpPr>
        <p:spPr>
          <a:xfrm>
            <a:off x="27844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4FF0FE4-A812-D548-99EF-64AD131B7523}"/>
              </a:ext>
            </a:extLst>
          </p:cNvPr>
          <p:cNvSpPr/>
          <p:nvPr/>
        </p:nvSpPr>
        <p:spPr>
          <a:xfrm>
            <a:off x="32278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27798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DB8789-1561-B84B-A7D1-B7EF7B86FC16}"/>
              </a:ext>
            </a:extLst>
          </p:cNvPr>
          <p:cNvSpPr txBox="1"/>
          <p:nvPr/>
        </p:nvSpPr>
        <p:spPr>
          <a:xfrm>
            <a:off x="6460725" y="520949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8 + 5</a:t>
            </a:r>
            <a:endParaRPr lang="en-VN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7A7902-D545-1E43-BE9C-A07E2AA0FD84}"/>
              </a:ext>
            </a:extLst>
          </p:cNvPr>
          <p:cNvGrpSpPr/>
          <p:nvPr/>
        </p:nvGrpSpPr>
        <p:grpSpPr>
          <a:xfrm>
            <a:off x="6460725" y="1347928"/>
            <a:ext cx="2629671" cy="630790"/>
            <a:chOff x="2801857" y="1764259"/>
            <a:chExt cx="2629671" cy="630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DE3925-0D8B-7248-8AFB-414836969ADF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5  =   	</a:t>
              </a:r>
              <a:endParaRPr lang="en-VN" sz="2800" dirty="0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E319838-C05D-754A-8BF8-56A94512F7B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76FBC4-B606-AB46-8EFA-8A8EE0636933}"/>
              </a:ext>
            </a:extLst>
          </p:cNvPr>
          <p:cNvGrpSpPr/>
          <p:nvPr/>
        </p:nvGrpSpPr>
        <p:grpSpPr>
          <a:xfrm>
            <a:off x="6959852" y="1861371"/>
            <a:ext cx="972405" cy="421106"/>
            <a:chOff x="3435485" y="2273968"/>
            <a:chExt cx="636736" cy="4211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C77CCF0-BBE0-6D4F-9FE3-97B483AE9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1710691-649C-184A-857A-68DCB0CBC9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808E744-1AEB-2546-8651-A83B3F0DA8E3}"/>
              </a:ext>
            </a:extLst>
          </p:cNvPr>
          <p:cNvSpPr/>
          <p:nvPr/>
        </p:nvSpPr>
        <p:spPr>
          <a:xfrm>
            <a:off x="64607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C8E7B2C-BD41-5043-8F3D-2832F847C281}"/>
              </a:ext>
            </a:extLst>
          </p:cNvPr>
          <p:cNvSpPr/>
          <p:nvPr/>
        </p:nvSpPr>
        <p:spPr>
          <a:xfrm>
            <a:off x="78136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D829551-0858-D349-B8D9-FE5699BC0E2F}"/>
              </a:ext>
            </a:extLst>
          </p:cNvPr>
          <p:cNvSpPr/>
          <p:nvPr/>
        </p:nvSpPr>
        <p:spPr>
          <a:xfrm>
            <a:off x="82570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4E0A0C3-1627-7B44-9AB1-048C3D51A47E}"/>
              </a:ext>
            </a:extLst>
          </p:cNvPr>
          <p:cNvSpPr/>
          <p:nvPr/>
        </p:nvSpPr>
        <p:spPr>
          <a:xfrm>
            <a:off x="78090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A0A3FA-DB1C-DF4D-BD82-F4F151CD337B}"/>
              </a:ext>
            </a:extLst>
          </p:cNvPr>
          <p:cNvGrpSpPr/>
          <p:nvPr/>
        </p:nvGrpSpPr>
        <p:grpSpPr>
          <a:xfrm>
            <a:off x="1431525" y="4180487"/>
            <a:ext cx="2629671" cy="630790"/>
            <a:chOff x="2801857" y="1764259"/>
            <a:chExt cx="2629671" cy="63079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DB7B4A-3671-F746-9217-2387A48246AD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8  =   	</a:t>
              </a:r>
              <a:endParaRPr lang="en-VN" sz="2800" dirty="0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344978F-DF9A-5F4E-AD68-D1FD10BCACD1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9FCE7BA-321F-7340-A999-537FEDB4FCA0}"/>
              </a:ext>
            </a:extLst>
          </p:cNvPr>
          <p:cNvSpPr txBox="1"/>
          <p:nvPr/>
        </p:nvSpPr>
        <p:spPr>
          <a:xfrm>
            <a:off x="1431525" y="3353508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8 + 8</a:t>
            </a:r>
            <a:endParaRPr lang="en-VN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540A9BC-67DB-A146-B05A-6FE6773358CC}"/>
              </a:ext>
            </a:extLst>
          </p:cNvPr>
          <p:cNvGrpSpPr/>
          <p:nvPr/>
        </p:nvGrpSpPr>
        <p:grpSpPr>
          <a:xfrm>
            <a:off x="1930652" y="4693930"/>
            <a:ext cx="972405" cy="421106"/>
            <a:chOff x="3435485" y="2273968"/>
            <a:chExt cx="636736" cy="42110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248BF47-989F-7541-95A2-4766061B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15AF2F0-3210-BB48-9A84-C8EF363B47B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98A2F7A5-4E85-B248-9068-7AD8BCEE8844}"/>
              </a:ext>
            </a:extLst>
          </p:cNvPr>
          <p:cNvSpPr/>
          <p:nvPr/>
        </p:nvSpPr>
        <p:spPr>
          <a:xfrm>
            <a:off x="14315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793D1B9-C4E3-4C4B-B7B1-E2DA5F6B7D37}"/>
              </a:ext>
            </a:extLst>
          </p:cNvPr>
          <p:cNvSpPr/>
          <p:nvPr/>
        </p:nvSpPr>
        <p:spPr>
          <a:xfrm>
            <a:off x="27844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DCC44FD-1604-3747-98EA-098652CF11A2}"/>
              </a:ext>
            </a:extLst>
          </p:cNvPr>
          <p:cNvSpPr/>
          <p:nvPr/>
        </p:nvSpPr>
        <p:spPr>
          <a:xfrm>
            <a:off x="32278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B731B27-74F8-6A4B-9D40-DB36DCEF55E1}"/>
              </a:ext>
            </a:extLst>
          </p:cNvPr>
          <p:cNvSpPr/>
          <p:nvPr/>
        </p:nvSpPr>
        <p:spPr>
          <a:xfrm>
            <a:off x="2787097" y="508308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0C89A3-810D-CA41-AE73-02970E5DD8D2}"/>
              </a:ext>
            </a:extLst>
          </p:cNvPr>
          <p:cNvSpPr txBox="1"/>
          <p:nvPr/>
        </p:nvSpPr>
        <p:spPr>
          <a:xfrm>
            <a:off x="6460725" y="3353508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</a:t>
            </a:r>
            <a:r>
              <a:rPr lang="en-US" sz="2800" dirty="0" err="1"/>
              <a:t>Tính</a:t>
            </a:r>
            <a:r>
              <a:rPr lang="en-US" sz="2800" dirty="0"/>
              <a:t> 6 + 5</a:t>
            </a:r>
            <a:endParaRPr lang="en-VN" sz="28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174451-DC84-3542-A112-E19A3F70D598}"/>
              </a:ext>
            </a:extLst>
          </p:cNvPr>
          <p:cNvGrpSpPr/>
          <p:nvPr/>
        </p:nvGrpSpPr>
        <p:grpSpPr>
          <a:xfrm>
            <a:off x="6460725" y="4180487"/>
            <a:ext cx="2629671" cy="630790"/>
            <a:chOff x="2801857" y="1764259"/>
            <a:chExt cx="2629671" cy="6307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083F59A-DE26-3A40-B4F5-764A59B202F7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6  +  5  =   	</a:t>
              </a:r>
              <a:endParaRPr lang="en-VN" sz="2800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5D22CF5B-4DC7-1C4C-80F5-55DEB74782D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6C466D2-8CA2-6144-99A0-4E5A0091790F}"/>
              </a:ext>
            </a:extLst>
          </p:cNvPr>
          <p:cNvGrpSpPr/>
          <p:nvPr/>
        </p:nvGrpSpPr>
        <p:grpSpPr>
          <a:xfrm>
            <a:off x="6959852" y="4693930"/>
            <a:ext cx="972405" cy="421106"/>
            <a:chOff x="3435485" y="2273968"/>
            <a:chExt cx="636736" cy="42110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1B475CA-0A42-4641-9309-CDB496D52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B72E9E1-E08F-2543-912F-7BB082BEBE3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43388EA9-7995-B046-8A9B-6C148133F4E6}"/>
              </a:ext>
            </a:extLst>
          </p:cNvPr>
          <p:cNvSpPr/>
          <p:nvPr/>
        </p:nvSpPr>
        <p:spPr>
          <a:xfrm>
            <a:off x="64607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2F203F3-4B0C-0647-B9B4-550ACF7C553E}"/>
              </a:ext>
            </a:extLst>
          </p:cNvPr>
          <p:cNvSpPr/>
          <p:nvPr/>
        </p:nvSpPr>
        <p:spPr>
          <a:xfrm>
            <a:off x="78136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25784FE7-6AF5-DC47-AF19-C6A3ED16EF17}"/>
              </a:ext>
            </a:extLst>
          </p:cNvPr>
          <p:cNvSpPr/>
          <p:nvPr/>
        </p:nvSpPr>
        <p:spPr>
          <a:xfrm>
            <a:off x="82570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27EDEC7-4759-F048-BBD9-4922B2744568}"/>
              </a:ext>
            </a:extLst>
          </p:cNvPr>
          <p:cNvSpPr/>
          <p:nvPr/>
        </p:nvSpPr>
        <p:spPr>
          <a:xfrm>
            <a:off x="7814902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C3B38FF-FA11-8D4B-B6DF-C718E55797BF}"/>
              </a:ext>
            </a:extLst>
          </p:cNvPr>
          <p:cNvSpPr/>
          <p:nvPr/>
        </p:nvSpPr>
        <p:spPr>
          <a:xfrm>
            <a:off x="1424733" y="507886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C465D03-D988-F248-BDCE-2CF610F77515}"/>
              </a:ext>
            </a:extLst>
          </p:cNvPr>
          <p:cNvSpPr/>
          <p:nvPr/>
        </p:nvSpPr>
        <p:spPr>
          <a:xfrm>
            <a:off x="6461461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33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B4CC552-1FF8-9C4B-83F1-0EE6B245D57F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4E1B08-E41B-5B41-A7BE-4274E612B44F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0DEC0D-2F01-DC44-9586-E65E35EF879C}"/>
              </a:ext>
            </a:extLst>
          </p:cNvPr>
          <p:cNvGrpSpPr/>
          <p:nvPr/>
        </p:nvGrpSpPr>
        <p:grpSpPr>
          <a:xfrm>
            <a:off x="849631" y="70732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2CC599B-96A4-F544-89B4-8E5AE23DD7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3A99EC-1BB6-8B4B-A122-E2D968FD39C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90341F-3100-A648-B8A0-023EC8FA58D2}"/>
              </a:ext>
            </a:extLst>
          </p:cNvPr>
          <p:cNvSpPr txBox="1"/>
          <p:nvPr/>
        </p:nvSpPr>
        <p:spPr>
          <a:xfrm>
            <a:off x="1509826" y="93243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135BC9-2D38-5F4F-BF4D-088A1C25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1914"/>
              </p:ext>
            </p:extLst>
          </p:nvPr>
        </p:nvGraphicFramePr>
        <p:xfrm>
          <a:off x="1004673" y="2276697"/>
          <a:ext cx="9574535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17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en-VN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en-VN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en-VN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0717E7-12D9-064B-BD17-8A6DE853013A}"/>
              </a:ext>
            </a:extLst>
          </p:cNvPr>
          <p:cNvSpPr txBox="1"/>
          <p:nvPr/>
        </p:nvSpPr>
        <p:spPr>
          <a:xfrm>
            <a:off x="3822638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D14F2-D240-874F-8ECF-D5B56667507F}"/>
              </a:ext>
            </a:extLst>
          </p:cNvPr>
          <p:cNvSpPr txBox="1"/>
          <p:nvPr/>
        </p:nvSpPr>
        <p:spPr>
          <a:xfrm>
            <a:off x="4945074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5958C-9CCB-9949-8E21-0F44AE79701A}"/>
              </a:ext>
            </a:extLst>
          </p:cNvPr>
          <p:cNvSpPr txBox="1"/>
          <p:nvPr/>
        </p:nvSpPr>
        <p:spPr>
          <a:xfrm>
            <a:off x="6127832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67A7A-A69A-434E-9FD5-55884CDE44FD}"/>
              </a:ext>
            </a:extLst>
          </p:cNvPr>
          <p:cNvSpPr txBox="1"/>
          <p:nvPr/>
        </p:nvSpPr>
        <p:spPr>
          <a:xfrm>
            <a:off x="7306586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F9F8C-4485-D947-B754-D76F4F8332FD}"/>
              </a:ext>
            </a:extLst>
          </p:cNvPr>
          <p:cNvSpPr txBox="1"/>
          <p:nvPr/>
        </p:nvSpPr>
        <p:spPr>
          <a:xfrm>
            <a:off x="9638472" y="38956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89E907-CF64-9342-94D4-DEFB680F44A8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F1CBE-11F4-9C4F-ABAB-F5567FA322E1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5DE747-963E-3145-A3BC-64F920621476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7038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38" y="2147008"/>
            <a:ext cx="6868323" cy="3188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7DF36B-DC0C-2B42-B409-82D2F5C5C770}"/>
              </a:ext>
            </a:extLst>
          </p:cNvPr>
          <p:cNvSpPr txBox="1"/>
          <p:nvPr/>
        </p:nvSpPr>
        <p:spPr>
          <a:xfrm>
            <a:off x="1430308" y="501116"/>
            <a:ext cx="954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Để giúp đỡ các bạn học sinh ở vùng khó khăn, lớp em đã quyên góp được 8 thùng quần áo và 5 thùng sách vở. Hỏi cả quần áo và sách vở, lớp em đã quyên góp được bao nhiêu thùng?</a:t>
            </a:r>
            <a:endParaRPr lang="en-VN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92137D-284F-5841-B758-93AE94003277}"/>
              </a:ext>
            </a:extLst>
          </p:cNvPr>
          <p:cNvGrpSpPr/>
          <p:nvPr/>
        </p:nvGrpSpPr>
        <p:grpSpPr>
          <a:xfrm>
            <a:off x="4326955" y="538275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C874AB-CE37-594A-A620-F03AF3DE6FE6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3D886AF-698D-114D-8AF4-A536D91658A1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40285E1-421F-6F47-A82B-2448A79A2264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70A566C-BECA-C14D-8645-4B11D0A078DD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3DB54B0-E3C7-6E4E-ABB9-EF120BF8E1E1}"/>
              </a:ext>
            </a:extLst>
          </p:cNvPr>
          <p:cNvSpPr/>
          <p:nvPr/>
        </p:nvSpPr>
        <p:spPr>
          <a:xfrm>
            <a:off x="4327498" y="560886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FABAE26-984F-7642-BD9E-A8939CA19270}"/>
              </a:ext>
            </a:extLst>
          </p:cNvPr>
          <p:cNvSpPr/>
          <p:nvPr/>
        </p:nvSpPr>
        <p:spPr>
          <a:xfrm>
            <a:off x="5581363" y="560724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9035BB-39B0-9647-83D7-725AE775C5E4}"/>
              </a:ext>
            </a:extLst>
          </p:cNvPr>
          <p:cNvSpPr/>
          <p:nvPr/>
        </p:nvSpPr>
        <p:spPr>
          <a:xfrm>
            <a:off x="6940854" y="558407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584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62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97587"/>
              </p:ext>
            </p:extLst>
          </p:nvPr>
        </p:nvGraphicFramePr>
        <p:xfrm>
          <a:off x="1123943" y="149018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87251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63868" y="286349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607565" y="287251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87538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557566"/>
            <a:ext cx="907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9DAEF6C-D763-9E47-833E-73FBAEB282B5}"/>
              </a:ext>
            </a:extLst>
          </p:cNvPr>
          <p:cNvSpPr/>
          <p:nvPr/>
        </p:nvSpPr>
        <p:spPr>
          <a:xfrm>
            <a:off x="1019427" y="86775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prstClr val="black"/>
                </a:solidFill>
              </a:rPr>
              <a:t>a) </a:t>
            </a:r>
            <a:endParaRPr lang="en-VN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3E947E-2AA2-A14F-96D3-6D6FF5EFE070}"/>
              </a:ext>
            </a:extLst>
          </p:cNvPr>
          <p:cNvGrpSpPr/>
          <p:nvPr/>
        </p:nvGrpSpPr>
        <p:grpSpPr>
          <a:xfrm>
            <a:off x="2047748" y="4235167"/>
            <a:ext cx="2423160" cy="2218029"/>
            <a:chOff x="2011680" y="4237622"/>
            <a:chExt cx="2423160" cy="22180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9E121E-8656-2A40-B169-2DC86FB32AD7}"/>
                </a:ext>
              </a:extLst>
            </p:cNvPr>
            <p:cNvSpPr/>
            <p:nvPr/>
          </p:nvSpPr>
          <p:spPr>
            <a:xfrm>
              <a:off x="201168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C1EA211-661F-FA48-BC17-6F3BF7FF79F6}"/>
                </a:ext>
              </a:extLst>
            </p:cNvPr>
            <p:cNvSpPr/>
            <p:nvPr/>
          </p:nvSpPr>
          <p:spPr>
            <a:xfrm>
              <a:off x="281940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F0FFDB-B399-F04A-A4DC-3DA02131F9E2}"/>
                </a:ext>
              </a:extLst>
            </p:cNvPr>
            <p:cNvSpPr/>
            <p:nvPr/>
          </p:nvSpPr>
          <p:spPr>
            <a:xfrm>
              <a:off x="3627120" y="5634888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3FE875-EED4-374C-80B6-8233A780F5E3}"/>
                </a:ext>
              </a:extLst>
            </p:cNvPr>
            <p:cNvSpPr/>
            <p:nvPr/>
          </p:nvSpPr>
          <p:spPr>
            <a:xfrm>
              <a:off x="2415540" y="4947209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E6DA3D-F067-2546-95F1-62963061F984}"/>
                </a:ext>
              </a:extLst>
            </p:cNvPr>
            <p:cNvSpPr/>
            <p:nvPr/>
          </p:nvSpPr>
          <p:spPr>
            <a:xfrm>
              <a:off x="3223260" y="494157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BB9235-D61B-C145-A07A-241D16B16AF7}"/>
                </a:ext>
              </a:extLst>
            </p:cNvPr>
            <p:cNvSpPr/>
            <p:nvPr/>
          </p:nvSpPr>
          <p:spPr>
            <a:xfrm>
              <a:off x="2816352" y="423762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5CD17-A619-614F-BCD1-D053177D3C36}"/>
              </a:ext>
            </a:extLst>
          </p:cNvPr>
          <p:cNvGrpSpPr/>
          <p:nvPr/>
        </p:nvGrpSpPr>
        <p:grpSpPr>
          <a:xfrm>
            <a:off x="6829917" y="3527812"/>
            <a:ext cx="3230880" cy="2925384"/>
            <a:chOff x="6184405" y="3527812"/>
            <a:chExt cx="3230880" cy="2925384"/>
          </a:xfrm>
          <a:solidFill>
            <a:srgbClr val="F2D6C6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8105D1-D5E6-3241-8221-E742F719EFDB}"/>
                </a:ext>
              </a:extLst>
            </p:cNvPr>
            <p:cNvGrpSpPr/>
            <p:nvPr/>
          </p:nvGrpSpPr>
          <p:grpSpPr>
            <a:xfrm>
              <a:off x="6184405" y="4232712"/>
              <a:ext cx="2423160" cy="2220484"/>
              <a:chOff x="2011680" y="4237622"/>
              <a:chExt cx="2423160" cy="222048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1FB17A0-367B-A341-A2D0-325F56B51B95}"/>
                  </a:ext>
                </a:extLst>
              </p:cNvPr>
              <p:cNvSpPr/>
              <p:nvPr/>
            </p:nvSpPr>
            <p:spPr>
              <a:xfrm>
                <a:off x="201168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6472D1C-00C3-D046-92C9-A1C3AABD88A3}"/>
                  </a:ext>
                </a:extLst>
              </p:cNvPr>
              <p:cNvSpPr/>
              <p:nvPr/>
            </p:nvSpPr>
            <p:spPr>
              <a:xfrm>
                <a:off x="281940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8DFFDAE-13AF-914C-BADD-35F4AC783C2D}"/>
                  </a:ext>
                </a:extLst>
              </p:cNvPr>
              <p:cNvSpPr/>
              <p:nvPr/>
            </p:nvSpPr>
            <p:spPr>
              <a:xfrm>
                <a:off x="3627120" y="5650386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3221173-4E0F-CF40-9FD0-7F70B7A0F2C5}"/>
                  </a:ext>
                </a:extLst>
              </p:cNvPr>
              <p:cNvSpPr/>
              <p:nvPr/>
            </p:nvSpPr>
            <p:spPr>
              <a:xfrm>
                <a:off x="2415540" y="4947209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33580C4-0DEE-224B-B531-3C5FCFDE6EFF}"/>
                  </a:ext>
                </a:extLst>
              </p:cNvPr>
              <p:cNvSpPr/>
              <p:nvPr/>
            </p:nvSpPr>
            <p:spPr>
              <a:xfrm>
                <a:off x="3223260" y="494157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6458B61-0B2C-7E4C-99EC-F520524EAF03}"/>
                  </a:ext>
                </a:extLst>
              </p:cNvPr>
              <p:cNvSpPr/>
              <p:nvPr/>
            </p:nvSpPr>
            <p:spPr>
              <a:xfrm>
                <a:off x="2816352" y="423762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AA7A12-80A1-D146-A10A-A4B047F8EED4}"/>
                </a:ext>
              </a:extLst>
            </p:cNvPr>
            <p:cNvSpPr/>
            <p:nvPr/>
          </p:nvSpPr>
          <p:spPr>
            <a:xfrm>
              <a:off x="8607565" y="5643021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08846B-AD82-CD45-B457-E446512C4CF3}"/>
                </a:ext>
              </a:extLst>
            </p:cNvPr>
            <p:cNvSpPr/>
            <p:nvPr/>
          </p:nvSpPr>
          <p:spPr>
            <a:xfrm>
              <a:off x="8206753" y="4944754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27A43C-31A2-4446-B729-C64694124210}"/>
                </a:ext>
              </a:extLst>
            </p:cNvPr>
            <p:cNvSpPr/>
            <p:nvPr/>
          </p:nvSpPr>
          <p:spPr>
            <a:xfrm>
              <a:off x="7815475" y="424403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1420EA-69BB-684C-AB2E-E265FD44860C}"/>
                </a:ext>
              </a:extLst>
            </p:cNvPr>
            <p:cNvSpPr/>
            <p:nvPr/>
          </p:nvSpPr>
          <p:spPr>
            <a:xfrm>
              <a:off x="7408699" y="352781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BF7FD715-ABE1-0447-BD11-6664CBFFCFED}"/>
              </a:ext>
            </a:extLst>
          </p:cNvPr>
          <p:cNvSpPr/>
          <p:nvPr/>
        </p:nvSpPr>
        <p:spPr>
          <a:xfrm>
            <a:off x="2854117" y="4228476"/>
            <a:ext cx="807720" cy="807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45D299C-AAE7-604B-8D2A-232960C6B90B}"/>
              </a:ext>
            </a:extLst>
          </p:cNvPr>
          <p:cNvSpPr/>
          <p:nvPr/>
        </p:nvSpPr>
        <p:spPr>
          <a:xfrm>
            <a:off x="8853843" y="4948539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11E1C9-BAED-724A-A1E1-04DDB56A7B32}"/>
              </a:ext>
            </a:extLst>
          </p:cNvPr>
          <p:cNvSpPr/>
          <p:nvPr/>
        </p:nvSpPr>
        <p:spPr>
          <a:xfrm>
            <a:off x="7638841" y="423735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5ECD4DB-78DE-0347-A081-4E30CC46B487}"/>
              </a:ext>
            </a:extLst>
          </p:cNvPr>
          <p:cNvSpPr/>
          <p:nvPr/>
        </p:nvSpPr>
        <p:spPr>
          <a:xfrm>
            <a:off x="8456867" y="4240010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06AED69-74BF-A741-B87B-C9787EA06C33}"/>
              </a:ext>
            </a:extLst>
          </p:cNvPr>
          <p:cNvSpPr/>
          <p:nvPr/>
        </p:nvSpPr>
        <p:spPr>
          <a:xfrm>
            <a:off x="8052514" y="351353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66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F8928-A21A-464F-8663-EC01F46C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85" y="309817"/>
            <a:ext cx="9129288" cy="3633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C6FC0-F39B-7049-8E73-5D437E51A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9" y="3771672"/>
            <a:ext cx="10285835" cy="252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B7129-27B4-CF43-A875-404E2D25F097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46642-A3B5-EB41-B2BC-E0576BD792D8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07CAB3-2534-5248-B3EA-ECDE74EDDCB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2CB26-3745-5D4B-8313-DD07B7D414D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F528A6-5981-4F45-B538-2F8FDFF14CEF}"/>
              </a:ext>
            </a:extLst>
          </p:cNvPr>
          <p:cNvSpPr txBox="1"/>
          <p:nvPr/>
        </p:nvSpPr>
        <p:spPr>
          <a:xfrm>
            <a:off x="5090878" y="2051270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7FBC4-F316-144E-B6AD-E5774058B88E}"/>
              </a:ext>
            </a:extLst>
          </p:cNvPr>
          <p:cNvSpPr txBox="1"/>
          <p:nvPr/>
        </p:nvSpPr>
        <p:spPr>
          <a:xfrm>
            <a:off x="8823382" y="2082265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B9156-64AC-1A43-8980-E90CE2595F34}"/>
              </a:ext>
            </a:extLst>
          </p:cNvPr>
          <p:cNvSpPr txBox="1"/>
          <p:nvPr/>
        </p:nvSpPr>
        <p:spPr>
          <a:xfrm>
            <a:off x="3801937" y="5210342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3C4FB-EB5F-BA4E-81DD-57F4EDC88E65}"/>
              </a:ext>
            </a:extLst>
          </p:cNvPr>
          <p:cNvSpPr txBox="1"/>
          <p:nvPr/>
        </p:nvSpPr>
        <p:spPr>
          <a:xfrm>
            <a:off x="6663183" y="5132850"/>
            <a:ext cx="771908" cy="584775"/>
          </a:xfrm>
          <a:prstGeom prst="rect">
            <a:avLst/>
          </a:prstGeom>
          <a:solidFill>
            <a:srgbClr val="FFED8E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DA1FF-2279-334E-AC7B-D964689D35E2}"/>
              </a:ext>
            </a:extLst>
          </p:cNvPr>
          <p:cNvSpPr txBox="1"/>
          <p:nvPr/>
        </p:nvSpPr>
        <p:spPr>
          <a:xfrm>
            <a:off x="9452917" y="4781101"/>
            <a:ext cx="771908" cy="584775"/>
          </a:xfrm>
          <a:prstGeom prst="rect">
            <a:avLst/>
          </a:prstGeom>
          <a:solidFill>
            <a:srgbClr val="F5A45F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575428-5656-C246-860E-25D8C9307763}"/>
              </a:ext>
            </a:extLst>
          </p:cNvPr>
          <p:cNvGrpSpPr/>
          <p:nvPr/>
        </p:nvGrpSpPr>
        <p:grpSpPr>
          <a:xfrm>
            <a:off x="1019427" y="867759"/>
            <a:ext cx="651868" cy="3213027"/>
            <a:chOff x="1019427" y="867759"/>
            <a:chExt cx="651868" cy="32130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A7B80E-5610-8646-8618-8FE4E65D7E84}"/>
                </a:ext>
              </a:extLst>
            </p:cNvPr>
            <p:cNvSpPr txBox="1"/>
            <p:nvPr/>
          </p:nvSpPr>
          <p:spPr>
            <a:xfrm>
              <a:off x="1066642" y="3557566"/>
              <a:ext cx="604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4B5B6B-8A8A-4745-9629-2773BC18E76A}"/>
                </a:ext>
              </a:extLst>
            </p:cNvPr>
            <p:cNvSpPr/>
            <p:nvPr/>
          </p:nvSpPr>
          <p:spPr>
            <a:xfrm>
              <a:off x="1019427" y="867759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VN" sz="2800" dirty="0">
                  <a:solidFill>
                    <a:prstClr val="black"/>
                  </a:solidFill>
                </a:rPr>
                <a:t>a) </a:t>
              </a:r>
              <a:endParaRPr lang="en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4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C718B8-0C2C-7444-BEF6-1AB0773B12E9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D3B0B1D-5A51-1441-8F3B-B288F4C4CD1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3E703-FB35-BB4A-B933-770A392A167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A18997-8683-BE49-9BC1-0EC526876D49}"/>
              </a:ext>
            </a:extLst>
          </p:cNvPr>
          <p:cNvSpPr txBox="1"/>
          <p:nvPr/>
        </p:nvSpPr>
        <p:spPr>
          <a:xfrm>
            <a:off x="1431525" y="520949"/>
            <a:ext cx="76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: </a:t>
            </a:r>
            <a:endParaRPr lang="en-VN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C179FC-7280-DA43-8092-3E9BDCEE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69" y="1406611"/>
            <a:ext cx="1923111" cy="1655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78B8DD-F42D-EC41-B472-452B3AC5BF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20" y="672059"/>
            <a:ext cx="1875508" cy="145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C40A9-F677-164E-A679-B397C21336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1" y="4045059"/>
            <a:ext cx="1830189" cy="160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A6A914-DE19-5C40-B148-AE53AD54FB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08" y="4268085"/>
            <a:ext cx="1661665" cy="1794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8261B1-765B-1E49-AD30-3C71B72E7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31" y="2388669"/>
            <a:ext cx="1757882" cy="150209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29C7B35-8BCA-BE43-AC50-BF0215ADE5A9}"/>
              </a:ext>
            </a:extLst>
          </p:cNvPr>
          <p:cNvGrpSpPr/>
          <p:nvPr/>
        </p:nvGrpSpPr>
        <p:grpSpPr>
          <a:xfrm>
            <a:off x="3947504" y="1300504"/>
            <a:ext cx="4447713" cy="5131824"/>
            <a:chOff x="4066772" y="1300504"/>
            <a:chExt cx="4447713" cy="513182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19F99A5-641B-C145-9297-231FDB5EDCE4}"/>
                </a:ext>
              </a:extLst>
            </p:cNvPr>
            <p:cNvSpPr/>
            <p:nvPr/>
          </p:nvSpPr>
          <p:spPr>
            <a:xfrm>
              <a:off x="5083444" y="3766088"/>
              <a:ext cx="402956" cy="278970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EAB4998-30B9-594B-87A4-1EE06266B410}"/>
                </a:ext>
              </a:extLst>
            </p:cNvPr>
            <p:cNvSpPr/>
            <p:nvPr/>
          </p:nvSpPr>
          <p:spPr>
            <a:xfrm rot="5644552">
              <a:off x="6617138" y="3621363"/>
              <a:ext cx="428139" cy="521602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947" h="382515">
                  <a:moveTo>
                    <a:pt x="0" y="0"/>
                  </a:moveTo>
                  <a:cubicBezTo>
                    <a:pt x="96718" y="208774"/>
                    <a:pt x="207628" y="289525"/>
                    <a:pt x="341947" y="382515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37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FCE4E60C-653E-294A-961E-85AE4CD9F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6633">
              <a:off x="5023739" y="1635329"/>
              <a:ext cx="1611388" cy="16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C46A96D-55AD-4641-AAC2-C31DF092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6165721" y="130050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5C1BFC6C-32AF-194D-8978-2BD25A120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5984442" y="2888676"/>
              <a:ext cx="2081782" cy="20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D3CC632-3A64-6542-9132-6C41A40DB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68931" flipH="1">
              <a:off x="4128162" y="278052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EAE8B5-05BB-F540-A0F8-59B1685ED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255" y="2817305"/>
              <a:ext cx="1628329" cy="1460408"/>
            </a:xfrm>
            <a:prstGeom prst="rect">
              <a:avLst/>
            </a:prstGeom>
          </p:spPr>
        </p:pic>
        <p:pic>
          <p:nvPicPr>
            <p:cNvPr id="13314" name="Picture 2" descr="Vase Vector PNG Images | Flower vase, Vase flowers, Glass vase Vectors in  .AI .EPS format | Free Download on Pngtree">
              <a:extLst>
                <a:ext uri="{FF2B5EF4-FFF2-40B4-BE49-F238E27FC236}">
                  <a16:creationId xmlns:a16="http://schemas.microsoft.com/office/drawing/2014/main" id="{CE20778B-85A0-A54E-8FFA-57B7473B5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944" b="94444" l="10000" r="90000">
                          <a14:foregroundMark x1="35556" y1="7778" x2="46667" y2="3611"/>
                          <a14:foregroundMark x1="46667" y1="3611" x2="57222" y2="7778"/>
                          <a14:foregroundMark x1="57222" y1="7778" x2="58056" y2="7222"/>
                          <a14:foregroundMark x1="39722" y1="93889" x2="51389" y2="94444"/>
                          <a14:foregroundMark x1="51389" y1="94444" x2="59444" y2="9333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477" y="4466618"/>
              <a:ext cx="1965710" cy="196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F0DBA74-1963-1446-B658-3208B90EED7A}"/>
                </a:ext>
              </a:extLst>
            </p:cNvPr>
            <p:cNvSpPr/>
            <p:nvPr/>
          </p:nvSpPr>
          <p:spPr>
            <a:xfrm>
              <a:off x="5548393" y="2495227"/>
              <a:ext cx="557939" cy="2092271"/>
            </a:xfrm>
            <a:custGeom>
              <a:avLst/>
              <a:gdLst>
                <a:gd name="connsiteX0" fmla="*/ 0 w 557939"/>
                <a:gd name="connsiteY0" fmla="*/ 0 h 2092271"/>
                <a:gd name="connsiteX1" fmla="*/ 185980 w 557939"/>
                <a:gd name="connsiteY1" fmla="*/ 309966 h 2092271"/>
                <a:gd name="connsiteX2" fmla="*/ 278970 w 557939"/>
                <a:gd name="connsiteY2" fmla="*/ 557939 h 2092271"/>
                <a:gd name="connsiteX3" fmla="*/ 464949 w 557939"/>
                <a:gd name="connsiteY3" fmla="*/ 836909 h 2092271"/>
                <a:gd name="connsiteX4" fmla="*/ 557939 w 557939"/>
                <a:gd name="connsiteY4" fmla="*/ 2092271 h 20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939" h="2092271">
                  <a:moveTo>
                    <a:pt x="0" y="0"/>
                  </a:moveTo>
                  <a:cubicBezTo>
                    <a:pt x="69742" y="108488"/>
                    <a:pt x="139485" y="216976"/>
                    <a:pt x="185980" y="309966"/>
                  </a:cubicBezTo>
                  <a:cubicBezTo>
                    <a:pt x="232475" y="402956"/>
                    <a:pt x="232475" y="470115"/>
                    <a:pt x="278970" y="557939"/>
                  </a:cubicBezTo>
                  <a:cubicBezTo>
                    <a:pt x="325465" y="645763"/>
                    <a:pt x="418454" y="581187"/>
                    <a:pt x="464949" y="836909"/>
                  </a:cubicBezTo>
                  <a:cubicBezTo>
                    <a:pt x="511444" y="1092631"/>
                    <a:pt x="534691" y="1592451"/>
                    <a:pt x="557939" y="2092271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32F254F-1059-E74A-B178-1818D98383ED}"/>
                </a:ext>
              </a:extLst>
            </p:cNvPr>
            <p:cNvSpPr/>
            <p:nvPr/>
          </p:nvSpPr>
          <p:spPr>
            <a:xfrm rot="4928551">
              <a:off x="6280885" y="2879675"/>
              <a:ext cx="504526" cy="380407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F5A4560-1CC4-6447-9F79-A96FEB576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1321">
              <a:off x="4540410" y="1316198"/>
              <a:ext cx="1811865" cy="1307481"/>
            </a:xfrm>
            <a:prstGeom prst="rect">
              <a:avLst/>
            </a:prstGeom>
          </p:spPr>
        </p:pic>
        <p:pic>
          <p:nvPicPr>
            <p:cNvPr id="38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9971E0D5-2474-6C4E-BF20-467B15C6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72620" flipH="1">
              <a:off x="4350159" y="1615743"/>
              <a:ext cx="1809508" cy="1809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9CA36B3-2915-6F4C-9447-51C39E31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7828">
              <a:off x="6018700" y="1706088"/>
              <a:ext cx="1677589" cy="13541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46A850C-401E-674D-80B9-6535BAA4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98" y="3156738"/>
              <a:ext cx="1628328" cy="12491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EE0B2D-E6E7-0344-B9B9-D549452A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663">
              <a:off x="4066772" y="2696977"/>
              <a:ext cx="1683108" cy="1290880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453B35-F012-2C47-A5A6-D2C453CEBB7A}"/>
              </a:ext>
            </a:extLst>
          </p:cNvPr>
          <p:cNvCxnSpPr>
            <a:cxnSpLocks/>
          </p:cNvCxnSpPr>
          <p:nvPr/>
        </p:nvCxnSpPr>
        <p:spPr>
          <a:xfrm>
            <a:off x="3156889" y="2628037"/>
            <a:ext cx="1201692" cy="942807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EA9CF28-6587-C240-9045-77138AA15E9A}"/>
              </a:ext>
            </a:extLst>
          </p:cNvPr>
          <p:cNvCxnSpPr>
            <a:cxnSpLocks/>
          </p:cNvCxnSpPr>
          <p:nvPr/>
        </p:nvCxnSpPr>
        <p:spPr>
          <a:xfrm flipV="1">
            <a:off x="7310151" y="1928318"/>
            <a:ext cx="1049687" cy="26933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439973-F6F0-374C-8AE8-0268631C4577}"/>
              </a:ext>
            </a:extLst>
          </p:cNvPr>
          <p:cNvCxnSpPr>
            <a:cxnSpLocks/>
          </p:cNvCxnSpPr>
          <p:nvPr/>
        </p:nvCxnSpPr>
        <p:spPr>
          <a:xfrm flipV="1">
            <a:off x="7846803" y="3379097"/>
            <a:ext cx="1816248" cy="161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29D8223-E550-944D-AA41-C75487E2FEFD}"/>
              </a:ext>
            </a:extLst>
          </p:cNvPr>
          <p:cNvCxnSpPr>
            <a:cxnSpLocks/>
          </p:cNvCxnSpPr>
          <p:nvPr/>
        </p:nvCxnSpPr>
        <p:spPr>
          <a:xfrm>
            <a:off x="6282126" y="4350220"/>
            <a:ext cx="2525795" cy="12744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3050DC-0F67-3D4B-A1CA-FDB0121B111D}"/>
              </a:ext>
            </a:extLst>
          </p:cNvPr>
          <p:cNvCxnSpPr>
            <a:cxnSpLocks/>
          </p:cNvCxnSpPr>
          <p:nvPr/>
        </p:nvCxnSpPr>
        <p:spPr>
          <a:xfrm flipV="1">
            <a:off x="3184926" y="2169204"/>
            <a:ext cx="1505911" cy="3049399"/>
          </a:xfrm>
          <a:prstGeom prst="line">
            <a:avLst/>
          </a:prstGeom>
          <a:ln w="57150">
            <a:solidFill>
              <a:srgbClr val="59C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BDFB4-6DB8-7D47-B7F6-FCAB9331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63" y="1447800"/>
            <a:ext cx="5956060" cy="3962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C54BEA-D32F-8C44-814B-EE24E3BBD5AB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109E47-CC38-624B-AAFB-42A5C1E20B8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455A2C-AD4C-C74C-90EC-C58CAEB16E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8F41A8-7790-3F49-8FF2-A808585D94CF}"/>
              </a:ext>
            </a:extLst>
          </p:cNvPr>
          <p:cNvSpPr txBox="1"/>
          <p:nvPr/>
        </p:nvSpPr>
        <p:spPr>
          <a:xfrm>
            <a:off x="1494585" y="507217"/>
            <a:ext cx="959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Đoàn tàu chở hàng có 4 toa đã ra khỏi đường hầm, còn 7 toa ở trong đường hầm. Hỏi đoàn tàu đó có tất cả bao nhiêu toa?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CED7D8-98C6-7C42-9DAA-32043B65DC2F}"/>
              </a:ext>
            </a:extLst>
          </p:cNvPr>
          <p:cNvGrpSpPr/>
          <p:nvPr/>
        </p:nvGrpSpPr>
        <p:grpSpPr>
          <a:xfrm>
            <a:off x="4081739" y="541020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F3B138-7FEE-7C4B-A322-0BC385F62F88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12D8FF5-0F13-BC42-B9C7-2273F663C803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5AA565C-6861-CD44-83D0-F76B47E084F2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4051BB6-A626-E349-9073-C75D9BE3743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3C5F862-A72D-C442-9FB3-34891ACE9E16}"/>
              </a:ext>
            </a:extLst>
          </p:cNvPr>
          <p:cNvSpPr/>
          <p:nvPr/>
        </p:nvSpPr>
        <p:spPr>
          <a:xfrm>
            <a:off x="4082282" y="563631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A4A6E3-8C40-1442-A3D5-73C4045975F7}"/>
              </a:ext>
            </a:extLst>
          </p:cNvPr>
          <p:cNvSpPr/>
          <p:nvPr/>
        </p:nvSpPr>
        <p:spPr>
          <a:xfrm>
            <a:off x="5336147" y="563469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27F32E4-9A13-F34D-BC1E-B2EDEFD59E4F}"/>
              </a:ext>
            </a:extLst>
          </p:cNvPr>
          <p:cNvSpPr/>
          <p:nvPr/>
        </p:nvSpPr>
        <p:spPr>
          <a:xfrm>
            <a:off x="6695638" y="561152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113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102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87680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4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en-VN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757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VN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19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247E2E-030F-554D-87CE-EBBA754A544B}"/>
              </a:ext>
            </a:extLst>
          </p:cNvPr>
          <p:cNvGrpSpPr/>
          <p:nvPr/>
        </p:nvGrpSpPr>
        <p:grpSpPr>
          <a:xfrm>
            <a:off x="1190446" y="4964199"/>
            <a:ext cx="8778014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9526084-1A00-7C41-8F93-AA992DD11F0F}"/>
              </a:ext>
            </a:extLst>
          </p:cNvPr>
          <p:cNvSpPr txBox="1"/>
          <p:nvPr/>
        </p:nvSpPr>
        <p:spPr>
          <a:xfrm>
            <a:off x="186562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6 + 5 = 11</a:t>
            </a:r>
          </a:p>
        </p:txBody>
      </p:sp>
      <p:pic>
        <p:nvPicPr>
          <p:cNvPr id="17410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id="{AB38202E-7BAD-C841-80B7-36658E6F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6" y="4779748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CF43DD-C66A-4D4D-85AC-6C6F70972ADA}"/>
              </a:ext>
            </a:extLst>
          </p:cNvPr>
          <p:cNvSpPr txBox="1"/>
          <p:nvPr/>
        </p:nvSpPr>
        <p:spPr>
          <a:xfrm>
            <a:off x="2940034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4 + 5 = 9</a:t>
            </a:r>
          </a:p>
        </p:txBody>
      </p:sp>
      <p:pic>
        <p:nvPicPr>
          <p:cNvPr id="17412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6A0EBE3-DC55-5C4C-9A06-BBF97D6A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24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42AF688-9EAB-5042-AB17-013CFE40DE7C}"/>
              </a:ext>
            </a:extLst>
          </p:cNvPr>
          <p:cNvSpPr txBox="1"/>
          <p:nvPr/>
        </p:nvSpPr>
        <p:spPr>
          <a:xfrm>
            <a:off x="5690200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5 + 3 = 8</a:t>
            </a:r>
          </a:p>
        </p:txBody>
      </p:sp>
      <p:pic>
        <p:nvPicPr>
          <p:cNvPr id="28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414297F-106F-EE44-9AC8-46CFD71B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80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8C8974-FE4B-FE43-9735-7B4ACD5404F9}"/>
              </a:ext>
            </a:extLst>
          </p:cNvPr>
          <p:cNvSpPr txBox="1"/>
          <p:nvPr/>
        </p:nvSpPr>
        <p:spPr>
          <a:xfrm>
            <a:off x="8337236" y="4353413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3 + 5 = 8</a:t>
            </a:r>
          </a:p>
        </p:txBody>
      </p:sp>
      <p:pic>
        <p:nvPicPr>
          <p:cNvPr id="30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2F0482F3-8FB0-B349-AE7E-50C6B99D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06" y="5046215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931</Words>
  <Application>Microsoft Office PowerPoint</Application>
  <PresentationFormat>Widescreen</PresentationFormat>
  <Paragraphs>417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UTM Cookies</vt:lpstr>
      <vt:lpstr>Wingdings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275</cp:revision>
  <dcterms:created xsi:type="dcterms:W3CDTF">2021-06-02T01:34:28Z</dcterms:created>
  <dcterms:modified xsi:type="dcterms:W3CDTF">2025-09-29T14:59:47Z</dcterms:modified>
</cp:coreProperties>
</file>