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548" r:id="rId3"/>
    <p:sldId id="265" r:id="rId4"/>
    <p:sldId id="547" r:id="rId5"/>
    <p:sldId id="269" r:id="rId6"/>
    <p:sldId id="267" r:id="rId7"/>
    <p:sldId id="287" r:id="rId8"/>
    <p:sldId id="271" r:id="rId9"/>
    <p:sldId id="270" r:id="rId10"/>
    <p:sldId id="288" r:id="rId11"/>
    <p:sldId id="289" r:id="rId12"/>
    <p:sldId id="285" r:id="rId13"/>
    <p:sldId id="281" r:id="rId14"/>
    <p:sldId id="290" r:id="rId15"/>
    <p:sldId id="280" r:id="rId16"/>
    <p:sldId id="291" r:id="rId17"/>
    <p:sldId id="292" r:id="rId18"/>
    <p:sldId id="293" r:id="rId19"/>
    <p:sldId id="4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1466" y="-8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5372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96164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7141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t>9/30/2025</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7954943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1005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4246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56136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0580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6536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52796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7263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64657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9/30/2025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442818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5" y="0"/>
            <a:ext cx="12263718" cy="7106771"/>
          </a:xfrm>
          <a:prstGeom prst="rect">
            <a:avLst/>
          </a:prstGeom>
        </p:spPr>
      </p:pic>
      <p:sp>
        <p:nvSpPr>
          <p:cNvPr id="5" name="Rectangle 4"/>
          <p:cNvSpPr/>
          <p:nvPr/>
        </p:nvSpPr>
        <p:spPr>
          <a:xfrm>
            <a:off x="914399" y="797859"/>
            <a:ext cx="10040471" cy="5239896"/>
          </a:xfrm>
          <a:prstGeom prst="rect">
            <a:avLst/>
          </a:prstGeom>
        </p:spPr>
        <p:txBody>
          <a:bodyPr wrap="square">
            <a:spAutoFit/>
          </a:bodyPr>
          <a:lstStyle/>
          <a:p>
            <a:pPr algn="ctr">
              <a:spcBef>
                <a:spcPts val="1349"/>
              </a:spcBef>
              <a:defRPr/>
            </a:pPr>
            <a:endParaRPr lang="en-US" sz="1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tabLst>
                <a:tab pos="341313" algn="l"/>
              </a:tabLst>
              <a:defRPr/>
            </a:pPr>
            <a:r>
              <a:rPr lang="en-US" sz="4000" b="1" dirty="0" smtClean="0">
                <a:solidFill>
                  <a:srgbClr val="0000CC"/>
                </a:solidFill>
                <a:effectLst>
                  <a:outerShdw blurRad="38100" dist="38100" dir="2700000" algn="tl">
                    <a:srgbClr val="000000">
                      <a:alpha val="43137"/>
                    </a:srgbClr>
                  </a:outerShdw>
                </a:effectLst>
                <a:latin typeface="Times New Roman" pitchFamily="18" charset="0"/>
              </a:rPr>
              <a:t>CHÀO </a:t>
            </a:r>
            <a:r>
              <a:rPr lang="en-US" sz="4000" b="1" dirty="0">
                <a:solidFill>
                  <a:srgbClr val="0000CC"/>
                </a:solidFill>
                <a:effectLst>
                  <a:outerShdw blurRad="38100" dist="38100" dir="2700000" algn="tl">
                    <a:srgbClr val="000000">
                      <a:alpha val="43137"/>
                    </a:srgbClr>
                  </a:outerShdw>
                </a:effectLst>
                <a:latin typeface="Times New Roman" pitchFamily="18" charset="0"/>
              </a:rPr>
              <a:t>MỪNG QUÝ THẦY CÔ</a:t>
            </a:r>
          </a:p>
          <a:p>
            <a:pPr algn="ctr">
              <a:tabLst>
                <a:tab pos="341313" algn="l"/>
              </a:tabLst>
              <a:defRPr/>
            </a:pPr>
            <a:r>
              <a:rPr lang="en-US" sz="4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a:p>
            <a:pPr algn="ctr">
              <a:spcBef>
                <a:spcPts val="1349"/>
              </a:spcBef>
              <a:tabLst>
                <a:tab pos="341313" algn="l"/>
              </a:tabLst>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HĐTN-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spcBef>
                <a:spcPts val="1349"/>
              </a:spcBef>
              <a:tabLst>
                <a:tab pos="341313" algn="l"/>
              </a:tabLst>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HĐGDTCĐ: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Tay</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khéo</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tay</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đảm</a:t>
            </a:r>
            <a:endPar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en-US" altLang="en-US" b="1" i="1" dirty="0" smtClean="0">
              <a:solidFill>
                <a:srgbClr val="FF0066"/>
              </a:solidFill>
              <a:latin typeface="Times New Roman" pitchFamily="18" charset="0"/>
            </a:endParaRPr>
          </a:p>
          <a:p>
            <a:r>
              <a:rPr lang="en-US" altLang="en-US" b="1" i="1" dirty="0" smtClean="0">
                <a:solidFill>
                  <a:srgbClr val="FF0066"/>
                </a:solidFill>
                <a:latin typeface="Times New Roman" pitchFamily="18" charset="0"/>
              </a:rPr>
              <a:t>			</a:t>
            </a:r>
            <a:r>
              <a:rPr lang="en-US" altLang="en-US" sz="3200" b="1" i="1" dirty="0" smtClean="0">
                <a:solidFill>
                  <a:srgbClr val="FF0066"/>
                </a:solidFill>
                <a:latin typeface="Times New Roman" pitchFamily="18" charset="0"/>
              </a:rPr>
              <a:t>Giáo </a:t>
            </a:r>
            <a:r>
              <a:rPr lang="en-US" altLang="en-US" sz="3200" b="1" i="1" dirty="0">
                <a:solidFill>
                  <a:srgbClr val="FF0066"/>
                </a:solidFill>
                <a:latin typeface="Times New Roman" pitchFamily="18" charset="0"/>
              </a:rPr>
              <a:t>viên: </a:t>
            </a:r>
            <a:r>
              <a:rPr lang="en-US" altLang="en-US" sz="3200" b="1" i="1" dirty="0" err="1" smtClean="0">
                <a:solidFill>
                  <a:srgbClr val="FF0066"/>
                </a:solidFill>
                <a:latin typeface="Times New Roman" pitchFamily="18" charset="0"/>
              </a:rPr>
              <a:t>Đào</a:t>
            </a:r>
            <a:r>
              <a:rPr lang="en-US" altLang="en-US" sz="3200" b="1" i="1" dirty="0" smtClean="0">
                <a:solidFill>
                  <a:srgbClr val="FF0066"/>
                </a:solidFill>
                <a:latin typeface="Times New Roman" pitchFamily="18" charset="0"/>
              </a:rPr>
              <a:t> </a:t>
            </a:r>
            <a:r>
              <a:rPr lang="en-US" altLang="en-US" sz="3200" b="1" i="1" dirty="0" err="1" smtClean="0">
                <a:solidFill>
                  <a:srgbClr val="FF0066"/>
                </a:solidFill>
                <a:latin typeface="Times New Roman" pitchFamily="18" charset="0"/>
              </a:rPr>
              <a:t>Thị</a:t>
            </a:r>
            <a:r>
              <a:rPr lang="en-US" altLang="en-US" sz="3200" b="1" i="1" dirty="0" smtClean="0">
                <a:solidFill>
                  <a:srgbClr val="FF0066"/>
                </a:solidFill>
                <a:latin typeface="Times New Roman" pitchFamily="18" charset="0"/>
              </a:rPr>
              <a:t> </a:t>
            </a:r>
            <a:r>
              <a:rPr lang="en-US" altLang="en-US" sz="3200" b="1" i="1" dirty="0" err="1" smtClean="0">
                <a:solidFill>
                  <a:srgbClr val="FF0066"/>
                </a:solidFill>
                <a:latin typeface="Times New Roman" pitchFamily="18" charset="0"/>
              </a:rPr>
              <a:t>Thuỳ</a:t>
            </a:r>
            <a:r>
              <a:rPr lang="en-US" altLang="en-US" sz="3200" b="1" i="1" dirty="0" smtClean="0">
                <a:solidFill>
                  <a:srgbClr val="FF0066"/>
                </a:solidFill>
                <a:latin typeface="Times New Roman" pitchFamily="18" charset="0"/>
              </a:rPr>
              <a:t> </a:t>
            </a:r>
            <a:endParaRPr lang="en-US" altLang="en-US" sz="3200" b="1" i="1" dirty="0">
              <a:solidFill>
                <a:srgbClr val="FF0066"/>
              </a:solidFill>
              <a:latin typeface="Times New Roman" pitchFamily="18" charset="0"/>
            </a:endParaRPr>
          </a:p>
          <a:p>
            <a:r>
              <a:rPr lang="en-US" altLang="en-US" sz="3200" b="1" i="1" dirty="0" smtClean="0">
                <a:solidFill>
                  <a:srgbClr val="FF0066"/>
                </a:solidFill>
                <a:latin typeface="Times New Roman" pitchFamily="18" charset="0"/>
              </a:rPr>
              <a:t>			Lớp</a:t>
            </a:r>
            <a:r>
              <a:rPr lang="en-US" altLang="en-US" sz="3200" b="1" i="1" dirty="0">
                <a:solidFill>
                  <a:srgbClr val="FF0066"/>
                </a:solidFill>
                <a:latin typeface="Times New Roman" pitchFamily="18" charset="0"/>
              </a:rPr>
              <a:t>:  </a:t>
            </a:r>
            <a:r>
              <a:rPr lang="en-US" altLang="en-US" sz="3200" b="1" i="1" dirty="0" smtClean="0">
                <a:solidFill>
                  <a:srgbClr val="FF0066"/>
                </a:solidFill>
                <a:latin typeface="Times New Roman" pitchFamily="18" charset="0"/>
              </a:rPr>
              <a:t>2A1</a:t>
            </a:r>
            <a:endParaRPr lang="en-US" altLang="en-US" sz="3200" b="1" i="1" dirty="0">
              <a:solidFill>
                <a:srgbClr val="FF0066"/>
              </a:solidFill>
              <a:latin typeface="Times New Roman" pitchFamily="18" charset="0"/>
            </a:endParaRPr>
          </a:p>
          <a:p>
            <a:r>
              <a:rPr lang="en-US" altLang="en-US" sz="3200" b="1" i="1" dirty="0" smtClean="0">
                <a:solidFill>
                  <a:srgbClr val="FF0066"/>
                </a:solidFill>
                <a:latin typeface="Times New Roman" pitchFamily="18" charset="0"/>
              </a:rPr>
              <a:t>			Trường </a:t>
            </a:r>
            <a:r>
              <a:rPr lang="en-US" altLang="en-US" sz="3200" b="1" i="1" dirty="0">
                <a:solidFill>
                  <a:srgbClr val="FF0066"/>
                </a:solidFill>
                <a:latin typeface="Times New Roman" pitchFamily="18" charset="0"/>
              </a:rPr>
              <a:t>: Tiểu học Hưng Đạo</a:t>
            </a:r>
          </a:p>
          <a:p>
            <a:pPr>
              <a:spcBef>
                <a:spcPts val="1349"/>
              </a:spcBef>
              <a:defRPr/>
            </a:pP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197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4000" b="1" i="1" dirty="0">
                <a:solidFill>
                  <a:srgbClr val="FF0000"/>
                </a:solidFill>
              </a:rPr>
              <a:t>   </a:t>
            </a:r>
            <a:r>
              <a:rPr lang="en-US" sz="4000" b="1" i="1" dirty="0" err="1">
                <a:solidFill>
                  <a:srgbClr val="002060"/>
                </a:solidFill>
              </a:rPr>
              <a:t>Chà</a:t>
            </a:r>
            <a:r>
              <a:rPr lang="en-US" sz="4000" b="1" i="1" dirty="0">
                <a:solidFill>
                  <a:srgbClr val="002060"/>
                </a:solidFill>
              </a:rPr>
              <a:t> </a:t>
            </a:r>
            <a:r>
              <a:rPr lang="en-US" sz="4000" b="1" i="1" dirty="0" err="1">
                <a:solidFill>
                  <a:srgbClr val="002060"/>
                </a:solidFill>
              </a:rPr>
              <a:t>chà</a:t>
            </a:r>
            <a:r>
              <a:rPr lang="en-US" sz="4000" b="1" i="1" dirty="0">
                <a:solidFill>
                  <a:srgbClr val="002060"/>
                </a:solidFill>
              </a:rPr>
              <a:t>… </a:t>
            </a:r>
            <a:r>
              <a:rPr lang="en-US" sz="4000" b="1" i="1" dirty="0" err="1">
                <a:solidFill>
                  <a:srgbClr val="002060"/>
                </a:solidFill>
              </a:rPr>
              <a:t>hãy</a:t>
            </a:r>
            <a:r>
              <a:rPr lang="en-US" sz="4000" b="1" i="1" dirty="0">
                <a:solidFill>
                  <a:srgbClr val="002060"/>
                </a:solidFill>
              </a:rPr>
              <a:t> </a:t>
            </a:r>
            <a:r>
              <a:rPr lang="en-US" sz="4000" b="1" i="1" dirty="0" err="1">
                <a:solidFill>
                  <a:srgbClr val="002060"/>
                </a:solidFill>
              </a:rPr>
              <a:t>xem</a:t>
            </a:r>
            <a:r>
              <a:rPr lang="en-US" sz="4000" b="1" i="1" dirty="0">
                <a:solidFill>
                  <a:srgbClr val="002060"/>
                </a:solidFill>
              </a:rPr>
              <a:t> </a:t>
            </a:r>
            <a:r>
              <a:rPr lang="en-US" sz="4000" b="1" i="1" dirty="0" err="1">
                <a:solidFill>
                  <a:srgbClr val="002060"/>
                </a:solidFill>
              </a:rPr>
              <a:t>kìa</a:t>
            </a:r>
            <a:r>
              <a:rPr lang="en-US" sz="4000" b="1" i="1" dirty="0">
                <a:solidFill>
                  <a:srgbClr val="002060"/>
                </a:solidFill>
              </a:rPr>
              <a:t>. </a:t>
            </a:r>
            <a:r>
              <a:rPr lang="en-US" sz="4000" b="1" dirty="0" err="1">
                <a:solidFill>
                  <a:srgbClr val="002060"/>
                </a:solidFill>
              </a:rPr>
              <a:t>Cậu</a:t>
            </a:r>
            <a:r>
              <a:rPr lang="en-US" sz="4000" b="1" dirty="0">
                <a:solidFill>
                  <a:srgbClr val="002060"/>
                </a:solidFill>
              </a:rPr>
              <a:t> </a:t>
            </a:r>
            <a:r>
              <a:rPr lang="en-US" sz="4000" b="1" dirty="0" err="1">
                <a:solidFill>
                  <a:srgbClr val="002060"/>
                </a:solidFill>
              </a:rPr>
              <a:t>bé</a:t>
            </a:r>
            <a:r>
              <a:rPr lang="en-US" sz="4000" b="1" dirty="0">
                <a:solidFill>
                  <a:srgbClr val="002060"/>
                </a:solidFill>
              </a:rPr>
              <a:t> </a:t>
            </a:r>
            <a:r>
              <a:rPr lang="en-US" sz="4000" b="1" dirty="0" err="1">
                <a:solidFill>
                  <a:srgbClr val="002060"/>
                </a:solidFill>
              </a:rPr>
              <a:t>đang</a:t>
            </a:r>
            <a:r>
              <a:rPr lang="en-US" sz="4000" b="1" dirty="0">
                <a:solidFill>
                  <a:srgbClr val="002060"/>
                </a:solidFill>
              </a:rPr>
              <a:t> </a:t>
            </a:r>
            <a:r>
              <a:rPr lang="en-US" sz="4000" b="1" dirty="0" err="1">
                <a:solidFill>
                  <a:srgbClr val="002060"/>
                </a:solidFill>
              </a:rPr>
              <a:t>cầm</a:t>
            </a:r>
            <a:r>
              <a:rPr lang="en-US" sz="4000" b="1" dirty="0">
                <a:solidFill>
                  <a:srgbClr val="002060"/>
                </a:solidFill>
              </a:rPr>
              <a:t> </a:t>
            </a:r>
            <a:r>
              <a:rPr lang="en-US" sz="4000" b="1" dirty="0" err="1">
                <a:solidFill>
                  <a:srgbClr val="002060"/>
                </a:solidFill>
              </a:rPr>
              <a:t>trên</a:t>
            </a:r>
            <a:r>
              <a:rPr lang="en-US" sz="4000" b="1" dirty="0">
                <a:solidFill>
                  <a:srgbClr val="002060"/>
                </a:solidFill>
              </a:rPr>
              <a:t> </a:t>
            </a:r>
            <a:r>
              <a:rPr lang="en-US" sz="4000" b="1" dirty="0" err="1">
                <a:solidFill>
                  <a:srgbClr val="002060"/>
                </a:solidFill>
              </a:rPr>
              <a:t>tay</a:t>
            </a:r>
            <a:r>
              <a:rPr lang="en-US" sz="4000" b="1" dirty="0">
                <a:solidFill>
                  <a:srgbClr val="002060"/>
                </a:solidFill>
              </a:rPr>
              <a:t> </a:t>
            </a:r>
            <a:r>
              <a:rPr lang="en-US" sz="4000" b="1" dirty="0" err="1">
                <a:solidFill>
                  <a:srgbClr val="002060"/>
                </a:solidFill>
              </a:rPr>
              <a:t>rổ</a:t>
            </a:r>
            <a:r>
              <a:rPr lang="en-US" sz="4000" b="1" dirty="0">
                <a:solidFill>
                  <a:srgbClr val="002060"/>
                </a:solidFill>
              </a:rPr>
              <a:t> </a:t>
            </a:r>
            <a:r>
              <a:rPr lang="en-US" sz="4000" b="1" dirty="0" err="1">
                <a:solidFill>
                  <a:srgbClr val="002060"/>
                </a:solidFill>
              </a:rPr>
              <a:t>rau</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mắt</a:t>
            </a:r>
            <a:r>
              <a:rPr lang="en-US" sz="4000" b="1" dirty="0">
                <a:solidFill>
                  <a:srgbClr val="002060"/>
                </a:solidFill>
              </a:rPr>
              <a:t> </a:t>
            </a:r>
            <a:r>
              <a:rPr lang="en-US" sz="4000" b="1" dirty="0" err="1">
                <a:solidFill>
                  <a:srgbClr val="002060"/>
                </a:solidFill>
              </a:rPr>
              <a:t>vẫn</a:t>
            </a:r>
            <a:r>
              <a:rPr lang="en-US" sz="4000" b="1" dirty="0">
                <a:solidFill>
                  <a:srgbClr val="002060"/>
                </a:solidFill>
              </a:rPr>
              <a:t> </a:t>
            </a:r>
            <a:r>
              <a:rPr lang="en-US" sz="4000" b="1" dirty="0" err="1">
                <a:solidFill>
                  <a:srgbClr val="002060"/>
                </a:solidFill>
              </a:rPr>
              <a:t>đang</a:t>
            </a:r>
            <a:r>
              <a:rPr lang="en-US" sz="4000" b="1" dirty="0">
                <a:solidFill>
                  <a:srgbClr val="002060"/>
                </a:solidFill>
              </a:rPr>
              <a:t> </a:t>
            </a:r>
            <a:r>
              <a:rPr lang="en-US" sz="4000" b="1" dirty="0" err="1">
                <a:solidFill>
                  <a:srgbClr val="002060"/>
                </a:solidFill>
              </a:rPr>
              <a:t>nhìn</a:t>
            </a:r>
            <a:r>
              <a:rPr lang="en-US" sz="4000" b="1" dirty="0">
                <a:solidFill>
                  <a:srgbClr val="002060"/>
                </a:solidFill>
              </a:rPr>
              <a:t>  </a:t>
            </a:r>
            <a:r>
              <a:rPr lang="en-US" sz="4000" b="1" dirty="0" err="1">
                <a:solidFill>
                  <a:srgbClr val="002060"/>
                </a:solidFill>
              </a:rPr>
              <a:t>theo</a:t>
            </a:r>
            <a:r>
              <a:rPr lang="en-US" sz="4000" b="1" dirty="0">
                <a:solidFill>
                  <a:srgbClr val="002060"/>
                </a:solidFill>
              </a:rPr>
              <a:t> </a:t>
            </a:r>
            <a:r>
              <a:rPr lang="en-US" sz="4000" b="1" dirty="0" err="1">
                <a:solidFill>
                  <a:srgbClr val="002060"/>
                </a:solidFill>
              </a:rPr>
              <a:t>bộ</a:t>
            </a:r>
            <a:r>
              <a:rPr lang="en-US" sz="4000" b="1" dirty="0">
                <a:solidFill>
                  <a:srgbClr val="002060"/>
                </a:solidFill>
              </a:rPr>
              <a:t> </a:t>
            </a:r>
            <a:r>
              <a:rPr lang="en-US" sz="4000" b="1" dirty="0" err="1">
                <a:solidFill>
                  <a:srgbClr val="002060"/>
                </a:solidFill>
              </a:rPr>
              <a:t>phim</a:t>
            </a:r>
            <a:r>
              <a:rPr lang="en-US" sz="4000" b="1" dirty="0">
                <a:solidFill>
                  <a:srgbClr val="002060"/>
                </a:solidFill>
              </a:rPr>
              <a:t> </a:t>
            </a:r>
            <a:r>
              <a:rPr lang="en-US" sz="4000" b="1" dirty="0" err="1">
                <a:solidFill>
                  <a:srgbClr val="002060"/>
                </a:solidFill>
              </a:rPr>
              <a:t>hoạt</a:t>
            </a:r>
            <a:r>
              <a:rPr lang="en-US" sz="4000" b="1" dirty="0">
                <a:solidFill>
                  <a:srgbClr val="002060"/>
                </a:solidFill>
              </a:rPr>
              <a:t> </a:t>
            </a:r>
            <a:r>
              <a:rPr lang="en-US" sz="4000" b="1" dirty="0" err="1">
                <a:solidFill>
                  <a:srgbClr val="002060"/>
                </a:solidFill>
              </a:rPr>
              <a:t>hình</a:t>
            </a:r>
            <a:r>
              <a:rPr lang="en-US" sz="4000" b="1" dirty="0">
                <a:solidFill>
                  <a:srgbClr val="002060"/>
                </a:solidFill>
              </a:rPr>
              <a:t> ở </a:t>
            </a:r>
            <a:r>
              <a:rPr lang="en-US" sz="4000" b="1" dirty="0" err="1">
                <a:solidFill>
                  <a:srgbClr val="002060"/>
                </a:solidFill>
              </a:rPr>
              <a:t>ti</a:t>
            </a:r>
            <a:r>
              <a:rPr lang="en-US" sz="4000" b="1" dirty="0">
                <a:solidFill>
                  <a:srgbClr val="002060"/>
                </a:solidFill>
              </a:rPr>
              <a:t> vi. </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2334638" y="2409825"/>
            <a:ext cx="7869677" cy="277501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4400" b="1" dirty="0">
                <a:solidFill>
                  <a:srgbClr val="002060"/>
                </a:solidFill>
                <a:latin typeface="Calibri" panose="020F0502020204030204"/>
              </a:rPr>
              <a:t>Điều gì xảy ra tiếp</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sp>
        <p:nvSpPr>
          <p:cNvPr id="4" name="Cloud 3">
            <a:extLst>
              <a:ext uri="{FF2B5EF4-FFF2-40B4-BE49-F238E27FC236}">
                <a16:creationId xmlns:a16="http://schemas.microsoft.com/office/drawing/2014/main" xmlns="" id="{147B5C0C-955C-49C8-9005-B9CF3D7CAF7A}"/>
              </a:ext>
            </a:extLst>
          </p:cNvPr>
          <p:cNvSpPr/>
          <p:nvPr/>
        </p:nvSpPr>
        <p:spPr>
          <a:xfrm>
            <a:off x="2334638" y="2409825"/>
            <a:ext cx="7869677" cy="28722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4400" b="1" dirty="0" err="1">
                <a:solidFill>
                  <a:srgbClr val="002060"/>
                </a:solidFill>
                <a:latin typeface="Calibri" panose="020F0502020204030204"/>
              </a:rPr>
              <a:t>Cậu</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bé</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làm</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đổ</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hết</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rổ</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rau</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xuống</a:t>
            </a:r>
            <a:r>
              <a:rPr lang="en-US" sz="4400" b="1" dirty="0">
                <a:solidFill>
                  <a:srgbClr val="002060"/>
                </a:solidFill>
                <a:latin typeface="Calibri" panose="020F0502020204030204"/>
              </a:rPr>
              <a:t> </a:t>
            </a:r>
            <a:r>
              <a:rPr lang="en-US" sz="4400" b="1" dirty="0" err="1">
                <a:solidFill>
                  <a:srgbClr val="002060"/>
                </a:solidFill>
                <a:latin typeface="Calibri" panose="020F0502020204030204"/>
              </a:rPr>
              <a:t>đất</a:t>
            </a:r>
            <a:r>
              <a:rPr lang="en-US" sz="4400" b="1" dirty="0">
                <a:solidFill>
                  <a:srgbClr val="002060"/>
                </a:solidFill>
                <a:latin typeface="Calibri" panose="020F0502020204030204"/>
              </a:rPr>
              <a:t>.</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27702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b="1" dirty="0">
                <a:solidFill>
                  <a:srgbClr val="002060"/>
                </a:solidFill>
                <a:latin typeface="Calibri" panose="020F0502020204030204" pitchFamily="34" charset="0"/>
                <a:cs typeface="Calibri" panose="020F0502020204030204" pitchFamily="34" charset="0"/>
              </a:rPr>
              <a:t>  </a:t>
            </a:r>
            <a:r>
              <a:rPr lang="vi-VN" sz="3600" b="1" dirty="0" err="1">
                <a:solidFill>
                  <a:srgbClr val="002060"/>
                </a:solidFill>
                <a:latin typeface="Calibri" panose="020F0502020204030204" pitchFamily="34" charset="0"/>
                <a:cs typeface="Calibri" panose="020F0502020204030204" pitchFamily="34" charset="0"/>
              </a:rPr>
              <a:t>Thật</a:t>
            </a:r>
            <a:r>
              <a:rPr lang="vi-VN" sz="3600" b="1" dirty="0">
                <a:solidFill>
                  <a:srgbClr val="002060"/>
                </a:solidFill>
                <a:latin typeface="Calibri" panose="020F0502020204030204" pitchFamily="34" charset="0"/>
                <a:cs typeface="Calibri" panose="020F0502020204030204" pitchFamily="34" charset="0"/>
              </a:rPr>
              <a:t> lãng phí làm sao, </a:t>
            </a:r>
            <a:r>
              <a:rPr lang="vi-VN" sz="3600" b="1" dirty="0" err="1">
                <a:solidFill>
                  <a:srgbClr val="002060"/>
                </a:solidFill>
                <a:latin typeface="Calibri" panose="020F0502020204030204" pitchFamily="34" charset="0"/>
                <a:cs typeface="Calibri" panose="020F0502020204030204" pitchFamily="34" charset="0"/>
              </a:rPr>
              <a:t>vì</a:t>
            </a:r>
            <a:r>
              <a:rPr lang="vi-VN" sz="3600" b="1" dirty="0">
                <a:solidFill>
                  <a:srgbClr val="002060"/>
                </a:solidFill>
                <a:latin typeface="Calibri" panose="020F0502020204030204" pitchFamily="34" charset="0"/>
                <a:cs typeface="Calibri" panose="020F0502020204030204" pitchFamily="34" charset="0"/>
              </a:rPr>
              <a:t> </a:t>
            </a:r>
            <a:r>
              <a:rPr lang="vi-VN" sz="3600" b="1" dirty="0" err="1">
                <a:solidFill>
                  <a:srgbClr val="FF0000"/>
                </a:solidFill>
                <a:latin typeface="Calibri" panose="020F0502020204030204" pitchFamily="34" charset="0"/>
                <a:cs typeface="Calibri" panose="020F0502020204030204" pitchFamily="34" charset="0"/>
              </a:rPr>
              <a:t>Hậu</a:t>
            </a:r>
            <a:r>
              <a:rPr lang="vi-VN" sz="3600" b="1" dirty="0">
                <a:solidFill>
                  <a:srgbClr val="FF0000"/>
                </a:solidFill>
                <a:latin typeface="Calibri" panose="020F0502020204030204" pitchFamily="34" charset="0"/>
                <a:cs typeface="Calibri" panose="020F0502020204030204" pitchFamily="34" charset="0"/>
              </a:rPr>
              <a:t> </a:t>
            </a:r>
            <a:r>
              <a:rPr lang="vi-VN" sz="3600" b="1" dirty="0" err="1">
                <a:solidFill>
                  <a:srgbClr val="FF0000"/>
                </a:solidFill>
                <a:latin typeface="Calibri" panose="020F0502020204030204" pitchFamily="34" charset="0"/>
                <a:cs typeface="Calibri" panose="020F0502020204030204" pitchFamily="34" charset="0"/>
              </a:rPr>
              <a:t>đậu</a:t>
            </a:r>
            <a:r>
              <a:rPr lang="vi-VN" sz="3600" b="1" dirty="0">
                <a:solidFill>
                  <a:srgbClr val="FF000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nên bao  nhiêu đồ đạc bị hỏng, bị rơi bẩn không thể sử dụng tiếp được nữa. </a:t>
            </a:r>
            <a:r>
              <a:rPr lang="vi-VN" sz="3600" b="1" dirty="0">
                <a:solidFill>
                  <a:srgbClr val="FF0000"/>
                </a:solidFill>
                <a:latin typeface="Calibri" panose="020F0502020204030204" pitchFamily="34" charset="0"/>
                <a:cs typeface="Calibri" panose="020F0502020204030204" pitchFamily="34" charset="0"/>
              </a:rPr>
              <a:t>Hậu đậu </a:t>
            </a:r>
            <a:r>
              <a:rPr lang="vi-VN" sz="3600" b="1" dirty="0">
                <a:solidFill>
                  <a:srgbClr val="002060"/>
                </a:solidFill>
                <a:latin typeface="Calibri" panose="020F0502020204030204" pitchFamily="34" charset="0"/>
                <a:cs typeface="Calibri" panose="020F0502020204030204" pitchFamily="34" charset="0"/>
              </a:rPr>
              <a:t>là không cẩn thận, hay làm rơi, làm vỡ đồ đạc.</a:t>
            </a:r>
            <a:endParaRPr kumimoji="0" lang="en-US" sz="3600" b="1" i="0" u="none" strike="noStrike" kern="1200" cap="none" spc="0" normalizeH="0" baseline="0" noProof="0" dirty="0">
              <a:ln>
                <a:noFill/>
              </a:ln>
              <a:solidFill>
                <a:srgbClr val="00206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2393004" y="939307"/>
            <a:ext cx="75652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C0504D"/>
                  </a:solidFill>
                  <a:prstDash val="solid"/>
                </a:ln>
                <a:solidFill>
                  <a:srgbClr val="FF0000"/>
                </a:solidFill>
                <a:effectLst/>
                <a:uLnTx/>
                <a:uFillTx/>
                <a:latin typeface="Calibri" panose="020F0502020204030204"/>
                <a:ea typeface="+mn-ea"/>
                <a:cs typeface="+mn-cs"/>
                <a:sym typeface="+mn-ea"/>
              </a:rPr>
              <a:t>Kết</a:t>
            </a:r>
            <a:r>
              <a:rPr kumimoji="0" lang="en-US" sz="5400" b="1" i="0" u="none" strike="noStrike" kern="1200" cap="none" spc="0" normalizeH="0" baseline="0" noProof="0" dirty="0">
                <a:ln w="22225">
                  <a:solidFill>
                    <a:srgbClr val="C0504D"/>
                  </a:solidFill>
                  <a:prstDash val="solid"/>
                </a:ln>
                <a:solidFill>
                  <a:srgbClr val="FF0000"/>
                </a:solidFill>
                <a:effectLst/>
                <a:uLnTx/>
                <a:uFillTx/>
                <a:latin typeface="Calibri" panose="020F0502020204030204"/>
                <a:ea typeface="+mn-ea"/>
                <a:cs typeface="+mn-cs"/>
                <a:sym typeface="+mn-ea"/>
              </a:rPr>
              <a:t> </a:t>
            </a:r>
            <a:r>
              <a:rPr kumimoji="0" lang="en-US" sz="5400" b="1" i="0" u="none" strike="noStrike" kern="1200" cap="none" spc="0" normalizeH="0" baseline="0" noProof="0" dirty="0" err="1">
                <a:ln w="22225">
                  <a:solidFill>
                    <a:srgbClr val="C0504D"/>
                  </a:solidFill>
                  <a:prstDash val="solid"/>
                </a:ln>
                <a:solidFill>
                  <a:srgbClr val="FF0000"/>
                </a:solidFill>
                <a:effectLst/>
                <a:uLnTx/>
                <a:uFillTx/>
                <a:latin typeface="Calibri" panose="020F0502020204030204"/>
                <a:ea typeface="+mn-ea"/>
                <a:cs typeface="+mn-cs"/>
                <a:sym typeface="+mn-ea"/>
              </a:rPr>
              <a:t>luận</a:t>
            </a:r>
            <a:endParaRPr kumimoji="0" lang="en-US" sz="5400" b="1" i="0" u="none" strike="noStrike" kern="1200" cap="none" spc="0" normalizeH="0" baseline="0" noProof="0" dirty="0">
              <a:ln w="22225">
                <a:solidFill>
                  <a:srgbClr val="C0504D"/>
                </a:solidFill>
                <a:prstDash val="solid"/>
              </a:ln>
              <a:solidFill>
                <a:srgbClr val="FF0000"/>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4289A-C557-44E2-82A3-9EF4A594DA7F}"/>
              </a:ext>
            </a:extLst>
          </p:cNvPr>
          <p:cNvSpPr/>
          <p:nvPr/>
        </p:nvSpPr>
        <p:spPr>
          <a:xfrm>
            <a:off x="1931233" y="40511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b="1" dirty="0">
                <a:solidFill>
                  <a:srgbClr val="FF0000"/>
                </a:solidFill>
                <a:latin typeface="Calibri" panose="020F0502020204030204" pitchFamily="34" charset="0"/>
                <a:cs typeface="Calibri" panose="020F0502020204030204" pitchFamily="34" charset="0"/>
              </a:rPr>
              <a:t>Em đã đánh vỡ bát bao giờ chưa</a:t>
            </a:r>
            <a:r>
              <a:rPr lang="en-US" sz="3600" b="1" dirty="0">
                <a:solidFill>
                  <a:srgbClr val="FF000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F7DB7C82-A794-4474-9BB9-6627EA4B09C2}"/>
              </a:ext>
            </a:extLst>
          </p:cNvPr>
          <p:cNvSpPr/>
          <p:nvPr/>
        </p:nvSpPr>
        <p:spPr>
          <a:xfrm>
            <a:off x="1931233" y="1978289"/>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b="1" noProof="0" dirty="0" err="1">
                <a:solidFill>
                  <a:srgbClr val="FF0000"/>
                </a:solidFill>
                <a:latin typeface="Calibri" panose="020F0502020204030204" pitchFamily="34" charset="0"/>
                <a:cs typeface="Calibri" panose="020F0502020204030204" pitchFamily="34" charset="0"/>
              </a:rPr>
              <a:t>Điều</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gì</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xảy</a:t>
            </a:r>
            <a:r>
              <a:rPr lang="en-US" sz="3600" b="1" noProof="0" dirty="0">
                <a:solidFill>
                  <a:srgbClr val="FF0000"/>
                </a:solidFill>
                <a:latin typeface="Calibri" panose="020F0502020204030204" pitchFamily="34" charset="0"/>
                <a:cs typeface="Calibri" panose="020F0502020204030204" pitchFamily="34" charset="0"/>
              </a:rPr>
              <a:t> ra </a:t>
            </a:r>
            <a:r>
              <a:rPr lang="en-US" sz="3600" b="1" noProof="0" dirty="0" err="1">
                <a:solidFill>
                  <a:srgbClr val="FF0000"/>
                </a:solidFill>
                <a:latin typeface="Calibri" panose="020F0502020204030204" pitchFamily="34" charset="0"/>
                <a:cs typeface="Calibri" panose="020F0502020204030204" pitchFamily="34" charset="0"/>
              </a:rPr>
              <a:t>sau</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đó</a:t>
            </a:r>
            <a:r>
              <a:rPr lang="en-US" sz="3600" b="1" noProof="0" dirty="0">
                <a:solidFill>
                  <a:srgbClr val="FF000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5ABF52FB-6464-4EE3-A870-10AAEF7D1AB5}"/>
              </a:ext>
            </a:extLst>
          </p:cNvPr>
          <p:cNvSpPr/>
          <p:nvPr/>
        </p:nvSpPr>
        <p:spPr>
          <a:xfrm>
            <a:off x="1931234" y="3652737"/>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b="1" noProof="0" dirty="0" err="1">
                <a:solidFill>
                  <a:srgbClr val="FF0000"/>
                </a:solidFill>
                <a:latin typeface="Calibri" panose="020F0502020204030204" pitchFamily="34" charset="0"/>
                <a:cs typeface="Calibri" panose="020F0502020204030204" pitchFamily="34" charset="0"/>
              </a:rPr>
              <a:t>Vì</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sao</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em</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lại</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đánh</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vỡ</a:t>
            </a:r>
            <a:r>
              <a:rPr lang="en-US" sz="3600" b="1" noProof="0" dirty="0">
                <a:solidFill>
                  <a:srgbClr val="FF0000"/>
                </a:solidFill>
                <a:latin typeface="Calibri" panose="020F0502020204030204" pitchFamily="34" charset="0"/>
                <a:cs typeface="Calibri" panose="020F0502020204030204" pitchFamily="34" charset="0"/>
              </a:rPr>
              <a:t> </a:t>
            </a:r>
            <a:r>
              <a:rPr lang="en-US" sz="3600" b="1" noProof="0" dirty="0" err="1">
                <a:solidFill>
                  <a:srgbClr val="FF0000"/>
                </a:solidFill>
                <a:latin typeface="Calibri" panose="020F0502020204030204" pitchFamily="34" charset="0"/>
                <a:cs typeface="Calibri" panose="020F0502020204030204" pitchFamily="34" charset="0"/>
              </a:rPr>
              <a:t>bát</a:t>
            </a:r>
            <a:r>
              <a:rPr lang="en-US" sz="3600" b="1" noProof="0" dirty="0">
                <a:solidFill>
                  <a:srgbClr val="FF000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5A394643-2E75-4078-91EE-E9C48529CC44}"/>
              </a:ext>
            </a:extLst>
          </p:cNvPr>
          <p:cNvSpPr/>
          <p:nvPr/>
        </p:nvSpPr>
        <p:spPr>
          <a:xfrm>
            <a:off x="1931237" y="532718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b="1" dirty="0">
                <a:solidFill>
                  <a:srgbClr val="FF0000"/>
                </a:solidFill>
                <a:latin typeface="Calibri" panose="020F0502020204030204" pitchFamily="34" charset="0"/>
                <a:cs typeface="Calibri" panose="020F0502020204030204" pitchFamily="34" charset="0"/>
              </a:rPr>
              <a:t>Làm thế nào để không đánh rơi, đánh vỡ, làm đổ đồ đạc? </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0" y="-470305"/>
            <a:ext cx="12192000" cy="6849533"/>
          </a:xfrm>
          <a:prstGeom prst="rect">
            <a:avLst/>
          </a:prstGeom>
          <a:noFill/>
          <a:ln w="9525">
            <a:noFill/>
          </a:ln>
        </p:spPr>
      </p:pic>
      <p:sp>
        <p:nvSpPr>
          <p:cNvPr id="53252" name="Rectangle 4"/>
          <p:cNvSpPr/>
          <p:nvPr/>
        </p:nvSpPr>
        <p:spPr>
          <a:xfrm>
            <a:off x="1789888" y="2290855"/>
            <a:ext cx="8589525" cy="2308324"/>
          </a:xfrm>
          <a:prstGeom prst="rect">
            <a:avLst/>
          </a:prstGeom>
          <a:noFill/>
          <a:ln w="9525">
            <a:noFill/>
          </a:ln>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       </a:t>
            </a:r>
            <a:r>
              <a:rPr lang="vi-VN" sz="3600" b="1" dirty="0" err="1">
                <a:solidFill>
                  <a:srgbClr val="002060"/>
                </a:solidFill>
                <a:latin typeface="Calibri" panose="020F0502020204030204" pitchFamily="34" charset="0"/>
                <a:cs typeface="Calibri" panose="020F0502020204030204" pitchFamily="34" charset="0"/>
              </a:rPr>
              <a:t>Người</a:t>
            </a:r>
            <a:r>
              <a:rPr lang="vi-VN" sz="3600" b="1" dirty="0">
                <a:solidFill>
                  <a:srgbClr val="002060"/>
                </a:solidFill>
                <a:latin typeface="Calibri" panose="020F0502020204030204" pitchFamily="34" charset="0"/>
                <a:cs typeface="Calibri" panose="020F0502020204030204" pitchFamily="34" charset="0"/>
              </a:rPr>
              <a:t> xưa hay có câu </a:t>
            </a:r>
            <a:r>
              <a:rPr lang="vi-VN" sz="3600" b="1" dirty="0">
                <a:solidFill>
                  <a:srgbClr val="C00000"/>
                </a:solidFill>
                <a:latin typeface="Calibri" panose="020F0502020204030204" pitchFamily="34" charset="0"/>
                <a:cs typeface="Calibri" panose="020F0502020204030204" pitchFamily="34" charset="0"/>
              </a:rPr>
              <a:t>“Trăm hay không bằng tay quen”</a:t>
            </a:r>
            <a:r>
              <a:rPr lang="vi-VN" sz="3600" b="1" dirty="0">
                <a:solidFill>
                  <a:prstClr val="black"/>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bởi vậy bí kíp giúp ta </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rèn luyện tính cẩn thận chính là: </a:t>
            </a:r>
            <a:r>
              <a:rPr lang="vi-VN" sz="3600" b="1" dirty="0">
                <a:solidFill>
                  <a:srgbClr val="C00000"/>
                </a:solidFill>
                <a:latin typeface="Calibri" panose="020F0502020204030204" pitchFamily="34" charset="0"/>
                <a:cs typeface="Calibri" panose="020F0502020204030204" pitchFamily="34" charset="0"/>
              </a:rPr>
              <a:t>“</a:t>
            </a:r>
            <a:r>
              <a:rPr lang="vi-VN" sz="3600" b="1" dirty="0" err="1">
                <a:solidFill>
                  <a:srgbClr val="C00000"/>
                </a:solidFill>
                <a:latin typeface="Calibri" panose="020F0502020204030204" pitchFamily="34" charset="0"/>
                <a:cs typeface="Calibri" panose="020F0502020204030204" pitchFamily="34" charset="0"/>
              </a:rPr>
              <a:t>Làm</a:t>
            </a:r>
            <a:r>
              <a:rPr lang="vi-VN" sz="3600" b="1" dirty="0">
                <a:solidFill>
                  <a:srgbClr val="C00000"/>
                </a:solidFill>
                <a:latin typeface="Calibri" panose="020F0502020204030204" pitchFamily="34" charset="0"/>
                <a:cs typeface="Calibri" panose="020F0502020204030204" pitchFamily="34" charset="0"/>
              </a:rPr>
              <a:t> </a:t>
            </a:r>
            <a:r>
              <a:rPr lang="vi-VN" sz="3600" b="1" dirty="0" err="1">
                <a:solidFill>
                  <a:srgbClr val="C00000"/>
                </a:solidFill>
                <a:latin typeface="Calibri" panose="020F0502020204030204" pitchFamily="34" charset="0"/>
                <a:cs typeface="Calibri" panose="020F0502020204030204" pitchFamily="34" charset="0"/>
              </a:rPr>
              <a:t>nhiều</a:t>
            </a:r>
            <a:r>
              <a:rPr lang="vi-VN" sz="3600" b="1" dirty="0">
                <a:solidFill>
                  <a:srgbClr val="C00000"/>
                </a:solidFill>
                <a:latin typeface="Calibri" panose="020F0502020204030204" pitchFamily="34" charset="0"/>
                <a:cs typeface="Calibri" panose="020F0502020204030204" pitchFamily="34" charset="0"/>
              </a:rPr>
              <a:t> cho quen tay – </a:t>
            </a:r>
            <a:r>
              <a:rPr lang="vi-VN" sz="3600" b="1" dirty="0" err="1">
                <a:solidFill>
                  <a:srgbClr val="C00000"/>
                </a:solidFill>
                <a:latin typeface="Calibri" panose="020F0502020204030204" pitchFamily="34" charset="0"/>
                <a:cs typeface="Calibri" panose="020F0502020204030204" pitchFamily="34" charset="0"/>
              </a:rPr>
              <a:t>Tập</a:t>
            </a:r>
            <a:r>
              <a:rPr lang="vi-VN" sz="3600" b="1" dirty="0">
                <a:solidFill>
                  <a:srgbClr val="C00000"/>
                </a:solidFill>
                <a:latin typeface="Calibri" panose="020F0502020204030204" pitchFamily="34" charset="0"/>
                <a:cs typeface="Calibri" panose="020F0502020204030204" pitchFamily="34" charset="0"/>
              </a:rPr>
              <a:t> trung, </a:t>
            </a:r>
            <a:r>
              <a:rPr lang="en-US" sz="3600" b="1" dirty="0">
                <a:solidFill>
                  <a:srgbClr val="C00000"/>
                </a:solidFill>
                <a:latin typeface="Calibri" panose="020F0502020204030204" pitchFamily="34" charset="0"/>
                <a:cs typeface="Calibri" panose="020F0502020204030204" pitchFamily="34" charset="0"/>
              </a:rPr>
              <a:t> </a:t>
            </a:r>
            <a:r>
              <a:rPr lang="vi-VN" sz="3600" b="1" dirty="0">
                <a:solidFill>
                  <a:srgbClr val="C00000"/>
                </a:solidFill>
                <a:latin typeface="Calibri" panose="020F0502020204030204" pitchFamily="34" charset="0"/>
                <a:cs typeface="Calibri" panose="020F0502020204030204" pitchFamily="34" charset="0"/>
              </a:rPr>
              <a:t>Không </a:t>
            </a:r>
            <a:r>
              <a:rPr lang="vi-VN" sz="3600" b="1" dirty="0" err="1">
                <a:solidFill>
                  <a:srgbClr val="C00000"/>
                </a:solidFill>
                <a:latin typeface="Calibri" panose="020F0502020204030204" pitchFamily="34" charset="0"/>
                <a:cs typeface="Calibri" panose="020F0502020204030204" pitchFamily="34" charset="0"/>
              </a:rPr>
              <a:t>vội</a:t>
            </a:r>
            <a:r>
              <a:rPr lang="vi-VN" sz="3600" b="1" dirty="0">
                <a:solidFill>
                  <a:srgbClr val="C00000"/>
                </a:solidFill>
                <a:latin typeface="Calibri" panose="020F0502020204030204" pitchFamily="34" charset="0"/>
                <a:cs typeface="Calibri" panose="020F0502020204030204" pitchFamily="34" charset="0"/>
              </a:rPr>
              <a:t> </a:t>
            </a:r>
            <a:r>
              <a:rPr lang="vi-VN" sz="3600" b="1" dirty="0" err="1">
                <a:solidFill>
                  <a:srgbClr val="C00000"/>
                </a:solidFill>
                <a:latin typeface="Calibri" panose="020F0502020204030204" pitchFamily="34" charset="0"/>
                <a:cs typeface="Calibri" panose="020F0502020204030204" pitchFamily="34" charset="0"/>
              </a:rPr>
              <a:t>vàng</a:t>
            </a:r>
            <a:r>
              <a:rPr lang="vi-VN" sz="3600" b="1" dirty="0">
                <a:solidFill>
                  <a:srgbClr val="C0000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C0000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789888" y="119838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C0504D"/>
                  </a:solidFill>
                  <a:prstDash val="solid"/>
                </a:ln>
                <a:solidFill>
                  <a:srgbClr val="FF0000"/>
                </a:solidFill>
                <a:effectLst/>
                <a:uLnTx/>
                <a:uFillTx/>
                <a:latin typeface="Calibri" panose="020F0502020204030204"/>
                <a:ea typeface="+mn-ea"/>
                <a:cs typeface="+mn-cs"/>
                <a:sym typeface="+mn-ea"/>
              </a:rPr>
              <a:t>Kết</a:t>
            </a:r>
            <a:r>
              <a:rPr kumimoji="0" lang="en-US" sz="5400" b="1" i="0" u="none" strike="noStrike" kern="1200" cap="none" spc="0" normalizeH="0" baseline="0" noProof="0" dirty="0">
                <a:ln w="22225">
                  <a:solidFill>
                    <a:srgbClr val="C0504D"/>
                  </a:solidFill>
                  <a:prstDash val="solid"/>
                </a:ln>
                <a:solidFill>
                  <a:srgbClr val="FF0000"/>
                </a:solidFill>
                <a:effectLst/>
                <a:uLnTx/>
                <a:uFillTx/>
                <a:latin typeface="Calibri" panose="020F0502020204030204"/>
                <a:ea typeface="+mn-ea"/>
                <a:cs typeface="+mn-cs"/>
                <a:sym typeface="+mn-ea"/>
              </a:rPr>
              <a:t> </a:t>
            </a:r>
            <a:r>
              <a:rPr kumimoji="0" lang="en-US" sz="5400" b="1" i="0" u="none" strike="noStrike" kern="1200" cap="none" spc="0" normalizeH="0" baseline="0" noProof="0" dirty="0" err="1">
                <a:ln w="22225">
                  <a:solidFill>
                    <a:srgbClr val="C0504D"/>
                  </a:solidFill>
                  <a:prstDash val="solid"/>
                </a:ln>
                <a:solidFill>
                  <a:srgbClr val="FF0000"/>
                </a:solidFill>
                <a:effectLst/>
                <a:uLnTx/>
                <a:uFillTx/>
                <a:latin typeface="Calibri" panose="020F0502020204030204"/>
                <a:ea typeface="+mn-ea"/>
                <a:cs typeface="+mn-cs"/>
                <a:sym typeface="+mn-ea"/>
              </a:rPr>
              <a:t>luận</a:t>
            </a:r>
            <a:endParaRPr kumimoji="0" lang="en-US" sz="5400" b="1" i="0" u="none" strike="noStrike" kern="1200" cap="none" spc="0" normalizeH="0" baseline="0" noProof="0" dirty="0">
              <a:ln w="22225">
                <a:solidFill>
                  <a:srgbClr val="C0504D"/>
                </a:solidFill>
                <a:prstDash val="solid"/>
              </a:ln>
              <a:solidFill>
                <a:srgbClr val="FF0000"/>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7030A0"/>
                </a:solidFill>
                <a:effectLst/>
                <a:uLnTx/>
                <a:uFillTx/>
                <a:latin typeface="Calibri" panose="020F0502020204030204"/>
                <a:ea typeface="+mn-ea"/>
                <a:cs typeface="+mn-cs"/>
              </a:rPr>
              <a:t>Mở</a:t>
            </a:r>
            <a:r>
              <a:rPr kumimoji="0" lang="en-US" sz="88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srgbClr val="7030A0"/>
                </a:solidFill>
                <a:effectLst/>
                <a:uLnTx/>
                <a:uFillTx/>
                <a:latin typeface="Calibri" panose="020F0502020204030204"/>
                <a:ea typeface="+mn-ea"/>
                <a:cs typeface="+mn-cs"/>
              </a:rPr>
              <a:t>rộng</a:t>
            </a:r>
            <a:r>
              <a:rPr kumimoji="0" lang="en-US" sz="88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srgbClr val="7030A0"/>
                </a:solidFill>
                <a:effectLst/>
                <a:uLnTx/>
                <a:uFillTx/>
                <a:latin typeface="Calibri" panose="020F0502020204030204"/>
                <a:ea typeface="+mn-ea"/>
                <a:cs typeface="+mn-cs"/>
              </a:rPr>
              <a:t>và</a:t>
            </a:r>
            <a:r>
              <a:rPr kumimoji="0" lang="en-US" sz="88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srgbClr val="7030A0"/>
                </a:solidFill>
                <a:effectLst/>
                <a:uLnTx/>
                <a:uFillTx/>
                <a:latin typeface="Calibri" panose="020F0502020204030204"/>
                <a:ea typeface="+mn-ea"/>
                <a:cs typeface="+mn-cs"/>
              </a:rPr>
              <a:t>tổng</a:t>
            </a:r>
            <a:r>
              <a:rPr kumimoji="0" lang="en-US" sz="88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srgbClr val="7030A0"/>
                </a:solidFill>
                <a:effectLst/>
                <a:uLnTx/>
                <a:uFillTx/>
                <a:latin typeface="Calibri" panose="020F0502020204030204"/>
                <a:ea typeface="+mn-ea"/>
                <a:cs typeface="+mn-cs"/>
              </a:rPr>
              <a:t>kết</a:t>
            </a:r>
            <a:endParaRPr kumimoji="0" lang="en-US" sz="88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7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2451370" y="195943"/>
            <a:ext cx="6984017"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FF0000"/>
                </a:solidFill>
              </a:rPr>
              <a:t>Thực</a:t>
            </a:r>
            <a:r>
              <a:rPr lang="en-US" sz="4000" b="1" dirty="0">
                <a:solidFill>
                  <a:srgbClr val="FF0000"/>
                </a:solidFill>
              </a:rPr>
              <a:t> </a:t>
            </a:r>
            <a:r>
              <a:rPr lang="en-US" sz="4000" b="1" dirty="0" err="1">
                <a:solidFill>
                  <a:srgbClr val="FF0000"/>
                </a:solidFill>
              </a:rPr>
              <a:t>hành</a:t>
            </a:r>
            <a:r>
              <a:rPr lang="en-US" sz="4000" b="1" dirty="0">
                <a:solidFill>
                  <a:srgbClr val="FF0000"/>
                </a:solidFill>
              </a:rPr>
              <a:t> </a:t>
            </a:r>
            <a:r>
              <a:rPr lang="en-US" sz="4000" b="1" dirty="0" err="1">
                <a:solidFill>
                  <a:srgbClr val="FF0000"/>
                </a:solidFill>
              </a:rPr>
              <a:t>cắm</a:t>
            </a:r>
            <a:r>
              <a:rPr lang="en-US" sz="4000" b="1" dirty="0">
                <a:solidFill>
                  <a:srgbClr val="FF0000"/>
                </a:solidFill>
              </a:rPr>
              <a:t> </a:t>
            </a:r>
            <a:r>
              <a:rPr lang="en-US" sz="4000" b="1" dirty="0" err="1">
                <a:solidFill>
                  <a:srgbClr val="FF0000"/>
                </a:solidFill>
              </a:rPr>
              <a:t>hoa</a:t>
            </a:r>
            <a:r>
              <a:rPr lang="en-US" sz="4000" b="1" dirty="0">
                <a:solidFill>
                  <a:srgbClr val="FF0000"/>
                </a:solidFill>
              </a:rPr>
              <a:t> </a:t>
            </a:r>
            <a:r>
              <a:rPr lang="en-US" sz="4000" b="1" dirty="0" err="1">
                <a:solidFill>
                  <a:srgbClr val="FF0000"/>
                </a:solidFill>
              </a:rPr>
              <a:t>theo</a:t>
            </a:r>
            <a:r>
              <a:rPr lang="en-US" sz="4000" b="1" dirty="0">
                <a:solidFill>
                  <a:srgbClr val="FF0000"/>
                </a:solidFill>
              </a:rPr>
              <a:t> </a:t>
            </a:r>
            <a:r>
              <a:rPr lang="en-US" sz="4000" b="1" dirty="0" err="1">
                <a:solidFill>
                  <a:srgbClr val="FF0000"/>
                </a:solidFill>
              </a:rPr>
              <a:t>tổ</a:t>
            </a:r>
            <a:r>
              <a:rPr lang="en-US" sz="4000" b="1" dirty="0">
                <a:solidFill>
                  <a:srgbClr val="FF0000"/>
                </a:solidFill>
              </a:rPr>
              <a:t>.</a:t>
            </a:r>
            <a:endParaRPr kumimoji="0" lang="en-US" sz="4000" b="1" i="0" u="none" strike="noStrike" kern="1200" cap="none" spc="0" normalizeH="0" baseline="0" noProof="0" dirty="0">
              <a:ln>
                <a:noFill/>
              </a:ln>
              <a:solidFill>
                <a:srgbClr val="FF0000"/>
              </a:solidFill>
              <a:effectLst/>
              <a:uLnTx/>
              <a:uFillTx/>
              <a:latin typeface="Calibri" panose="020F0502020204030204"/>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573932" y="1436082"/>
            <a:ext cx="11128441"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bị</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nguyên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liệu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lọ</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kéo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nước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39A480E4-F1C2-4FE2-A2C1-43AE2962C03A}"/>
              </a:ext>
            </a:extLst>
          </p:cNvPr>
          <p:cNvPicPr>
            <a:picLocks noChangeAspect="1"/>
          </p:cNvPicPr>
          <p:nvPr/>
        </p:nvPicPr>
        <p:blipFill>
          <a:blip r:embed="rId3"/>
          <a:stretch>
            <a:fillRect/>
          </a:stretch>
        </p:blipFill>
        <p:spPr>
          <a:xfrm>
            <a:off x="175099" y="2445290"/>
            <a:ext cx="12016901" cy="3719135"/>
          </a:xfrm>
          <a:prstGeom prst="rect">
            <a:avLst/>
          </a:prstGeom>
        </p:spPr>
      </p:pic>
    </p:spTree>
    <p:extLst>
      <p:ext uri="{BB962C8B-B14F-4D97-AF65-F5344CB8AC3E}">
        <p14:creationId xmlns:p14="http://schemas.microsoft.com/office/powerpoint/2010/main" val="24937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7030A0"/>
                </a:solidFill>
                <a:effectLst/>
                <a:uLnTx/>
                <a:uFillTx/>
                <a:latin typeface="Calibri" panose="020F0502020204030204"/>
                <a:ea typeface="+mn-ea"/>
                <a:cs typeface="+mn-cs"/>
              </a:rPr>
              <a:t>Hoạt</a:t>
            </a:r>
            <a:r>
              <a:rPr kumimoji="0" lang="en-US" sz="88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srgbClr val="7030A0"/>
                </a:solidFill>
                <a:effectLst/>
                <a:uLnTx/>
                <a:uFillTx/>
                <a:latin typeface="Calibri" panose="020F0502020204030204"/>
                <a:ea typeface="+mn-ea"/>
                <a:cs typeface="+mn-cs"/>
              </a:rPr>
              <a:t>động</a:t>
            </a:r>
            <a:r>
              <a:rPr kumimoji="0" lang="en-US" sz="88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srgbClr val="7030A0"/>
                </a:solidFill>
                <a:effectLst/>
                <a:uLnTx/>
                <a:uFillTx/>
                <a:latin typeface="Calibri" panose="020F0502020204030204"/>
                <a:ea typeface="+mn-ea"/>
                <a:cs typeface="+mn-cs"/>
              </a:rPr>
              <a:t>về</a:t>
            </a:r>
            <a:r>
              <a:rPr kumimoji="0" lang="en-US" sz="88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noProof="0" dirty="0" err="1">
                <a:ln>
                  <a:noFill/>
                </a:ln>
                <a:solidFill>
                  <a:srgbClr val="7030A0"/>
                </a:solidFill>
                <a:effectLst/>
                <a:uLnTx/>
                <a:uFillTx/>
                <a:latin typeface="Calibri" panose="020F0502020204030204"/>
                <a:ea typeface="+mn-ea"/>
                <a:cs typeface="+mn-cs"/>
              </a:rPr>
              <a:t>nhà</a:t>
            </a:r>
            <a:endParaRPr kumimoji="0" lang="en-US" sz="88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AD3E89-574F-4BFF-82D2-CF99A8D816FE}"/>
              </a:ext>
            </a:extLst>
          </p:cNvPr>
          <p:cNvSpPr txBox="1"/>
          <p:nvPr/>
        </p:nvSpPr>
        <p:spPr>
          <a:xfrm>
            <a:off x="2363821" y="447675"/>
            <a:ext cx="7597302" cy="1446550"/>
          </a:xfrm>
          <a:prstGeom prst="rect">
            <a:avLst/>
          </a:prstGeom>
          <a:noFill/>
        </p:spPr>
        <p:txBody>
          <a:bodyPr wrap="square" rtlCol="0">
            <a:spAutoFit/>
          </a:bodyPr>
          <a:lstStyle/>
          <a:p>
            <a:pPr algn="ctr"/>
            <a:r>
              <a:rPr lang="en-US" sz="4400" b="1" dirty="0" err="1">
                <a:solidFill>
                  <a:srgbClr val="FF0000"/>
                </a:solidFill>
              </a:rPr>
              <a:t>Làm</a:t>
            </a:r>
            <a:r>
              <a:rPr lang="en-US" sz="4400" b="1" dirty="0">
                <a:solidFill>
                  <a:srgbClr val="FF0000"/>
                </a:solidFill>
              </a:rPr>
              <a:t> </a:t>
            </a:r>
            <a:r>
              <a:rPr lang="en-US" sz="4400" b="1" dirty="0" err="1">
                <a:solidFill>
                  <a:srgbClr val="FF0000"/>
                </a:solidFill>
              </a:rPr>
              <a:t>việc</a:t>
            </a:r>
            <a:r>
              <a:rPr lang="en-US" sz="4400" b="1" dirty="0">
                <a:solidFill>
                  <a:srgbClr val="FF0000"/>
                </a:solidFill>
              </a:rPr>
              <a:t> </a:t>
            </a:r>
            <a:r>
              <a:rPr lang="en-US" sz="4400" b="1" dirty="0" err="1">
                <a:solidFill>
                  <a:srgbClr val="FF0000"/>
                </a:solidFill>
              </a:rPr>
              <a:t>nhà</a:t>
            </a:r>
            <a:r>
              <a:rPr lang="en-US" sz="4400" b="1" dirty="0">
                <a:solidFill>
                  <a:srgbClr val="FF0000"/>
                </a:solidFill>
              </a:rPr>
              <a:t> </a:t>
            </a:r>
            <a:r>
              <a:rPr lang="en-US" sz="4400" b="1" dirty="0" err="1">
                <a:solidFill>
                  <a:srgbClr val="FF0000"/>
                </a:solidFill>
              </a:rPr>
              <a:t>để</a:t>
            </a:r>
            <a:r>
              <a:rPr lang="en-US" sz="4400" b="1" dirty="0">
                <a:solidFill>
                  <a:srgbClr val="FF0000"/>
                </a:solidFill>
              </a:rPr>
              <a:t> </a:t>
            </a:r>
            <a:r>
              <a:rPr lang="en-US" sz="4400" b="1" dirty="0" err="1">
                <a:solidFill>
                  <a:srgbClr val="FF0000"/>
                </a:solidFill>
              </a:rPr>
              <a:t>rèn</a:t>
            </a:r>
            <a:r>
              <a:rPr lang="en-US" sz="4400" b="1" dirty="0">
                <a:solidFill>
                  <a:srgbClr val="FF0000"/>
                </a:solidFill>
              </a:rPr>
              <a:t> </a:t>
            </a:r>
            <a:r>
              <a:rPr lang="en-US" sz="4400" b="1" dirty="0" err="1">
                <a:solidFill>
                  <a:srgbClr val="FF0000"/>
                </a:solidFill>
              </a:rPr>
              <a:t>luyện</a:t>
            </a:r>
            <a:r>
              <a:rPr lang="en-US" sz="4400" b="1" dirty="0">
                <a:solidFill>
                  <a:srgbClr val="FF0000"/>
                </a:solidFill>
              </a:rPr>
              <a:t> </a:t>
            </a:r>
            <a:r>
              <a:rPr lang="en-US" sz="4400" b="1" dirty="0" err="1">
                <a:solidFill>
                  <a:srgbClr val="FF0000"/>
                </a:solidFill>
              </a:rPr>
              <a:t>tính</a:t>
            </a:r>
            <a:r>
              <a:rPr lang="en-US" sz="4400" b="1" dirty="0">
                <a:solidFill>
                  <a:srgbClr val="FF0000"/>
                </a:solidFill>
              </a:rPr>
              <a:t> </a:t>
            </a:r>
            <a:r>
              <a:rPr lang="en-US" sz="4400" b="1" dirty="0" err="1">
                <a:solidFill>
                  <a:srgbClr val="FF0000"/>
                </a:solidFill>
              </a:rPr>
              <a:t>cẩn</a:t>
            </a:r>
            <a:r>
              <a:rPr lang="en-US" sz="4400" b="1" dirty="0">
                <a:solidFill>
                  <a:srgbClr val="FF0000"/>
                </a:solidFill>
              </a:rPr>
              <a:t> </a:t>
            </a:r>
            <a:r>
              <a:rPr lang="en-US" sz="4400" b="1" dirty="0" err="1">
                <a:solidFill>
                  <a:srgbClr val="FF0000"/>
                </a:solidFill>
              </a:rPr>
              <a:t>thận</a:t>
            </a:r>
            <a:r>
              <a:rPr lang="en-US" sz="4400" b="1" dirty="0">
                <a:solidFill>
                  <a:srgbClr val="FF0000"/>
                </a:solidFill>
              </a:rPr>
              <a:t>, </a:t>
            </a:r>
            <a:r>
              <a:rPr lang="en-US" sz="4400" b="1" dirty="0" err="1">
                <a:solidFill>
                  <a:srgbClr val="FF0000"/>
                </a:solidFill>
              </a:rPr>
              <a:t>khéo</a:t>
            </a:r>
            <a:r>
              <a:rPr lang="en-US" sz="4400" b="1" dirty="0">
                <a:solidFill>
                  <a:srgbClr val="FF0000"/>
                </a:solidFill>
              </a:rPr>
              <a:t> </a:t>
            </a:r>
            <a:r>
              <a:rPr lang="en-US" sz="4400" b="1" dirty="0" err="1">
                <a:solidFill>
                  <a:srgbClr val="FF0000"/>
                </a:solidFill>
              </a:rPr>
              <a:t>léo</a:t>
            </a:r>
            <a:endParaRPr lang="en-US" sz="4400" b="1" dirty="0">
              <a:solidFill>
                <a:srgbClr val="FF0000"/>
              </a:solidFill>
            </a:endParaRPr>
          </a:p>
        </p:txBody>
      </p:sp>
      <p:pic>
        <p:nvPicPr>
          <p:cNvPr id="4" name="Picture 3">
            <a:extLst>
              <a:ext uri="{FF2B5EF4-FFF2-40B4-BE49-F238E27FC236}">
                <a16:creationId xmlns:a16="http://schemas.microsoft.com/office/drawing/2014/main" xmlns="" id="{1B6D575F-D6C7-493F-A409-72B6EE04C4FD}"/>
              </a:ext>
            </a:extLst>
          </p:cNvPr>
          <p:cNvPicPr>
            <a:picLocks noChangeAspect="1"/>
          </p:cNvPicPr>
          <p:nvPr/>
        </p:nvPicPr>
        <p:blipFill>
          <a:blip r:embed="rId3"/>
          <a:stretch>
            <a:fillRect/>
          </a:stretch>
        </p:blipFill>
        <p:spPr>
          <a:xfrm>
            <a:off x="457201" y="1906622"/>
            <a:ext cx="11292840" cy="4677058"/>
          </a:xfrm>
          <a:prstGeom prst="rect">
            <a:avLst/>
          </a:prstGeom>
        </p:spPr>
      </p:pic>
    </p:spTree>
    <p:extLst>
      <p:ext uri="{BB962C8B-B14F-4D97-AF65-F5344CB8AC3E}">
        <p14:creationId xmlns:p14="http://schemas.microsoft.com/office/powerpoint/2010/main" val="11229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0CB3A0-F86D-4969-BF2E-620359097C76}"/>
              </a:ext>
            </a:extLst>
          </p:cNvPr>
          <p:cNvSpPr/>
          <p:nvPr/>
        </p:nvSpPr>
        <p:spPr>
          <a:xfrm>
            <a:off x="2444620" y="2767310"/>
            <a:ext cx="735113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FF0000"/>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FF0000"/>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FF0000"/>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FF0000"/>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FF0000"/>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FF0000"/>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FF0000"/>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FF0000"/>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FF0000"/>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DBD6F9C1-7504-4F23-B2FA-FAE4B508547C}"/>
              </a:ext>
            </a:extLst>
          </p:cNvPr>
          <p:cNvSpPr txBox="1"/>
          <p:nvPr/>
        </p:nvSpPr>
        <p:spPr>
          <a:xfrm>
            <a:off x="1194692" y="883393"/>
            <a:ext cx="97489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963"/>
            <a:ext cx="12192000" cy="6858000"/>
          </a:xfrm>
          <a:prstGeom prst="rect">
            <a:avLst/>
          </a:prstGeom>
        </p:spPr>
      </p:pic>
      <p:sp>
        <p:nvSpPr>
          <p:cNvPr id="5" name="TextBox 4"/>
          <p:cNvSpPr txBox="1"/>
          <p:nvPr/>
        </p:nvSpPr>
        <p:spPr>
          <a:xfrm>
            <a:off x="810769" y="762569"/>
            <a:ext cx="1052051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t</a:t>
            </a:r>
            <a:r>
              <a:rPr lang="en-US" sz="4400" b="1" dirty="0">
                <a:solidFill>
                  <a:prstClr val="white"/>
                </a:solidFill>
                <a:latin typeface="HP001 4 hàng" panose="020B0603050302020204" pitchFamily="34" charset="0"/>
              </a:rPr>
              <a:t>ư</a:t>
            </a:r>
            <a:r>
              <a:rPr kumimoji="0" lang="en-US"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29 </a:t>
            </a:r>
            <a:r>
              <a:rPr kumimoji="0" lang="en-US"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9 </a:t>
            </a:r>
            <a:r>
              <a:rPr kumimoji="0" lang="en-US"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2021</a:t>
            </a:r>
          </a:p>
        </p:txBody>
      </p:sp>
      <p:sp>
        <p:nvSpPr>
          <p:cNvPr id="6" name="TextBox 5"/>
          <p:cNvSpPr txBox="1"/>
          <p:nvPr/>
        </p:nvSpPr>
        <p:spPr>
          <a:xfrm>
            <a:off x="2800627" y="1941657"/>
            <a:ext cx="6540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Hoạt</a:t>
            </a:r>
            <a:r>
              <a:rPr kumimoji="0" lang="en-US" sz="40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40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động</a:t>
            </a:r>
            <a:r>
              <a:rPr kumimoji="0" lang="en-US" sz="40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40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trải</a:t>
            </a:r>
            <a:r>
              <a:rPr kumimoji="0" lang="en-US" sz="40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40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nghiệm</a:t>
            </a:r>
            <a:endParaRPr kumimoji="0" lang="en-US" sz="40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8" name="TextBox 7"/>
          <p:cNvSpPr txBox="1"/>
          <p:nvPr/>
        </p:nvSpPr>
        <p:spPr>
          <a:xfrm>
            <a:off x="1394287" y="2795836"/>
            <a:ext cx="9403426" cy="92025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40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Bài</a:t>
            </a:r>
            <a:r>
              <a:rPr kumimoji="0" lang="en-US" sz="40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4: Tay </a:t>
            </a:r>
            <a:r>
              <a:rPr kumimoji="0" lang="en-US" sz="40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khéo</a:t>
            </a:r>
            <a:r>
              <a:rPr kumimoji="0" lang="en-US" sz="40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40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tay</a:t>
            </a:r>
            <a:r>
              <a:rPr kumimoji="0" lang="en-US" sz="40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40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đảm</a:t>
            </a:r>
            <a:r>
              <a:rPr kumimoji="0" lang="en-US" sz="40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 </a:t>
            </a:r>
            <a:r>
              <a:rPr kumimoji="0" lang="en-US" sz="40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trang</a:t>
            </a:r>
            <a:r>
              <a:rPr kumimoji="0" lang="en-US" sz="40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14 )</a:t>
            </a:r>
          </a:p>
        </p:txBody>
      </p:sp>
    </p:spTree>
    <p:extLst>
      <p:ext uri="{BB962C8B-B14F-4D97-AF65-F5344CB8AC3E}">
        <p14:creationId xmlns:p14="http://schemas.microsoft.com/office/powerpoint/2010/main" val="115877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1"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1"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1"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639A2585-1C89-4F4F-B097-51C171329DC5}"/>
              </a:ext>
            </a:extLst>
          </p:cNvPr>
          <p:cNvSpPr txBox="1"/>
          <p:nvPr/>
        </p:nvSpPr>
        <p:spPr>
          <a:xfrm>
            <a:off x="1767840" y="2869006"/>
            <a:ext cx="8290559" cy="1446550"/>
          </a:xfrm>
          <a:prstGeom prst="rect">
            <a:avLst/>
          </a:prstGeom>
          <a:noFill/>
        </p:spPr>
        <p:txBody>
          <a:bodyPr wrap="square" rtlCol="0">
            <a:spAutoFit/>
          </a:bodyPr>
          <a:lstStyle/>
          <a:p>
            <a:pPr marL="457200" indent="-457200" algn="just">
              <a:buFont typeface="Arial" panose="020B0604020202020204" pitchFamily="34" charset="0"/>
              <a:buChar char="•"/>
            </a:pPr>
            <a:r>
              <a:rPr lang="vi-VN" sz="4400" b="1" dirty="0">
                <a:solidFill>
                  <a:srgbClr val="FF0000"/>
                </a:solidFill>
                <a:cs typeface="Arial" panose="020B0604020202020204" pitchFamily="34" charset="0"/>
              </a:rPr>
              <a:t>Làm việc nhà đ</a:t>
            </a:r>
            <a:r>
              <a:rPr lang="en-US" sz="4400" b="1" dirty="0">
                <a:solidFill>
                  <a:srgbClr val="FF0000"/>
                </a:solidFill>
                <a:cs typeface="Arial" panose="020B0604020202020204" pitchFamily="34" charset="0"/>
              </a:rPr>
              <a:t>ể</a:t>
            </a:r>
            <a:r>
              <a:rPr lang="vi-VN" sz="4400" b="1" dirty="0">
                <a:solidFill>
                  <a:srgbClr val="FF0000"/>
                </a:solidFill>
                <a:cs typeface="Arial" panose="020B0604020202020204" pitchFamily="34" charset="0"/>
              </a:rPr>
              <a:t> rèn luyện sự khéo tay, cẩn thận.</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5A9A53-333D-4412-9466-B77BFB1F10F4}"/>
              </a:ext>
            </a:extLst>
          </p:cNvPr>
          <p:cNvSpPr txBox="1"/>
          <p:nvPr/>
        </p:nvSpPr>
        <p:spPr>
          <a:xfrm>
            <a:off x="3124200" y="2486025"/>
            <a:ext cx="57531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7030A0"/>
                </a:solidFill>
                <a:effectLst/>
                <a:uLnTx/>
                <a:uFillTx/>
                <a:latin typeface="Calibri" panose="020F0502020204030204"/>
                <a:ea typeface="+mn-ea"/>
                <a:cs typeface="+mn-cs"/>
              </a:rPr>
              <a:t>Khởi</a:t>
            </a:r>
            <a:r>
              <a:rPr kumimoji="0" lang="en-US" sz="8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baseline="0" noProof="0" dirty="0" err="1">
                <a:ln>
                  <a:noFill/>
                </a:ln>
                <a:solidFill>
                  <a:srgbClr val="7030A0"/>
                </a:solidFill>
                <a:effectLst/>
                <a:uLnTx/>
                <a:uFillTx/>
                <a:latin typeface="Calibri" panose="020F0502020204030204"/>
                <a:ea typeface="+mn-ea"/>
                <a:cs typeface="+mn-cs"/>
              </a:rPr>
              <a:t>động</a:t>
            </a:r>
            <a:endParaRPr kumimoji="0" lang="en-US" sz="88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5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xmlns=""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3400" y="1219200"/>
            <a:ext cx="11079480" cy="4526280"/>
          </a:xfrm>
          <a:prstGeom prst="rect">
            <a:avLst/>
          </a:prstGeom>
        </p:spPr>
      </p:pic>
      <p:sp>
        <p:nvSpPr>
          <p:cNvPr id="3" name="TextBox 3">
            <a:extLst>
              <a:ext uri="{FF2B5EF4-FFF2-40B4-BE49-F238E27FC236}">
                <a16:creationId xmlns:a16="http://schemas.microsoft.com/office/drawing/2014/main" xmlns="" id="{F7E27888-218C-46F2-B68D-942266398F65}"/>
              </a:ext>
            </a:extLst>
          </p:cNvPr>
          <p:cNvSpPr txBox="1"/>
          <p:nvPr/>
        </p:nvSpPr>
        <p:spPr>
          <a:xfrm>
            <a:off x="1737360" y="343079"/>
            <a:ext cx="86258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rPr>
              <a:t> Nghe </a:t>
            </a:r>
            <a:r>
              <a:rPr kumimoji="0" lang="en-US" sz="4400" b="1"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44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7030A0"/>
                </a:solidFill>
                <a:effectLst/>
                <a:uLnTx/>
                <a:uFillTx/>
                <a:latin typeface="Calibri" panose="020F0502020204030204"/>
                <a:ea typeface="+mn-ea"/>
                <a:cs typeface="+mn-cs"/>
              </a:rPr>
              <a:t>hát</a:t>
            </a:r>
            <a:r>
              <a:rPr kumimoji="0" lang="en-US" sz="4400" b="1" i="0" u="none" strike="noStrike" kern="1200" cap="none" spc="0" normalizeH="0" noProof="0" dirty="0">
                <a:ln>
                  <a:noFill/>
                </a:ln>
                <a:solidFill>
                  <a:srgbClr val="7030A0"/>
                </a:solidFill>
                <a:effectLst/>
                <a:uLnTx/>
                <a:uFillTx/>
                <a:latin typeface="Calibri" panose="020F0502020204030204"/>
                <a:ea typeface="+mn-ea"/>
                <a:cs typeface="+mn-cs"/>
              </a:rPr>
              <a:t>: Tay </a:t>
            </a:r>
            <a:r>
              <a:rPr kumimoji="0" lang="en-US" sz="4400" b="1" i="0" u="none" strike="noStrike" kern="1200" cap="none" spc="0" normalizeH="0" noProof="0" dirty="0" err="1">
                <a:ln>
                  <a:noFill/>
                </a:ln>
                <a:solidFill>
                  <a:srgbClr val="7030A0"/>
                </a:solidFill>
                <a:effectLst/>
                <a:uLnTx/>
                <a:uFillTx/>
                <a:latin typeface="Calibri" panose="020F0502020204030204"/>
                <a:ea typeface="+mn-ea"/>
                <a:cs typeface="+mn-cs"/>
              </a:rPr>
              <a:t>thơm</a:t>
            </a:r>
            <a:r>
              <a:rPr kumimoji="0" lang="en-US" sz="44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7030A0"/>
                </a:solidFill>
                <a:effectLst/>
                <a:uLnTx/>
                <a:uFillTx/>
                <a:latin typeface="Calibri" panose="020F0502020204030204"/>
                <a:ea typeface="+mn-ea"/>
                <a:cs typeface="+mn-cs"/>
              </a:rPr>
              <a:t>tay</a:t>
            </a:r>
            <a:r>
              <a:rPr kumimoji="0" lang="en-US" sz="4400" b="1"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4400" b="1" i="0" u="none" strike="noStrike" kern="1200" cap="none" spc="0" normalizeH="0" noProof="0">
                <a:ln>
                  <a:noFill/>
                </a:ln>
                <a:solidFill>
                  <a:srgbClr val="7030A0"/>
                </a:solidFill>
                <a:effectLst/>
                <a:uLnTx/>
                <a:uFillTx/>
                <a:latin typeface="Calibri" panose="020F0502020204030204"/>
                <a:ea typeface="+mn-ea"/>
                <a:cs typeface="+mn-cs"/>
              </a:rPr>
              <a:t>ngoan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2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5A9A53-333D-4412-9466-B77BFB1F10F4}"/>
              </a:ext>
            </a:extLst>
          </p:cNvPr>
          <p:cNvSpPr txBox="1"/>
          <p:nvPr/>
        </p:nvSpPr>
        <p:spPr>
          <a:xfrm>
            <a:off x="3124200" y="2486025"/>
            <a:ext cx="57531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7030A0"/>
                </a:solidFill>
                <a:effectLst/>
                <a:uLnTx/>
                <a:uFillTx/>
                <a:latin typeface="Calibri" panose="020F0502020204030204"/>
                <a:ea typeface="+mn-ea"/>
                <a:cs typeface="+mn-cs"/>
              </a:rPr>
              <a:t>Khám</a:t>
            </a:r>
            <a:r>
              <a:rPr kumimoji="0" lang="en-US" sz="8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1" i="0" u="none" strike="noStrike" kern="1200" cap="none" spc="0" normalizeH="0" baseline="0" noProof="0" dirty="0" err="1">
                <a:ln>
                  <a:noFill/>
                </a:ln>
                <a:solidFill>
                  <a:srgbClr val="7030A0"/>
                </a:solidFill>
                <a:effectLst/>
                <a:uLnTx/>
                <a:uFillTx/>
                <a:latin typeface="Calibri" panose="020F0502020204030204"/>
                <a:ea typeface="+mn-ea"/>
                <a:cs typeface="+mn-cs"/>
              </a:rPr>
              <a:t>phá</a:t>
            </a:r>
            <a:endParaRPr kumimoji="0" lang="en-US" sz="88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5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FF0000"/>
                </a:solidFill>
              </a:rPr>
              <a:t>K</a:t>
            </a:r>
            <a:r>
              <a:rPr lang="vi-VN" sz="3200" b="1" dirty="0">
                <a:solidFill>
                  <a:srgbClr val="FF0000"/>
                </a:solidFill>
              </a:rPr>
              <a:t>ể câu chuyện về Cậu bé hậu đậu</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733425" y="1760375"/>
            <a:ext cx="10363199" cy="357038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3200" b="1" dirty="0">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3200" b="1" dirty="0">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Chà vừa xem điện </a:t>
            </a:r>
            <a:r>
              <a:rPr lang="vi-VN" sz="3200" b="1" dirty="0" err="1">
                <a:latin typeface="Calibri" panose="020F0502020204030204" pitchFamily="34" charset="0"/>
                <a:cs typeface="Calibri" panose="020F0502020204030204" pitchFamily="34" charset="0"/>
              </a:rPr>
              <a:t>thoại</a:t>
            </a:r>
            <a:r>
              <a:rPr lang="en-US" sz="3200" b="1" dirty="0">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a:solidFill>
                  <a:srgbClr val="002060"/>
                </a:solidFill>
              </a:rPr>
              <a:t>Tiếng</a:t>
            </a:r>
            <a:r>
              <a:rPr lang="en-US" sz="3200" b="1" dirty="0">
                <a:solidFill>
                  <a:srgbClr val="002060"/>
                </a:solidFill>
              </a:rPr>
              <a:t> </a:t>
            </a:r>
            <a:r>
              <a:rPr lang="en-US" sz="3200" b="1" dirty="0" err="1">
                <a:solidFill>
                  <a:srgbClr val="002060"/>
                </a:solidFill>
              </a:rPr>
              <a:t>bát</a:t>
            </a:r>
            <a:r>
              <a:rPr lang="en-US" sz="3200" b="1" dirty="0">
                <a:solidFill>
                  <a:srgbClr val="002060"/>
                </a:solidFill>
              </a:rPr>
              <a:t> </a:t>
            </a:r>
            <a:r>
              <a:rPr lang="en-US" sz="3200" b="1" dirty="0" err="1">
                <a:solidFill>
                  <a:srgbClr val="002060"/>
                </a:solidFill>
              </a:rPr>
              <a:t>rơi</a:t>
            </a:r>
            <a:r>
              <a:rPr lang="en-US" sz="3200" b="1" dirty="0">
                <a:solidFill>
                  <a:srgbClr val="002060"/>
                </a:solidFill>
              </a:rPr>
              <a:t> </a:t>
            </a:r>
            <a:r>
              <a:rPr lang="en-US" sz="3200" b="1" dirty="0" err="1">
                <a:solidFill>
                  <a:srgbClr val="002060"/>
                </a:solidFill>
              </a:rPr>
              <a:t>tạo</a:t>
            </a:r>
            <a:r>
              <a:rPr lang="en-US" sz="3200" b="1" dirty="0">
                <a:solidFill>
                  <a:srgbClr val="002060"/>
                </a:solidFill>
              </a:rPr>
              <a:t> ra </a:t>
            </a:r>
            <a:r>
              <a:rPr lang="en-US" sz="3200" b="1" dirty="0" err="1">
                <a:solidFill>
                  <a:srgbClr val="002060"/>
                </a:solidFill>
              </a:rPr>
              <a:t>âm</a:t>
            </a:r>
            <a:r>
              <a:rPr lang="en-US" sz="3200" b="1" dirty="0">
                <a:solidFill>
                  <a:srgbClr val="002060"/>
                </a:solidFill>
              </a:rPr>
              <a:t> </a:t>
            </a:r>
            <a:r>
              <a:rPr lang="en-US" sz="3200" b="1" dirty="0" err="1">
                <a:solidFill>
                  <a:srgbClr val="002060"/>
                </a:solidFill>
              </a:rPr>
              <a:t>thanh</a:t>
            </a:r>
            <a:r>
              <a:rPr lang="en-US" sz="3200" b="1" dirty="0">
                <a:solidFill>
                  <a:srgbClr val="002060"/>
                </a:solidFill>
              </a:rPr>
              <a:t> </a:t>
            </a:r>
            <a:r>
              <a:rPr lang="en-US" sz="3200" b="1" dirty="0" err="1">
                <a:solidFill>
                  <a:srgbClr val="002060"/>
                </a:solidFill>
              </a:rPr>
              <a:t>gì</a:t>
            </a:r>
            <a:r>
              <a:rPr lang="en-US" sz="3200" b="1" dirty="0">
                <a:solidFill>
                  <a:srgbClr val="002060"/>
                </a:solidFill>
              </a:rPr>
              <a:t>?</a:t>
            </a:r>
          </a:p>
        </p:txBody>
      </p:sp>
      <p:sp>
        <p:nvSpPr>
          <p:cNvPr id="5" name="Cloud 4">
            <a:extLst>
              <a:ext uri="{FF2B5EF4-FFF2-40B4-BE49-F238E27FC236}">
                <a16:creationId xmlns:a16="http://schemas.microsoft.com/office/drawing/2014/main" xmlns="" id="{1DED1F1F-9DD0-4907-823D-B9E4F55AA97D}"/>
              </a:ext>
            </a:extLst>
          </p:cNvPr>
          <p:cNvSpPr/>
          <p:nvPr/>
        </p:nvSpPr>
        <p:spPr>
          <a:xfrm>
            <a:off x="3152775" y="5219699"/>
            <a:ext cx="6439711"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a:solidFill>
                  <a:srgbClr val="002060"/>
                </a:solidFill>
              </a:rPr>
              <a:t>Tiếng</a:t>
            </a:r>
            <a:r>
              <a:rPr lang="en-US" sz="3200" b="1" dirty="0">
                <a:solidFill>
                  <a:srgbClr val="002060"/>
                </a:solidFill>
              </a:rPr>
              <a:t> </a:t>
            </a:r>
            <a:r>
              <a:rPr lang="en-US" sz="3200" b="1" dirty="0" err="1">
                <a:solidFill>
                  <a:srgbClr val="002060"/>
                </a:solidFill>
              </a:rPr>
              <a:t>bát</a:t>
            </a:r>
            <a:r>
              <a:rPr lang="en-US" sz="3200" b="1" dirty="0">
                <a:solidFill>
                  <a:srgbClr val="002060"/>
                </a:solidFill>
              </a:rPr>
              <a:t> </a:t>
            </a:r>
            <a:r>
              <a:rPr lang="en-US" sz="3200" b="1" dirty="0" err="1">
                <a:solidFill>
                  <a:srgbClr val="002060"/>
                </a:solidFill>
              </a:rPr>
              <a:t>rơi</a:t>
            </a:r>
            <a:r>
              <a:rPr lang="en-US" sz="3200" b="1" dirty="0">
                <a:solidFill>
                  <a:srgbClr val="002060"/>
                </a:solidFill>
              </a:rPr>
              <a:t> </a:t>
            </a:r>
            <a:r>
              <a:rPr lang="en-US" sz="3200" b="1" dirty="0" err="1">
                <a:solidFill>
                  <a:srgbClr val="002060"/>
                </a:solidFill>
              </a:rPr>
              <a:t>loảng</a:t>
            </a:r>
            <a:r>
              <a:rPr lang="en-US" sz="3200" b="1" dirty="0">
                <a:solidFill>
                  <a:srgbClr val="002060"/>
                </a:solidFill>
              </a:rPr>
              <a:t> </a:t>
            </a:r>
            <a:r>
              <a:rPr lang="en-US" sz="3200" b="1" dirty="0" err="1">
                <a:solidFill>
                  <a:srgbClr val="002060"/>
                </a:solidFill>
              </a:rPr>
              <a:t>xoảng</a:t>
            </a:r>
            <a:endParaRPr lang="en-US" sz="3200" b="1" dirty="0">
              <a:solidFill>
                <a:srgbClr val="002060"/>
              </a:solidFill>
            </a:endParaRPr>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972766" y="885825"/>
            <a:ext cx="9358008"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b="1" dirty="0">
                <a:solidFill>
                  <a:srgbClr val="FF0000"/>
                </a:solidFill>
                <a:latin typeface="Calibri" panose="020F0502020204030204" pitchFamily="34" charset="0"/>
                <a:cs typeface="Calibri" panose="020F0502020204030204" pitchFamily="34" charset="0"/>
              </a:rPr>
              <a:t>    </a:t>
            </a:r>
            <a:r>
              <a:rPr lang="vi-VN" sz="4400" b="1" dirty="0" err="1">
                <a:solidFill>
                  <a:srgbClr val="002060"/>
                </a:solidFill>
                <a:latin typeface="Calibri" panose="020F0502020204030204" pitchFamily="34" charset="0"/>
                <a:cs typeface="Calibri" panose="020F0502020204030204" pitchFamily="34" charset="0"/>
              </a:rPr>
              <a:t>Vì</a:t>
            </a:r>
            <a:r>
              <a:rPr lang="vi-VN" sz="4400" b="1" dirty="0">
                <a:solidFill>
                  <a:srgbClr val="002060"/>
                </a:solidFill>
                <a:latin typeface="Calibri" panose="020F0502020204030204" pitchFamily="34" charset="0"/>
                <a:cs typeface="Calibri" panose="020F0502020204030204" pitchFamily="34" charset="0"/>
              </a:rPr>
              <a:t> mải với tay lấy rô bốt trái cây nên Úi Chà </a:t>
            </a:r>
            <a:r>
              <a:rPr lang="en-US" sz="4400" b="1" dirty="0">
                <a:solidFill>
                  <a:srgbClr val="002060"/>
                </a:solidFill>
                <a:latin typeface="Calibri" panose="020F0502020204030204" pitchFamily="34" charset="0"/>
                <a:cs typeface="Calibri" panose="020F0502020204030204" pitchFamily="34" charset="0"/>
              </a:rPr>
              <a:t> </a:t>
            </a:r>
            <a:r>
              <a:rPr lang="vi-VN" sz="4400" b="1" dirty="0">
                <a:solidFill>
                  <a:srgbClr val="002060"/>
                </a:solidFill>
                <a:latin typeface="Calibri" panose="020F0502020204030204" pitchFamily="34" charset="0"/>
                <a:cs typeface="Calibri" panose="020F0502020204030204" pitchFamily="34" charset="0"/>
              </a:rPr>
              <a:t>làm đổ cả cốc nước rồi!</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1731523" y="2315183"/>
            <a:ext cx="8142051" cy="287695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4000" b="1" dirty="0" err="1">
                <a:solidFill>
                  <a:srgbClr val="002060"/>
                </a:solidFill>
                <a:latin typeface="Calibri" panose="020F0502020204030204"/>
              </a:rPr>
              <a:t>Nước</a:t>
            </a:r>
            <a:r>
              <a:rPr lang="vi-VN" sz="4000" b="1" dirty="0">
                <a:solidFill>
                  <a:srgbClr val="002060"/>
                </a:solidFill>
                <a:latin typeface="Calibri" panose="020F0502020204030204"/>
              </a:rPr>
              <a:t> </a:t>
            </a:r>
            <a:r>
              <a:rPr lang="vi-VN" sz="4000" b="1" dirty="0" err="1">
                <a:solidFill>
                  <a:srgbClr val="002060"/>
                </a:solidFill>
                <a:latin typeface="Calibri" panose="020F0502020204030204"/>
              </a:rPr>
              <a:t>đổ</a:t>
            </a:r>
            <a:r>
              <a:rPr lang="vi-VN" sz="4000" b="1" dirty="0">
                <a:solidFill>
                  <a:srgbClr val="002060"/>
                </a:solidFill>
                <a:latin typeface="Calibri" panose="020F0502020204030204"/>
              </a:rPr>
              <a:t> như </a:t>
            </a:r>
            <a:r>
              <a:rPr lang="vi-VN" sz="4000" b="1" dirty="0" err="1">
                <a:solidFill>
                  <a:srgbClr val="002060"/>
                </a:solidFill>
                <a:latin typeface="Calibri" panose="020F0502020204030204"/>
              </a:rPr>
              <a:t>thế</a:t>
            </a:r>
            <a:r>
              <a:rPr lang="vi-VN" sz="4000" b="1" dirty="0">
                <a:solidFill>
                  <a:srgbClr val="002060"/>
                </a:solidFill>
                <a:latin typeface="Calibri" panose="020F0502020204030204"/>
              </a:rPr>
              <a:t> </a:t>
            </a:r>
            <a:r>
              <a:rPr lang="vi-VN" sz="4000" b="1" dirty="0" err="1">
                <a:solidFill>
                  <a:srgbClr val="002060"/>
                </a:solidFill>
                <a:latin typeface="Calibri" panose="020F0502020204030204"/>
              </a:rPr>
              <a:t>nào</a:t>
            </a:r>
            <a:r>
              <a:rPr lang="vi-VN" sz="4000" b="1" dirty="0">
                <a:solidFill>
                  <a:srgbClr val="002060"/>
                </a:solidFill>
                <a:latin typeface="Calibri" panose="020F0502020204030204"/>
              </a:rPr>
              <a:t>, rơi </a:t>
            </a:r>
            <a:r>
              <a:rPr lang="vi-VN" sz="4000" b="1" dirty="0" err="1">
                <a:solidFill>
                  <a:srgbClr val="002060"/>
                </a:solidFill>
                <a:latin typeface="Calibri" panose="020F0502020204030204"/>
              </a:rPr>
              <a:t>xuống</a:t>
            </a:r>
            <a:r>
              <a:rPr lang="vi-VN" sz="4000" b="1" dirty="0">
                <a:solidFill>
                  <a:srgbClr val="002060"/>
                </a:solidFill>
                <a:latin typeface="Calibri" panose="020F0502020204030204"/>
              </a:rPr>
              <a:t> đâu, </a:t>
            </a:r>
            <a:r>
              <a:rPr lang="vi-VN" sz="4000" b="1" dirty="0" err="1">
                <a:solidFill>
                  <a:srgbClr val="002060"/>
                </a:solidFill>
                <a:latin typeface="Calibri" panose="020F0502020204030204"/>
              </a:rPr>
              <a:t>làm</a:t>
            </a:r>
            <a:r>
              <a:rPr lang="vi-VN" sz="4000" b="1" dirty="0">
                <a:solidFill>
                  <a:srgbClr val="002060"/>
                </a:solidFill>
                <a:latin typeface="Calibri" panose="020F0502020204030204"/>
              </a:rPr>
              <a:t> </a:t>
            </a:r>
            <a:r>
              <a:rPr lang="vi-VN" sz="4000" b="1" dirty="0" err="1">
                <a:solidFill>
                  <a:srgbClr val="002060"/>
                </a:solidFill>
                <a:latin typeface="Calibri" panose="020F0502020204030204"/>
              </a:rPr>
              <a:t>ướt</a:t>
            </a:r>
            <a:r>
              <a:rPr lang="vi-VN" sz="4000" b="1" dirty="0">
                <a:solidFill>
                  <a:srgbClr val="002060"/>
                </a:solidFill>
                <a:latin typeface="Calibri" panose="020F0502020204030204"/>
              </a:rPr>
              <a:t> </a:t>
            </a:r>
            <a:r>
              <a:rPr lang="vi-VN" sz="4000" b="1" dirty="0" err="1">
                <a:solidFill>
                  <a:srgbClr val="002060"/>
                </a:solidFill>
                <a:latin typeface="Calibri" panose="020F0502020204030204"/>
              </a:rPr>
              <a:t>đồ</a:t>
            </a:r>
            <a:r>
              <a:rPr lang="vi-VN" sz="4000" b="1" dirty="0">
                <a:solidFill>
                  <a:srgbClr val="002060"/>
                </a:solidFill>
                <a:latin typeface="Calibri" panose="020F0502020204030204"/>
              </a:rPr>
              <a:t> </a:t>
            </a:r>
            <a:r>
              <a:rPr lang="vi-VN" sz="4000" b="1" dirty="0" err="1">
                <a:solidFill>
                  <a:srgbClr val="002060"/>
                </a:solidFill>
                <a:latin typeface="Calibri" panose="020F0502020204030204"/>
              </a:rPr>
              <a:t>đạc</a:t>
            </a:r>
            <a:r>
              <a:rPr lang="vi-VN" sz="4000" b="1" dirty="0">
                <a:solidFill>
                  <a:srgbClr val="002060"/>
                </a:solidFill>
                <a:latin typeface="Calibri" panose="020F0502020204030204"/>
              </a:rPr>
              <a:t> </a:t>
            </a:r>
            <a:r>
              <a:rPr lang="vi-VN" sz="4000" b="1" dirty="0" err="1">
                <a:solidFill>
                  <a:srgbClr val="002060"/>
                </a:solidFill>
                <a:latin typeface="Calibri" panose="020F0502020204030204"/>
              </a:rPr>
              <a:t>nào</a:t>
            </a:r>
            <a:r>
              <a:rPr lang="vi-VN" sz="4000" b="1" dirty="0">
                <a:solidFill>
                  <a:srgbClr val="002060"/>
                </a:solidFill>
                <a:latin typeface="Calibri" panose="020F0502020204030204"/>
              </a:rPr>
              <a:t> trong </a:t>
            </a:r>
            <a:r>
              <a:rPr lang="vi-VN" sz="4000" b="1" dirty="0" err="1">
                <a:solidFill>
                  <a:srgbClr val="002060"/>
                </a:solidFill>
                <a:latin typeface="Calibri" panose="020F0502020204030204"/>
              </a:rPr>
              <a:t>nhà</a:t>
            </a:r>
            <a:r>
              <a:rPr lang="vi-VN" sz="4000" b="1" dirty="0">
                <a:solidFill>
                  <a:srgbClr val="002060"/>
                </a:solidFill>
                <a:latin typeface="Calibri" panose="020F0502020204030204"/>
              </a:rPr>
              <a:t> </a:t>
            </a:r>
          </a:p>
          <a:p>
            <a:pPr lvl="0" algn="ctr"/>
            <a:r>
              <a:rPr lang="vi-VN" sz="4000" b="1" dirty="0">
                <a:solidFill>
                  <a:srgbClr val="002060"/>
                </a:solidFill>
                <a:latin typeface="Calibri" panose="020F0502020204030204"/>
              </a:rPr>
              <a:t>không?</a:t>
            </a:r>
            <a:endParaRPr kumimoji="0" lang="en-US" sz="4000" b="1" i="0" u="none" strike="noStrike" kern="1200" cap="none" spc="0" normalizeH="0" baseline="0" noProof="0" dirty="0">
              <a:ln>
                <a:noFill/>
              </a:ln>
              <a:solidFill>
                <a:srgbClr val="002060"/>
              </a:solidFill>
              <a:effectLst/>
              <a:uLnTx/>
              <a:uFillTx/>
              <a:latin typeface="Calibri" panose="020F0502020204030204"/>
            </a:endParaRPr>
          </a:p>
        </p:txBody>
      </p:sp>
      <p:sp>
        <p:nvSpPr>
          <p:cNvPr id="5" name="Cloud 4">
            <a:extLst>
              <a:ext uri="{FF2B5EF4-FFF2-40B4-BE49-F238E27FC236}">
                <a16:creationId xmlns:a16="http://schemas.microsoft.com/office/drawing/2014/main" xmlns="" id="{39C48171-22F2-4F18-9BF2-99179002C414}"/>
              </a:ext>
            </a:extLst>
          </p:cNvPr>
          <p:cNvSpPr/>
          <p:nvPr/>
        </p:nvSpPr>
        <p:spPr>
          <a:xfrm>
            <a:off x="1731523" y="2315183"/>
            <a:ext cx="8142050" cy="287695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4000" b="1" dirty="0" err="1">
                <a:solidFill>
                  <a:srgbClr val="002060"/>
                </a:solidFill>
                <a:latin typeface="Calibri" panose="020F0502020204030204"/>
              </a:rPr>
              <a:t>Nước</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đổ</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đầy</a:t>
            </a:r>
            <a:r>
              <a:rPr lang="en-US" sz="4000" b="1" dirty="0">
                <a:solidFill>
                  <a:srgbClr val="002060"/>
                </a:solidFill>
                <a:latin typeface="Calibri" panose="020F0502020204030204"/>
              </a:rPr>
              <a:t> ra </a:t>
            </a:r>
            <a:r>
              <a:rPr lang="en-US" sz="4000" b="1" dirty="0" err="1">
                <a:solidFill>
                  <a:srgbClr val="002060"/>
                </a:solidFill>
                <a:latin typeface="Calibri" panose="020F0502020204030204"/>
              </a:rPr>
              <a:t>nhà</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làm</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ướt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hết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bàn</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ghế</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đồ</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đạc</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trong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nhà</a:t>
            </a:r>
            <a:r>
              <a:rPr lang="en-US" sz="4000" b="1" dirty="0">
                <a:solidFill>
                  <a:srgbClr val="002060"/>
                </a:solidFill>
                <a:latin typeface="Calibri" panose="020F0502020204030204"/>
              </a:rPr>
              <a:t>.</a:t>
            </a:r>
            <a:endParaRPr kumimoji="0" lang="en-US" sz="40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20114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540</Words>
  <Application>Microsoft Office PowerPoint</Application>
  <PresentationFormat>Custom</PresentationFormat>
  <Paragraphs>56</Paragraphs>
  <Slides>18</Slides>
  <Notes>6</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Dao Thuy</cp:lastModifiedBy>
  <cp:revision>12</cp:revision>
  <dcterms:created xsi:type="dcterms:W3CDTF">2021-06-08T09:22:31Z</dcterms:created>
  <dcterms:modified xsi:type="dcterms:W3CDTF">2025-09-30T14:07:51Z</dcterms:modified>
</cp:coreProperties>
</file>