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0" r:id="rId2"/>
    <p:sldMasterId id="2147483672" r:id="rId3"/>
    <p:sldMasterId id="2147483698" r:id="rId4"/>
    <p:sldMasterId id="2147483793" r:id="rId5"/>
  </p:sldMasterIdLst>
  <p:notesMasterIdLst>
    <p:notesMasterId r:id="rId44"/>
  </p:notesMasterIdLst>
  <p:sldIdLst>
    <p:sldId id="5193" r:id="rId6"/>
    <p:sldId id="5184" r:id="rId7"/>
    <p:sldId id="562" r:id="rId8"/>
    <p:sldId id="5178" r:id="rId9"/>
    <p:sldId id="257" r:id="rId10"/>
    <p:sldId id="258" r:id="rId11"/>
    <p:sldId id="5179" r:id="rId12"/>
    <p:sldId id="260" r:id="rId13"/>
    <p:sldId id="261" r:id="rId14"/>
    <p:sldId id="5180" r:id="rId15"/>
    <p:sldId id="263" r:id="rId16"/>
    <p:sldId id="264" r:id="rId17"/>
    <p:sldId id="5185" r:id="rId18"/>
    <p:sldId id="318" r:id="rId19"/>
    <p:sldId id="5183" r:id="rId20"/>
    <p:sldId id="5174" r:id="rId21"/>
    <p:sldId id="256" r:id="rId22"/>
    <p:sldId id="578" r:id="rId23"/>
    <p:sldId id="568" r:id="rId24"/>
    <p:sldId id="567" r:id="rId25"/>
    <p:sldId id="564" r:id="rId26"/>
    <p:sldId id="5182" r:id="rId27"/>
    <p:sldId id="5186" r:id="rId28"/>
    <p:sldId id="569" r:id="rId29"/>
    <p:sldId id="5187" r:id="rId30"/>
    <p:sldId id="577" r:id="rId31"/>
    <p:sldId id="329" r:id="rId32"/>
    <p:sldId id="294" r:id="rId33"/>
    <p:sldId id="259" r:id="rId34"/>
    <p:sldId id="5188" r:id="rId35"/>
    <p:sldId id="283" r:id="rId36"/>
    <p:sldId id="5189" r:id="rId37"/>
    <p:sldId id="272" r:id="rId38"/>
    <p:sldId id="5190" r:id="rId39"/>
    <p:sldId id="273" r:id="rId40"/>
    <p:sldId id="5191" r:id="rId41"/>
    <p:sldId id="285" r:id="rId42"/>
    <p:sldId id="28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496D156C-D4A2-4C2E-92D4-8895FFFC99C5}">
          <p14:sldIdLst>
            <p14:sldId id="5193"/>
            <p14:sldId id="5184"/>
            <p14:sldId id="562"/>
            <p14:sldId id="5178"/>
            <p14:sldId id="257"/>
            <p14:sldId id="258"/>
            <p14:sldId id="5179"/>
            <p14:sldId id="260"/>
            <p14:sldId id="261"/>
            <p14:sldId id="5180"/>
            <p14:sldId id="263"/>
            <p14:sldId id="264"/>
            <p14:sldId id="5185"/>
            <p14:sldId id="318"/>
            <p14:sldId id="5183"/>
            <p14:sldId id="5174"/>
            <p14:sldId id="256"/>
            <p14:sldId id="578"/>
            <p14:sldId id="568"/>
            <p14:sldId id="567"/>
            <p14:sldId id="564"/>
            <p14:sldId id="5182"/>
            <p14:sldId id="5186"/>
            <p14:sldId id="569"/>
            <p14:sldId id="5187"/>
            <p14:sldId id="577"/>
            <p14:sldId id="329"/>
            <p14:sldId id="294"/>
            <p14:sldId id="259"/>
            <p14:sldId id="5188"/>
            <p14:sldId id="283"/>
            <p14:sldId id="5189"/>
            <p14:sldId id="272"/>
            <p14:sldId id="5190"/>
            <p14:sldId id="273"/>
            <p14:sldId id="5191"/>
            <p14:sldId id="285"/>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CC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815A0-942F-4F89-8A97-518D11084154}" v="308" dt="2025-09-28T07:19:42.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Hà" userId="231ea8e710f67e19" providerId="LiveId" clId="{3CEB6900-5F2A-4E60-AD8C-FF39060F2D67}"/>
    <pc:docChg chg="undo redo custSel addSld delSld modSld sldOrd addMainMaster delMainMaster modMainMaster addSection delSection modSection">
      <pc:chgData name="Linh Hà" userId="231ea8e710f67e19" providerId="LiveId" clId="{3CEB6900-5F2A-4E60-AD8C-FF39060F2D67}" dt="2025-09-28T07:19:59.462" v="1012" actId="1035"/>
      <pc:docMkLst>
        <pc:docMk/>
      </pc:docMkLst>
      <pc:sldChg chg="modSp mod setBg">
        <pc:chgData name="Linh Hà" userId="231ea8e710f67e19" providerId="LiveId" clId="{3CEB6900-5F2A-4E60-AD8C-FF39060F2D67}" dt="2025-09-28T07:16:09.328" v="903"/>
        <pc:sldMkLst>
          <pc:docMk/>
          <pc:sldMk cId="0" sldId="256"/>
        </pc:sldMkLst>
        <pc:picChg chg="mod">
          <ac:chgData name="Linh Hà" userId="231ea8e710f67e19" providerId="LiveId" clId="{3CEB6900-5F2A-4E60-AD8C-FF39060F2D67}" dt="2025-09-28T07:14:32.113" v="864" actId="207"/>
          <ac:picMkLst>
            <pc:docMk/>
            <pc:sldMk cId="0" sldId="256"/>
            <ac:picMk id="4" creationId="{00000000-0000-0000-0000-000000000000}"/>
          </ac:picMkLst>
        </pc:picChg>
      </pc:sldChg>
      <pc:sldChg chg="add">
        <pc:chgData name="Linh Hà" userId="231ea8e710f67e19" providerId="LiveId" clId="{3CEB6900-5F2A-4E60-AD8C-FF39060F2D67}" dt="2025-09-28T04:02:04.757" v="2"/>
        <pc:sldMkLst>
          <pc:docMk/>
          <pc:sldMk cId="0" sldId="257"/>
        </pc:sldMkLst>
      </pc:sldChg>
      <pc:sldChg chg="add">
        <pc:chgData name="Linh Hà" userId="231ea8e710f67e19" providerId="LiveId" clId="{3CEB6900-5F2A-4E60-AD8C-FF39060F2D67}" dt="2025-09-28T04:02:04.757" v="2"/>
        <pc:sldMkLst>
          <pc:docMk/>
          <pc:sldMk cId="0" sldId="258"/>
        </pc:sldMkLst>
      </pc:sldChg>
      <pc:sldChg chg="add">
        <pc:chgData name="Linh Hà" userId="231ea8e710f67e19" providerId="LiveId" clId="{3CEB6900-5F2A-4E60-AD8C-FF39060F2D67}" dt="2025-09-28T04:02:04.757" v="2"/>
        <pc:sldMkLst>
          <pc:docMk/>
          <pc:sldMk cId="0" sldId="260"/>
        </pc:sldMkLst>
      </pc:sldChg>
      <pc:sldChg chg="add">
        <pc:chgData name="Linh Hà" userId="231ea8e710f67e19" providerId="LiveId" clId="{3CEB6900-5F2A-4E60-AD8C-FF39060F2D67}" dt="2025-09-28T04:02:04.757" v="2"/>
        <pc:sldMkLst>
          <pc:docMk/>
          <pc:sldMk cId="0" sldId="261"/>
        </pc:sldMkLst>
      </pc:sldChg>
      <pc:sldChg chg="delSp del mod delAnim">
        <pc:chgData name="Linh Hà" userId="231ea8e710f67e19" providerId="LiveId" clId="{3CEB6900-5F2A-4E60-AD8C-FF39060F2D67}" dt="2025-09-28T07:18:40.418" v="942" actId="47"/>
        <pc:sldMkLst>
          <pc:docMk/>
          <pc:sldMk cId="1003130357" sldId="262"/>
        </pc:sldMkLst>
        <pc:spChg chg="del">
          <ac:chgData name="Linh Hà" userId="231ea8e710f67e19" providerId="LiveId" clId="{3CEB6900-5F2A-4E60-AD8C-FF39060F2D67}" dt="2025-09-28T07:18:25.216" v="939" actId="21"/>
          <ac:spMkLst>
            <pc:docMk/>
            <pc:sldMk cId="1003130357" sldId="262"/>
            <ac:spMk id="4" creationId="{27A4C5CD-A8E5-9BFA-4744-5016E77BBC57}"/>
          </ac:spMkLst>
        </pc:spChg>
        <pc:spChg chg="del">
          <ac:chgData name="Linh Hà" userId="231ea8e710f67e19" providerId="LiveId" clId="{3CEB6900-5F2A-4E60-AD8C-FF39060F2D67}" dt="2025-09-28T07:18:25.216" v="939" actId="21"/>
          <ac:spMkLst>
            <pc:docMk/>
            <pc:sldMk cId="1003130357" sldId="262"/>
            <ac:spMk id="20" creationId="{1BEF8640-1554-468C-9D8E-2F35441828B8}"/>
          </ac:spMkLst>
        </pc:spChg>
        <pc:spChg chg="del">
          <ac:chgData name="Linh Hà" userId="231ea8e710f67e19" providerId="LiveId" clId="{3CEB6900-5F2A-4E60-AD8C-FF39060F2D67}" dt="2025-09-28T07:18:25.216" v="939" actId="21"/>
          <ac:spMkLst>
            <pc:docMk/>
            <pc:sldMk cId="1003130357" sldId="262"/>
            <ac:spMk id="44" creationId="{E20CEA7B-FBCA-4FED-8C7E-F830C1695342}"/>
          </ac:spMkLst>
        </pc:spChg>
        <pc:spChg chg="del">
          <ac:chgData name="Linh Hà" userId="231ea8e710f67e19" providerId="LiveId" clId="{3CEB6900-5F2A-4E60-AD8C-FF39060F2D67}" dt="2025-09-28T07:18:25.216" v="939" actId="21"/>
          <ac:spMkLst>
            <pc:docMk/>
            <pc:sldMk cId="1003130357" sldId="262"/>
            <ac:spMk id="45" creationId="{5F4C0911-E488-4275-9DA5-0D19DF513A7E}"/>
          </ac:spMkLst>
        </pc:spChg>
        <pc:picChg chg="del">
          <ac:chgData name="Linh Hà" userId="231ea8e710f67e19" providerId="LiveId" clId="{3CEB6900-5F2A-4E60-AD8C-FF39060F2D67}" dt="2025-09-28T07:18:25.216" v="939" actId="21"/>
          <ac:picMkLst>
            <pc:docMk/>
            <pc:sldMk cId="1003130357" sldId="262"/>
            <ac:picMk id="2" creationId="{640C87FC-EBDC-4083-8132-EFFDF3F6F685}"/>
          </ac:picMkLst>
        </pc:picChg>
        <pc:picChg chg="del">
          <ac:chgData name="Linh Hà" userId="231ea8e710f67e19" providerId="LiveId" clId="{3CEB6900-5F2A-4E60-AD8C-FF39060F2D67}" dt="2025-09-28T07:18:25.216" v="939" actId="21"/>
          <ac:picMkLst>
            <pc:docMk/>
            <pc:sldMk cId="1003130357" sldId="262"/>
            <ac:picMk id="3" creationId="{0B286DE5-EE27-44E3-821E-A8F6F59F2351}"/>
          </ac:picMkLst>
        </pc:picChg>
      </pc:sldChg>
      <pc:sldChg chg="add">
        <pc:chgData name="Linh Hà" userId="231ea8e710f67e19" providerId="LiveId" clId="{3CEB6900-5F2A-4E60-AD8C-FF39060F2D67}" dt="2025-09-28T04:02:04.757" v="2"/>
        <pc:sldMkLst>
          <pc:docMk/>
          <pc:sldMk cId="0" sldId="263"/>
        </pc:sldMkLst>
      </pc:sldChg>
      <pc:sldChg chg="addSp delSp modSp add mod delAnim modAnim">
        <pc:chgData name="Linh Hà" userId="231ea8e710f67e19" providerId="LiveId" clId="{3CEB6900-5F2A-4E60-AD8C-FF39060F2D67}" dt="2025-09-28T07:10:56.507" v="808" actId="1036"/>
        <pc:sldMkLst>
          <pc:docMk/>
          <pc:sldMk cId="0" sldId="264"/>
        </pc:sldMkLst>
        <pc:spChg chg="del">
          <ac:chgData name="Linh Hà" userId="231ea8e710f67e19" providerId="LiveId" clId="{3CEB6900-5F2A-4E60-AD8C-FF39060F2D67}" dt="2025-09-28T04:09:05.127" v="13" actId="478"/>
          <ac:spMkLst>
            <pc:docMk/>
            <pc:sldMk cId="0" sldId="264"/>
            <ac:spMk id="9" creationId="{00000000-0000-0000-0000-000000000000}"/>
          </ac:spMkLst>
        </pc:spChg>
        <pc:spChg chg="mod">
          <ac:chgData name="Linh Hà" userId="231ea8e710f67e19" providerId="LiveId" clId="{3CEB6900-5F2A-4E60-AD8C-FF39060F2D67}" dt="2025-09-28T04:13:08.620" v="39" actId="1076"/>
          <ac:spMkLst>
            <pc:docMk/>
            <pc:sldMk cId="0" sldId="264"/>
            <ac:spMk id="10" creationId="{00000000-0000-0000-0000-000000000000}"/>
          </ac:spMkLst>
        </pc:spChg>
        <pc:spChg chg="mod">
          <ac:chgData name="Linh Hà" userId="231ea8e710f67e19" providerId="LiveId" clId="{3CEB6900-5F2A-4E60-AD8C-FF39060F2D67}" dt="2025-09-28T04:13:12.490" v="40" actId="1076"/>
          <ac:spMkLst>
            <pc:docMk/>
            <pc:sldMk cId="0" sldId="264"/>
            <ac:spMk id="11" creationId="{00000000-0000-0000-0000-000000000000}"/>
          </ac:spMkLst>
        </pc:spChg>
        <pc:picChg chg="add mod">
          <ac:chgData name="Linh Hà" userId="231ea8e710f67e19" providerId="LiveId" clId="{3CEB6900-5F2A-4E60-AD8C-FF39060F2D67}" dt="2025-09-28T04:09:22.788" v="17" actId="1076"/>
          <ac:picMkLst>
            <pc:docMk/>
            <pc:sldMk cId="0" sldId="264"/>
            <ac:picMk id="12" creationId="{29F65C55-1E6D-0BC6-F856-9112265BBEBB}"/>
          </ac:picMkLst>
        </pc:picChg>
        <pc:picChg chg="add del mod modCrop">
          <ac:chgData name="Linh Hà" userId="231ea8e710f67e19" providerId="LiveId" clId="{3CEB6900-5F2A-4E60-AD8C-FF39060F2D67}" dt="2025-09-28T04:47:22.743" v="68" actId="478"/>
          <ac:picMkLst>
            <pc:docMk/>
            <pc:sldMk cId="0" sldId="264"/>
            <ac:picMk id="13" creationId="{D5993479-378E-92BD-385E-B78695580672}"/>
          </ac:picMkLst>
        </pc:picChg>
        <pc:picChg chg="add del mod">
          <ac:chgData name="Linh Hà" userId="231ea8e710f67e19" providerId="LiveId" clId="{3CEB6900-5F2A-4E60-AD8C-FF39060F2D67}" dt="2025-09-28T04:47:24.579" v="69" actId="478"/>
          <ac:picMkLst>
            <pc:docMk/>
            <pc:sldMk cId="0" sldId="264"/>
            <ac:picMk id="14" creationId="{BAEC372E-C412-4E1F-6BB4-CAD7C1381903}"/>
          </ac:picMkLst>
        </pc:picChg>
        <pc:picChg chg="add mod modCrop">
          <ac:chgData name="Linh Hà" userId="231ea8e710f67e19" providerId="LiveId" clId="{3CEB6900-5F2A-4E60-AD8C-FF39060F2D67}" dt="2025-09-28T07:10:56.507" v="808" actId="1036"/>
          <ac:picMkLst>
            <pc:docMk/>
            <pc:sldMk cId="0" sldId="264"/>
            <ac:picMk id="15" creationId="{56EF39D2-ADA4-0F54-567C-A793965D21EF}"/>
          </ac:picMkLst>
        </pc:picChg>
      </pc:sldChg>
      <pc:sldChg chg="modSp del mod">
        <pc:chgData name="Linh Hà" userId="231ea8e710f67e19" providerId="LiveId" clId="{3CEB6900-5F2A-4E60-AD8C-FF39060F2D67}" dt="2025-09-28T05:48:00.235" v="754" actId="47"/>
        <pc:sldMkLst>
          <pc:docMk/>
          <pc:sldMk cId="0" sldId="265"/>
        </pc:sldMkLst>
        <pc:spChg chg="mod">
          <ac:chgData name="Linh Hà" userId="231ea8e710f67e19" providerId="LiveId" clId="{3CEB6900-5F2A-4E60-AD8C-FF39060F2D67}" dt="2025-09-28T04:59:08.236" v="125" actId="14100"/>
          <ac:spMkLst>
            <pc:docMk/>
            <pc:sldMk cId="0" sldId="265"/>
            <ac:spMk id="136" creationId="{00000000-0000-0000-0000-000000000000}"/>
          </ac:spMkLst>
        </pc:spChg>
        <pc:spChg chg="mod">
          <ac:chgData name="Linh Hà" userId="231ea8e710f67e19" providerId="LiveId" clId="{3CEB6900-5F2A-4E60-AD8C-FF39060F2D67}" dt="2025-09-28T04:59:17.010" v="130" actId="20577"/>
          <ac:spMkLst>
            <pc:docMk/>
            <pc:sldMk cId="0" sldId="265"/>
            <ac:spMk id="137" creationId="{94AAAAED-4D83-41E3-BB60-D604328DBD4C}"/>
          </ac:spMkLst>
        </pc:spChg>
      </pc:sldChg>
      <pc:sldChg chg="del">
        <pc:chgData name="Linh Hà" userId="231ea8e710f67e19" providerId="LiveId" clId="{3CEB6900-5F2A-4E60-AD8C-FF39060F2D67}" dt="2025-09-28T05:48:00.235" v="754" actId="47"/>
        <pc:sldMkLst>
          <pc:docMk/>
          <pc:sldMk cId="2922605918" sldId="268"/>
        </pc:sldMkLst>
      </pc:sldChg>
      <pc:sldChg chg="delSp modSp del mod delAnim">
        <pc:chgData name="Linh Hà" userId="231ea8e710f67e19" providerId="LiveId" clId="{3CEB6900-5F2A-4E60-AD8C-FF39060F2D67}" dt="2025-09-28T07:19:16.676" v="987" actId="47"/>
        <pc:sldMkLst>
          <pc:docMk/>
          <pc:sldMk cId="1737750103" sldId="274"/>
        </pc:sldMkLst>
        <pc:spChg chg="del">
          <ac:chgData name="Linh Hà" userId="231ea8e710f67e19" providerId="LiveId" clId="{3CEB6900-5F2A-4E60-AD8C-FF39060F2D67}" dt="2025-09-28T07:18:44.645" v="943" actId="21"/>
          <ac:spMkLst>
            <pc:docMk/>
            <pc:sldMk cId="1737750103" sldId="274"/>
            <ac:spMk id="2" creationId="{96DD8AF2-7CF3-9778-F3C4-4C22E1180252}"/>
          </ac:spMkLst>
        </pc:spChg>
        <pc:spChg chg="del">
          <ac:chgData name="Linh Hà" userId="231ea8e710f67e19" providerId="LiveId" clId="{3CEB6900-5F2A-4E60-AD8C-FF39060F2D67}" dt="2025-09-28T07:18:44.645" v="943" actId="21"/>
          <ac:spMkLst>
            <pc:docMk/>
            <pc:sldMk cId="1737750103" sldId="274"/>
            <ac:spMk id="20" creationId="{1BEF8640-1554-468C-9D8E-2F35441828B8}"/>
          </ac:spMkLst>
        </pc:spChg>
        <pc:spChg chg="del">
          <ac:chgData name="Linh Hà" userId="231ea8e710f67e19" providerId="LiveId" clId="{3CEB6900-5F2A-4E60-AD8C-FF39060F2D67}" dt="2025-09-28T07:18:44.645" v="943" actId="21"/>
          <ac:spMkLst>
            <pc:docMk/>
            <pc:sldMk cId="1737750103" sldId="274"/>
            <ac:spMk id="44" creationId="{E20CEA7B-FBCA-4FED-8C7E-F830C1695342}"/>
          </ac:spMkLst>
        </pc:spChg>
        <pc:spChg chg="del mod">
          <ac:chgData name="Linh Hà" userId="231ea8e710f67e19" providerId="LiveId" clId="{3CEB6900-5F2A-4E60-AD8C-FF39060F2D67}" dt="2025-09-28T07:18:44.645" v="943" actId="21"/>
          <ac:spMkLst>
            <pc:docMk/>
            <pc:sldMk cId="1737750103" sldId="274"/>
            <ac:spMk id="45" creationId="{5F4C0911-E488-4275-9DA5-0D19DF513A7E}"/>
          </ac:spMkLst>
        </pc:spChg>
        <pc:picChg chg="del">
          <ac:chgData name="Linh Hà" userId="231ea8e710f67e19" providerId="LiveId" clId="{3CEB6900-5F2A-4E60-AD8C-FF39060F2D67}" dt="2025-09-28T07:18:44.645" v="943" actId="21"/>
          <ac:picMkLst>
            <pc:docMk/>
            <pc:sldMk cId="1737750103" sldId="274"/>
            <ac:picMk id="8" creationId="{7ED2F5FD-4508-457B-9337-2A604A811F53}"/>
          </ac:picMkLst>
        </pc:picChg>
        <pc:picChg chg="del">
          <ac:chgData name="Linh Hà" userId="231ea8e710f67e19" providerId="LiveId" clId="{3CEB6900-5F2A-4E60-AD8C-FF39060F2D67}" dt="2025-09-28T07:18:44.645" v="943" actId="21"/>
          <ac:picMkLst>
            <pc:docMk/>
            <pc:sldMk cId="1737750103" sldId="274"/>
            <ac:picMk id="9" creationId="{02B63D24-75D6-4B44-91EB-83234E3B7169}"/>
          </ac:picMkLst>
        </pc:picChg>
      </pc:sldChg>
      <pc:sldChg chg="delSp modSp del mod delAnim">
        <pc:chgData name="Linh Hà" userId="231ea8e710f67e19" providerId="LiveId" clId="{3CEB6900-5F2A-4E60-AD8C-FF39060F2D67}" dt="2025-09-28T07:19:36.921" v="1001" actId="47"/>
        <pc:sldMkLst>
          <pc:docMk/>
          <pc:sldMk cId="91557296" sldId="277"/>
        </pc:sldMkLst>
        <pc:spChg chg="del">
          <ac:chgData name="Linh Hà" userId="231ea8e710f67e19" providerId="LiveId" clId="{3CEB6900-5F2A-4E60-AD8C-FF39060F2D67}" dt="2025-09-28T07:19:21.376" v="988" actId="21"/>
          <ac:spMkLst>
            <pc:docMk/>
            <pc:sldMk cId="91557296" sldId="277"/>
            <ac:spMk id="2" creationId="{26E5F267-7BF8-5E16-5A1F-2A44EDD4BD57}"/>
          </ac:spMkLst>
        </pc:spChg>
        <pc:spChg chg="del">
          <ac:chgData name="Linh Hà" userId="231ea8e710f67e19" providerId="LiveId" clId="{3CEB6900-5F2A-4E60-AD8C-FF39060F2D67}" dt="2025-09-28T07:19:21.376" v="988" actId="21"/>
          <ac:spMkLst>
            <pc:docMk/>
            <pc:sldMk cId="91557296" sldId="277"/>
            <ac:spMk id="20" creationId="{1BEF8640-1554-468C-9D8E-2F35441828B8}"/>
          </ac:spMkLst>
        </pc:spChg>
        <pc:spChg chg="del">
          <ac:chgData name="Linh Hà" userId="231ea8e710f67e19" providerId="LiveId" clId="{3CEB6900-5F2A-4E60-AD8C-FF39060F2D67}" dt="2025-09-28T07:19:21.376" v="988" actId="21"/>
          <ac:spMkLst>
            <pc:docMk/>
            <pc:sldMk cId="91557296" sldId="277"/>
            <ac:spMk id="44" creationId="{E20CEA7B-FBCA-4FED-8C7E-F830C1695342}"/>
          </ac:spMkLst>
        </pc:spChg>
        <pc:spChg chg="del mod">
          <ac:chgData name="Linh Hà" userId="231ea8e710f67e19" providerId="LiveId" clId="{3CEB6900-5F2A-4E60-AD8C-FF39060F2D67}" dt="2025-09-28T07:19:21.376" v="988" actId="21"/>
          <ac:spMkLst>
            <pc:docMk/>
            <pc:sldMk cId="91557296" sldId="277"/>
            <ac:spMk id="45" creationId="{5F4C0911-E488-4275-9DA5-0D19DF513A7E}"/>
          </ac:spMkLst>
        </pc:spChg>
        <pc:picChg chg="del">
          <ac:chgData name="Linh Hà" userId="231ea8e710f67e19" providerId="LiveId" clId="{3CEB6900-5F2A-4E60-AD8C-FF39060F2D67}" dt="2025-09-28T07:19:21.376" v="988" actId="21"/>
          <ac:picMkLst>
            <pc:docMk/>
            <pc:sldMk cId="91557296" sldId="277"/>
            <ac:picMk id="8" creationId="{54351A3E-90D9-42D1-85DC-D465601B508A}"/>
          </ac:picMkLst>
        </pc:picChg>
        <pc:picChg chg="del">
          <ac:chgData name="Linh Hà" userId="231ea8e710f67e19" providerId="LiveId" clId="{3CEB6900-5F2A-4E60-AD8C-FF39060F2D67}" dt="2025-09-28T07:19:21.376" v="988" actId="21"/>
          <ac:picMkLst>
            <pc:docMk/>
            <pc:sldMk cId="91557296" sldId="277"/>
            <ac:picMk id="9" creationId="{434837CC-0444-4A5D-8F18-17693F16F6E0}"/>
          </ac:picMkLst>
        </pc:picChg>
      </pc:sldChg>
      <pc:sldChg chg="del">
        <pc:chgData name="Linh Hà" userId="231ea8e710f67e19" providerId="LiveId" clId="{3CEB6900-5F2A-4E60-AD8C-FF39060F2D67}" dt="2025-09-28T05:48:03.271" v="755" actId="47"/>
        <pc:sldMkLst>
          <pc:docMk/>
          <pc:sldMk cId="632864385" sldId="278"/>
        </pc:sldMkLst>
      </pc:sldChg>
      <pc:sldChg chg="delSp del mod delAnim">
        <pc:chgData name="Linh Hà" userId="231ea8e710f67e19" providerId="LiveId" clId="{3CEB6900-5F2A-4E60-AD8C-FF39060F2D67}" dt="2025-09-28T07:19:44.532" v="1004" actId="47"/>
        <pc:sldMkLst>
          <pc:docMk/>
          <pc:sldMk cId="3215380103" sldId="280"/>
        </pc:sldMkLst>
        <pc:spChg chg="del">
          <ac:chgData name="Linh Hà" userId="231ea8e710f67e19" providerId="LiveId" clId="{3CEB6900-5F2A-4E60-AD8C-FF39060F2D67}" dt="2025-09-28T07:19:41.414" v="1002" actId="21"/>
          <ac:spMkLst>
            <pc:docMk/>
            <pc:sldMk cId="3215380103" sldId="280"/>
            <ac:spMk id="2" creationId="{4CE8D8A6-FC03-165A-BCEC-7ED3C0C12A1A}"/>
          </ac:spMkLst>
        </pc:spChg>
        <pc:spChg chg="del">
          <ac:chgData name="Linh Hà" userId="231ea8e710f67e19" providerId="LiveId" clId="{3CEB6900-5F2A-4E60-AD8C-FF39060F2D67}" dt="2025-09-28T07:19:41.414" v="1002" actId="21"/>
          <ac:spMkLst>
            <pc:docMk/>
            <pc:sldMk cId="3215380103" sldId="280"/>
            <ac:spMk id="20" creationId="{1BEF8640-1554-468C-9D8E-2F35441828B8}"/>
          </ac:spMkLst>
        </pc:spChg>
        <pc:spChg chg="del">
          <ac:chgData name="Linh Hà" userId="231ea8e710f67e19" providerId="LiveId" clId="{3CEB6900-5F2A-4E60-AD8C-FF39060F2D67}" dt="2025-09-28T07:19:41.414" v="1002" actId="21"/>
          <ac:spMkLst>
            <pc:docMk/>
            <pc:sldMk cId="3215380103" sldId="280"/>
            <ac:spMk id="44" creationId="{E20CEA7B-FBCA-4FED-8C7E-F830C1695342}"/>
          </ac:spMkLst>
        </pc:spChg>
        <pc:spChg chg="del">
          <ac:chgData name="Linh Hà" userId="231ea8e710f67e19" providerId="LiveId" clId="{3CEB6900-5F2A-4E60-AD8C-FF39060F2D67}" dt="2025-09-28T07:19:41.414" v="1002" actId="21"/>
          <ac:spMkLst>
            <pc:docMk/>
            <pc:sldMk cId="3215380103" sldId="280"/>
            <ac:spMk id="45" creationId="{5F4C0911-E488-4275-9DA5-0D19DF513A7E}"/>
          </ac:spMkLst>
        </pc:spChg>
        <pc:picChg chg="del">
          <ac:chgData name="Linh Hà" userId="231ea8e710f67e19" providerId="LiveId" clId="{3CEB6900-5F2A-4E60-AD8C-FF39060F2D67}" dt="2025-09-28T07:19:41.414" v="1002" actId="21"/>
          <ac:picMkLst>
            <pc:docMk/>
            <pc:sldMk cId="3215380103" sldId="280"/>
            <ac:picMk id="8" creationId="{CED9E5F7-A5CE-4E63-ADA0-85F873B752E2}"/>
          </ac:picMkLst>
        </pc:picChg>
        <pc:picChg chg="del">
          <ac:chgData name="Linh Hà" userId="231ea8e710f67e19" providerId="LiveId" clId="{3CEB6900-5F2A-4E60-AD8C-FF39060F2D67}" dt="2025-09-28T07:19:41.414" v="1002" actId="21"/>
          <ac:picMkLst>
            <pc:docMk/>
            <pc:sldMk cId="3215380103" sldId="280"/>
            <ac:picMk id="9" creationId="{3DF20732-9A46-42E2-AD99-B73034004A97}"/>
          </ac:picMkLst>
        </pc:picChg>
      </pc:sldChg>
      <pc:sldChg chg="delSp modSp del mod">
        <pc:chgData name="Linh Hà" userId="231ea8e710f67e19" providerId="LiveId" clId="{3CEB6900-5F2A-4E60-AD8C-FF39060F2D67}" dt="2025-09-28T07:17:11.977" v="923" actId="47"/>
        <pc:sldMkLst>
          <pc:docMk/>
          <pc:sldMk cId="453232336" sldId="315"/>
        </pc:sldMkLst>
        <pc:spChg chg="del mod">
          <ac:chgData name="Linh Hà" userId="231ea8e710f67e19" providerId="LiveId" clId="{3CEB6900-5F2A-4E60-AD8C-FF39060F2D67}" dt="2025-09-28T07:17:01.621" v="907" actId="21"/>
          <ac:spMkLst>
            <pc:docMk/>
            <pc:sldMk cId="453232336" sldId="315"/>
            <ac:spMk id="3" creationId="{00000000-0000-0000-0000-000000000000}"/>
          </ac:spMkLst>
        </pc:spChg>
        <pc:spChg chg="del mod">
          <ac:chgData name="Linh Hà" userId="231ea8e710f67e19" providerId="LiveId" clId="{3CEB6900-5F2A-4E60-AD8C-FF39060F2D67}" dt="2025-09-28T07:17:01.621" v="907" actId="21"/>
          <ac:spMkLst>
            <pc:docMk/>
            <pc:sldMk cId="453232336" sldId="315"/>
            <ac:spMk id="4" creationId="{00000000-0000-0000-0000-000000000000}"/>
          </ac:spMkLst>
        </pc:spChg>
        <pc:picChg chg="del">
          <ac:chgData name="Linh Hà" userId="231ea8e710f67e19" providerId="LiveId" clId="{3CEB6900-5F2A-4E60-AD8C-FF39060F2D67}" dt="2025-09-28T05:45:48.531" v="690" actId="478"/>
          <ac:picMkLst>
            <pc:docMk/>
            <pc:sldMk cId="453232336" sldId="315"/>
            <ac:picMk id="5" creationId="{00000000-0000-0000-0000-000000000000}"/>
          </ac:picMkLst>
        </pc:picChg>
        <pc:picChg chg="del">
          <ac:chgData name="Linh Hà" userId="231ea8e710f67e19" providerId="LiveId" clId="{3CEB6900-5F2A-4E60-AD8C-FF39060F2D67}" dt="2025-09-28T07:17:01.621" v="907" actId="21"/>
          <ac:picMkLst>
            <pc:docMk/>
            <pc:sldMk cId="453232336" sldId="315"/>
            <ac:picMk id="6" creationId="{00000000-0000-0000-0000-000000000000}"/>
          </ac:picMkLst>
        </pc:picChg>
        <pc:picChg chg="del">
          <ac:chgData name="Linh Hà" userId="231ea8e710f67e19" providerId="LiveId" clId="{3CEB6900-5F2A-4E60-AD8C-FF39060F2D67}" dt="2025-09-28T07:17:01.621" v="907" actId="21"/>
          <ac:picMkLst>
            <pc:docMk/>
            <pc:sldMk cId="453232336" sldId="315"/>
            <ac:picMk id="8" creationId="{00000000-0000-0000-0000-000000000000}"/>
          </ac:picMkLst>
        </pc:picChg>
      </pc:sldChg>
      <pc:sldChg chg="modSp mod">
        <pc:chgData name="Linh Hà" userId="231ea8e710f67e19" providerId="LiveId" clId="{3CEB6900-5F2A-4E60-AD8C-FF39060F2D67}" dt="2025-09-28T07:10:39.164" v="799" actId="1076"/>
        <pc:sldMkLst>
          <pc:docMk/>
          <pc:sldMk cId="3050339563" sldId="318"/>
        </pc:sldMkLst>
        <pc:picChg chg="mod">
          <ac:chgData name="Linh Hà" userId="231ea8e710f67e19" providerId="LiveId" clId="{3CEB6900-5F2A-4E60-AD8C-FF39060F2D67}" dt="2025-09-28T07:10:39.164" v="799" actId="1076"/>
          <ac:picMkLst>
            <pc:docMk/>
            <pc:sldMk cId="3050339563" sldId="318"/>
            <ac:picMk id="48" creationId="{4118045F-B67F-4B7C-9106-0845289C522A}"/>
          </ac:picMkLst>
        </pc:picChg>
      </pc:sldChg>
      <pc:sldChg chg="delSp del modAnim">
        <pc:chgData name="Linh Hà" userId="231ea8e710f67e19" providerId="LiveId" clId="{3CEB6900-5F2A-4E60-AD8C-FF39060F2D67}" dt="2025-09-28T07:13:07.161" v="848" actId="47"/>
        <pc:sldMkLst>
          <pc:docMk/>
          <pc:sldMk cId="4020869095" sldId="319"/>
        </pc:sldMkLst>
        <pc:spChg chg="del">
          <ac:chgData name="Linh Hà" userId="231ea8e710f67e19" providerId="LiveId" clId="{3CEB6900-5F2A-4E60-AD8C-FF39060F2D67}" dt="2025-09-28T07:12:13.935" v="822" actId="21"/>
          <ac:spMkLst>
            <pc:docMk/>
            <pc:sldMk cId="4020869095" sldId="319"/>
            <ac:spMk id="2" creationId="{00000000-0000-0000-0000-000000000000}"/>
          </ac:spMkLst>
        </pc:spChg>
        <pc:spChg chg="del">
          <ac:chgData name="Linh Hà" userId="231ea8e710f67e19" providerId="LiveId" clId="{3CEB6900-5F2A-4E60-AD8C-FF39060F2D67}" dt="2025-09-28T07:12:13.935" v="822" actId="21"/>
          <ac:spMkLst>
            <pc:docMk/>
            <pc:sldMk cId="4020869095" sldId="319"/>
            <ac:spMk id="3" creationId="{00000000-0000-0000-0000-000000000000}"/>
          </ac:spMkLst>
        </pc:spChg>
        <pc:spChg chg="del">
          <ac:chgData name="Linh Hà" userId="231ea8e710f67e19" providerId="LiveId" clId="{3CEB6900-5F2A-4E60-AD8C-FF39060F2D67}" dt="2025-09-28T07:12:13.935" v="822" actId="21"/>
          <ac:spMkLst>
            <pc:docMk/>
            <pc:sldMk cId="4020869095" sldId="319"/>
            <ac:spMk id="4" creationId="{00000000-0000-0000-0000-000000000000}"/>
          </ac:spMkLst>
        </pc:spChg>
        <pc:spChg chg="del">
          <ac:chgData name="Linh Hà" userId="231ea8e710f67e19" providerId="LiveId" clId="{3CEB6900-5F2A-4E60-AD8C-FF39060F2D67}" dt="2025-09-28T07:12:13.935" v="822" actId="21"/>
          <ac:spMkLst>
            <pc:docMk/>
            <pc:sldMk cId="4020869095" sldId="319"/>
            <ac:spMk id="9" creationId="{00000000-0000-0000-0000-000000000000}"/>
          </ac:spMkLst>
        </pc:spChg>
        <pc:picChg chg="del">
          <ac:chgData name="Linh Hà" userId="231ea8e710f67e19" providerId="LiveId" clId="{3CEB6900-5F2A-4E60-AD8C-FF39060F2D67}" dt="2025-09-28T07:12:13.935" v="822" actId="21"/>
          <ac:picMkLst>
            <pc:docMk/>
            <pc:sldMk cId="4020869095" sldId="319"/>
            <ac:picMk id="5" creationId="{00000000-0000-0000-0000-000000000000}"/>
          </ac:picMkLst>
        </pc:picChg>
        <pc:picChg chg="del">
          <ac:chgData name="Linh Hà" userId="231ea8e710f67e19" providerId="LiveId" clId="{3CEB6900-5F2A-4E60-AD8C-FF39060F2D67}" dt="2025-09-28T07:12:13.935" v="822" actId="21"/>
          <ac:picMkLst>
            <pc:docMk/>
            <pc:sldMk cId="4020869095" sldId="319"/>
            <ac:picMk id="6" creationId="{00000000-0000-0000-0000-000000000000}"/>
          </ac:picMkLst>
        </pc:picChg>
        <pc:picChg chg="del">
          <ac:chgData name="Linh Hà" userId="231ea8e710f67e19" providerId="LiveId" clId="{3CEB6900-5F2A-4E60-AD8C-FF39060F2D67}" dt="2025-09-28T07:12:13.935" v="822" actId="21"/>
          <ac:picMkLst>
            <pc:docMk/>
            <pc:sldMk cId="4020869095" sldId="319"/>
            <ac:picMk id="7" creationId="{00000000-0000-0000-0000-000000000000}"/>
          </ac:picMkLst>
        </pc:picChg>
        <pc:picChg chg="del">
          <ac:chgData name="Linh Hà" userId="231ea8e710f67e19" providerId="LiveId" clId="{3CEB6900-5F2A-4E60-AD8C-FF39060F2D67}" dt="2025-09-28T07:12:13.935" v="822" actId="21"/>
          <ac:picMkLst>
            <pc:docMk/>
            <pc:sldMk cId="4020869095" sldId="319"/>
            <ac:picMk id="8" creationId="{00000000-0000-0000-0000-000000000000}"/>
          </ac:picMkLst>
        </pc:picChg>
        <pc:picChg chg="del">
          <ac:chgData name="Linh Hà" userId="231ea8e710f67e19" providerId="LiveId" clId="{3CEB6900-5F2A-4E60-AD8C-FF39060F2D67}" dt="2025-09-28T07:12:13.935" v="822" actId="21"/>
          <ac:picMkLst>
            <pc:docMk/>
            <pc:sldMk cId="4020869095" sldId="319"/>
            <ac:picMk id="10" creationId="{00000000-0000-0000-0000-000000000000}"/>
          </ac:picMkLst>
        </pc:picChg>
      </pc:sldChg>
      <pc:sldChg chg="delSp modSp del mod modAnim">
        <pc:chgData name="Linh Hà" userId="231ea8e710f67e19" providerId="LiveId" clId="{3CEB6900-5F2A-4E60-AD8C-FF39060F2D67}" dt="2025-09-28T07:18:02.458" v="935" actId="47"/>
        <pc:sldMkLst>
          <pc:docMk/>
          <pc:sldMk cId="3169235359" sldId="328"/>
        </pc:sldMkLst>
        <pc:spChg chg="del mod">
          <ac:chgData name="Linh Hà" userId="231ea8e710f67e19" providerId="LiveId" clId="{3CEB6900-5F2A-4E60-AD8C-FF39060F2D67}" dt="2025-09-28T07:17:59.326" v="934" actId="21"/>
          <ac:spMkLst>
            <pc:docMk/>
            <pc:sldMk cId="3169235359" sldId="328"/>
            <ac:spMk id="3" creationId="{00000000-0000-0000-0000-000000000000}"/>
          </ac:spMkLst>
        </pc:spChg>
        <pc:spChg chg="del mod">
          <ac:chgData name="Linh Hà" userId="231ea8e710f67e19" providerId="LiveId" clId="{3CEB6900-5F2A-4E60-AD8C-FF39060F2D67}" dt="2025-09-28T07:17:59.326" v="934" actId="21"/>
          <ac:spMkLst>
            <pc:docMk/>
            <pc:sldMk cId="3169235359" sldId="328"/>
            <ac:spMk id="6" creationId="{00000000-0000-0000-0000-000000000000}"/>
          </ac:spMkLst>
        </pc:spChg>
        <pc:spChg chg="del">
          <ac:chgData name="Linh Hà" userId="231ea8e710f67e19" providerId="LiveId" clId="{3CEB6900-5F2A-4E60-AD8C-FF39060F2D67}" dt="2025-09-28T07:17:59.326" v="934" actId="21"/>
          <ac:spMkLst>
            <pc:docMk/>
            <pc:sldMk cId="3169235359" sldId="328"/>
            <ac:spMk id="8" creationId="{00000000-0000-0000-0000-000000000000}"/>
          </ac:spMkLst>
        </pc:spChg>
        <pc:spChg chg="del">
          <ac:chgData name="Linh Hà" userId="231ea8e710f67e19" providerId="LiveId" clId="{3CEB6900-5F2A-4E60-AD8C-FF39060F2D67}" dt="2025-09-28T07:17:59.326" v="934" actId="21"/>
          <ac:spMkLst>
            <pc:docMk/>
            <pc:sldMk cId="3169235359" sldId="328"/>
            <ac:spMk id="9" creationId="{00000000-0000-0000-0000-000000000000}"/>
          </ac:spMkLst>
        </pc:spChg>
        <pc:spChg chg="del">
          <ac:chgData name="Linh Hà" userId="231ea8e710f67e19" providerId="LiveId" clId="{3CEB6900-5F2A-4E60-AD8C-FF39060F2D67}" dt="2025-09-28T07:17:59.326" v="934" actId="21"/>
          <ac:spMkLst>
            <pc:docMk/>
            <pc:sldMk cId="3169235359" sldId="328"/>
            <ac:spMk id="10" creationId="{00000000-0000-0000-0000-000000000000}"/>
          </ac:spMkLst>
        </pc:spChg>
        <pc:spChg chg="del">
          <ac:chgData name="Linh Hà" userId="231ea8e710f67e19" providerId="LiveId" clId="{3CEB6900-5F2A-4E60-AD8C-FF39060F2D67}" dt="2025-09-28T07:17:59.326" v="934" actId="21"/>
          <ac:spMkLst>
            <pc:docMk/>
            <pc:sldMk cId="3169235359" sldId="328"/>
            <ac:spMk id="11" creationId="{00000000-0000-0000-0000-000000000000}"/>
          </ac:spMkLst>
        </pc:spChg>
        <pc:spChg chg="del">
          <ac:chgData name="Linh Hà" userId="231ea8e710f67e19" providerId="LiveId" clId="{3CEB6900-5F2A-4E60-AD8C-FF39060F2D67}" dt="2025-09-28T07:17:59.326" v="934" actId="21"/>
          <ac:spMkLst>
            <pc:docMk/>
            <pc:sldMk cId="3169235359" sldId="328"/>
            <ac:spMk id="12" creationId="{00000000-0000-0000-0000-000000000000}"/>
          </ac:spMkLst>
        </pc:spChg>
        <pc:spChg chg="del">
          <ac:chgData name="Linh Hà" userId="231ea8e710f67e19" providerId="LiveId" clId="{3CEB6900-5F2A-4E60-AD8C-FF39060F2D67}" dt="2025-09-28T07:17:59.326" v="934" actId="21"/>
          <ac:spMkLst>
            <pc:docMk/>
            <pc:sldMk cId="3169235359" sldId="328"/>
            <ac:spMk id="13" creationId="{00000000-0000-0000-0000-000000000000}"/>
          </ac:spMkLst>
        </pc:spChg>
        <pc:spChg chg="del">
          <ac:chgData name="Linh Hà" userId="231ea8e710f67e19" providerId="LiveId" clId="{3CEB6900-5F2A-4E60-AD8C-FF39060F2D67}" dt="2025-09-28T07:17:59.326" v="934" actId="21"/>
          <ac:spMkLst>
            <pc:docMk/>
            <pc:sldMk cId="3169235359" sldId="328"/>
            <ac:spMk id="14" creationId="{00000000-0000-0000-0000-000000000000}"/>
          </ac:spMkLst>
        </pc:spChg>
        <pc:spChg chg="del">
          <ac:chgData name="Linh Hà" userId="231ea8e710f67e19" providerId="LiveId" clId="{3CEB6900-5F2A-4E60-AD8C-FF39060F2D67}" dt="2025-09-28T07:17:59.326" v="934" actId="21"/>
          <ac:spMkLst>
            <pc:docMk/>
            <pc:sldMk cId="3169235359" sldId="328"/>
            <ac:spMk id="15" creationId="{00000000-0000-0000-0000-000000000000}"/>
          </ac:spMkLst>
        </pc:spChg>
      </pc:sldChg>
      <pc:sldChg chg="addSp delSp modSp del mod delAnim modAnim">
        <pc:chgData name="Linh Hà" userId="231ea8e710f67e19" providerId="LiveId" clId="{3CEB6900-5F2A-4E60-AD8C-FF39060F2D67}" dt="2025-09-28T05:41:15.944" v="541" actId="47"/>
        <pc:sldMkLst>
          <pc:docMk/>
          <pc:sldMk cId="3815276267" sldId="335"/>
        </pc:sldMkLst>
        <pc:spChg chg="del mod">
          <ac:chgData name="Linh Hà" userId="231ea8e710f67e19" providerId="LiveId" clId="{3CEB6900-5F2A-4E60-AD8C-FF39060F2D67}" dt="2025-09-28T05:01:39.378" v="154" actId="21"/>
          <ac:spMkLst>
            <pc:docMk/>
            <pc:sldMk cId="3815276267" sldId="335"/>
            <ac:spMk id="2" creationId="{46437100-CA1D-413A-B1B2-E22DC2619EF2}"/>
          </ac:spMkLst>
        </pc:spChg>
        <pc:spChg chg="add mod">
          <ac:chgData name="Linh Hà" userId="231ea8e710f67e19" providerId="LiveId" clId="{3CEB6900-5F2A-4E60-AD8C-FF39060F2D67}" dt="2025-09-28T05:02:24.191" v="166" actId="164"/>
          <ac:spMkLst>
            <pc:docMk/>
            <pc:sldMk cId="3815276267" sldId="335"/>
            <ac:spMk id="3" creationId="{B57A928B-6244-ADAF-E8C6-C7BAA6CB9B0E}"/>
          </ac:spMkLst>
        </pc:spChg>
        <pc:spChg chg="add mod">
          <ac:chgData name="Linh Hà" userId="231ea8e710f67e19" providerId="LiveId" clId="{3CEB6900-5F2A-4E60-AD8C-FF39060F2D67}" dt="2025-09-28T05:01:59.474" v="160"/>
          <ac:spMkLst>
            <pc:docMk/>
            <pc:sldMk cId="3815276267" sldId="335"/>
            <ac:spMk id="4" creationId="{46437100-CA1D-413A-B1B2-E22DC2619EF2}"/>
          </ac:spMkLst>
        </pc:spChg>
        <pc:grpChg chg="add mod">
          <ac:chgData name="Linh Hà" userId="231ea8e710f67e19" providerId="LiveId" clId="{3CEB6900-5F2A-4E60-AD8C-FF39060F2D67}" dt="2025-09-28T05:02:24.191" v="166" actId="164"/>
          <ac:grpSpMkLst>
            <pc:docMk/>
            <pc:sldMk cId="3815276267" sldId="335"/>
            <ac:grpSpMk id="5" creationId="{5B198094-74B3-4BED-B976-8E8223E52253}"/>
          </ac:grpSpMkLst>
        </pc:grpChg>
        <pc:picChg chg="mod">
          <ac:chgData name="Linh Hà" userId="231ea8e710f67e19" providerId="LiveId" clId="{3CEB6900-5F2A-4E60-AD8C-FF39060F2D67}" dt="2025-09-28T05:02:24.191" v="166" actId="164"/>
          <ac:picMkLst>
            <pc:docMk/>
            <pc:sldMk cId="3815276267" sldId="335"/>
            <ac:picMk id="10" creationId="{00000000-0000-0000-0000-000000000000}"/>
          </ac:picMkLst>
        </pc:picChg>
        <pc:picChg chg="mod">
          <ac:chgData name="Linh Hà" userId="231ea8e710f67e19" providerId="LiveId" clId="{3CEB6900-5F2A-4E60-AD8C-FF39060F2D67}" dt="2025-09-28T05:02:35.935" v="167" actId="1076"/>
          <ac:picMkLst>
            <pc:docMk/>
            <pc:sldMk cId="3815276267" sldId="335"/>
            <ac:picMk id="11266" creationId="{00000000-0000-0000-0000-000000000000}"/>
          </ac:picMkLst>
        </pc:picChg>
      </pc:sldChg>
      <pc:sldChg chg="delSp modSp del mod">
        <pc:chgData name="Linh Hà" userId="231ea8e710f67e19" providerId="LiveId" clId="{3CEB6900-5F2A-4E60-AD8C-FF39060F2D67}" dt="2025-09-28T05:07:29.806" v="227" actId="47"/>
        <pc:sldMkLst>
          <pc:docMk/>
          <pc:sldMk cId="2335281714" sldId="563"/>
        </pc:sldMkLst>
        <pc:spChg chg="del">
          <ac:chgData name="Linh Hà" userId="231ea8e710f67e19" providerId="LiveId" clId="{3CEB6900-5F2A-4E60-AD8C-FF39060F2D67}" dt="2025-09-28T05:04:22.049" v="221" actId="478"/>
          <ac:spMkLst>
            <pc:docMk/>
            <pc:sldMk cId="2335281714" sldId="563"/>
            <ac:spMk id="9" creationId="{0545FD9D-3207-034C-B282-555FBED1DF90}"/>
          </ac:spMkLst>
        </pc:spChg>
        <pc:spChg chg="mod">
          <ac:chgData name="Linh Hà" userId="231ea8e710f67e19" providerId="LiveId" clId="{3CEB6900-5F2A-4E60-AD8C-FF39060F2D67}" dt="2025-09-28T05:04:24.854" v="222" actId="1076"/>
          <ac:spMkLst>
            <pc:docMk/>
            <pc:sldMk cId="2335281714" sldId="563"/>
            <ac:spMk id="10" creationId="{9A6E6DA7-B3E0-4BE3-A76F-AF4DB1CA5835}"/>
          </ac:spMkLst>
        </pc:spChg>
      </pc:sldChg>
      <pc:sldChg chg="addSp delSp modSp mod delAnim modAnim">
        <pc:chgData name="Linh Hà" userId="231ea8e710f67e19" providerId="LiveId" clId="{3CEB6900-5F2A-4E60-AD8C-FF39060F2D67}" dt="2025-09-28T05:45:04.044" v="689" actId="1036"/>
        <pc:sldMkLst>
          <pc:docMk/>
          <pc:sldMk cId="169512177" sldId="564"/>
        </pc:sldMkLst>
        <pc:spChg chg="del">
          <ac:chgData name="Linh Hà" userId="231ea8e710f67e19" providerId="LiveId" clId="{3CEB6900-5F2A-4E60-AD8C-FF39060F2D67}" dt="2025-09-28T05:42:06.086" v="549" actId="478"/>
          <ac:spMkLst>
            <pc:docMk/>
            <pc:sldMk cId="169512177" sldId="564"/>
            <ac:spMk id="2" creationId="{4CEB3728-5244-48E9-B45A-73FFEA05F4BC}"/>
          </ac:spMkLst>
        </pc:spChg>
        <pc:spChg chg="add mod">
          <ac:chgData name="Linh Hà" userId="231ea8e710f67e19" providerId="LiveId" clId="{3CEB6900-5F2A-4E60-AD8C-FF39060F2D67}" dt="2025-09-28T05:22:43.464" v="491"/>
          <ac:spMkLst>
            <pc:docMk/>
            <pc:sldMk cId="169512177" sldId="564"/>
            <ac:spMk id="3" creationId="{BB2406B9-89CA-00EC-9725-B15A4F2A98C3}"/>
          </ac:spMkLst>
        </pc:spChg>
        <pc:spChg chg="add mod">
          <ac:chgData name="Linh Hà" userId="231ea8e710f67e19" providerId="LiveId" clId="{3CEB6900-5F2A-4E60-AD8C-FF39060F2D67}" dt="2025-09-28T05:45:01.015" v="682" actId="1035"/>
          <ac:spMkLst>
            <pc:docMk/>
            <pc:sldMk cId="169512177" sldId="564"/>
            <ac:spMk id="5" creationId="{2615C04F-ACDC-C0E3-EEA0-EB2A43E7B7BD}"/>
          </ac:spMkLst>
        </pc:spChg>
        <pc:spChg chg="mod">
          <ac:chgData name="Linh Hà" userId="231ea8e710f67e19" providerId="LiveId" clId="{3CEB6900-5F2A-4E60-AD8C-FF39060F2D67}" dt="2025-09-28T05:45:01.015" v="682" actId="1035"/>
          <ac:spMkLst>
            <pc:docMk/>
            <pc:sldMk cId="169512177" sldId="564"/>
            <ac:spMk id="8" creationId="{8FF48876-C2A8-E948-B51B-EC9DD93B0621}"/>
          </ac:spMkLst>
        </pc:spChg>
        <pc:spChg chg="del">
          <ac:chgData name="Linh Hà" userId="231ea8e710f67e19" providerId="LiveId" clId="{3CEB6900-5F2A-4E60-AD8C-FF39060F2D67}" dt="2025-09-28T05:22:07.926" v="481" actId="478"/>
          <ac:spMkLst>
            <pc:docMk/>
            <pc:sldMk cId="169512177" sldId="564"/>
            <ac:spMk id="9" creationId="{0545FD9D-3207-034C-B282-555FBED1DF90}"/>
          </ac:spMkLst>
        </pc:spChg>
        <pc:spChg chg="mod">
          <ac:chgData name="Linh Hà" userId="231ea8e710f67e19" providerId="LiveId" clId="{3CEB6900-5F2A-4E60-AD8C-FF39060F2D67}" dt="2025-09-28T05:45:01.015" v="682" actId="1035"/>
          <ac:spMkLst>
            <pc:docMk/>
            <pc:sldMk cId="169512177" sldId="564"/>
            <ac:spMk id="13" creationId="{8CBD4AF6-379F-4693-80FA-8D36E7C17C45}"/>
          </ac:spMkLst>
        </pc:spChg>
        <pc:spChg chg="mod">
          <ac:chgData name="Linh Hà" userId="231ea8e710f67e19" providerId="LiveId" clId="{3CEB6900-5F2A-4E60-AD8C-FF39060F2D67}" dt="2025-09-28T05:45:04.044" v="689" actId="1036"/>
          <ac:spMkLst>
            <pc:docMk/>
            <pc:sldMk cId="169512177" sldId="564"/>
            <ac:spMk id="44" creationId="{91547EE9-4FD9-4F42-A504-5CE41655ECA8}"/>
          </ac:spMkLst>
        </pc:spChg>
        <pc:picChg chg="add mod">
          <ac:chgData name="Linh Hà" userId="231ea8e710f67e19" providerId="LiveId" clId="{3CEB6900-5F2A-4E60-AD8C-FF39060F2D67}" dt="2025-09-28T05:45:01.015" v="682" actId="1035"/>
          <ac:picMkLst>
            <pc:docMk/>
            <pc:sldMk cId="169512177" sldId="564"/>
            <ac:picMk id="11" creationId="{28B97C60-9CC8-36C7-1A26-D390506F5466}"/>
          </ac:picMkLst>
        </pc:picChg>
        <pc:picChg chg="del mod">
          <ac:chgData name="Linh Hà" userId="231ea8e710f67e19" providerId="LiveId" clId="{3CEB6900-5F2A-4E60-AD8C-FF39060F2D67}" dt="2025-09-28T05:24:43.469" v="505" actId="478"/>
          <ac:picMkLst>
            <pc:docMk/>
            <pc:sldMk cId="169512177" sldId="564"/>
            <ac:picMk id="14" creationId="{C2919003-2D38-4446-AB72-A978F46FF0E4}"/>
          </ac:picMkLst>
        </pc:picChg>
        <pc:picChg chg="mod">
          <ac:chgData name="Linh Hà" userId="231ea8e710f67e19" providerId="LiveId" clId="{3CEB6900-5F2A-4E60-AD8C-FF39060F2D67}" dt="2025-09-28T05:45:01.015" v="682" actId="1035"/>
          <ac:picMkLst>
            <pc:docMk/>
            <pc:sldMk cId="169512177" sldId="564"/>
            <ac:picMk id="15" creationId="{82779101-569B-4C66-9000-0B66F5CC7B73}"/>
          </ac:picMkLst>
        </pc:picChg>
      </pc:sldChg>
      <pc:sldChg chg="delSp modSp mod ord delAnim">
        <pc:chgData name="Linh Hà" userId="231ea8e710f67e19" providerId="LiveId" clId="{3CEB6900-5F2A-4E60-AD8C-FF39060F2D67}" dt="2025-09-28T05:22:03.462" v="480" actId="1037"/>
        <pc:sldMkLst>
          <pc:docMk/>
          <pc:sldMk cId="2714621017" sldId="567"/>
        </pc:sldMkLst>
        <pc:spChg chg="del">
          <ac:chgData name="Linh Hà" userId="231ea8e710f67e19" providerId="LiveId" clId="{3CEB6900-5F2A-4E60-AD8C-FF39060F2D67}" dt="2025-09-28T05:03:55.857" v="200" actId="478"/>
          <ac:spMkLst>
            <pc:docMk/>
            <pc:sldMk cId="2714621017" sldId="567"/>
            <ac:spMk id="9" creationId="{0545FD9D-3207-034C-B282-555FBED1DF90}"/>
          </ac:spMkLst>
        </pc:spChg>
        <pc:spChg chg="mod">
          <ac:chgData name="Linh Hà" userId="231ea8e710f67e19" providerId="LiveId" clId="{3CEB6900-5F2A-4E60-AD8C-FF39060F2D67}" dt="2025-09-28T05:22:03.462" v="480" actId="1037"/>
          <ac:spMkLst>
            <pc:docMk/>
            <pc:sldMk cId="2714621017" sldId="567"/>
            <ac:spMk id="44" creationId="{91547EE9-4FD9-4F42-A504-5CE41655ECA8}"/>
          </ac:spMkLst>
        </pc:spChg>
        <pc:cxnChg chg="mod">
          <ac:chgData name="Linh Hà" userId="231ea8e710f67e19" providerId="LiveId" clId="{3CEB6900-5F2A-4E60-AD8C-FF39060F2D67}" dt="2025-09-28T05:21:15.467" v="407" actId="1038"/>
          <ac:cxnSpMkLst>
            <pc:docMk/>
            <pc:sldMk cId="2714621017" sldId="567"/>
            <ac:cxnSpMk id="23" creationId="{7009D59A-FA7D-4C95-AE78-B95A9A3AE71C}"/>
          </ac:cxnSpMkLst>
        </pc:cxnChg>
        <pc:cxnChg chg="mod">
          <ac:chgData name="Linh Hà" userId="231ea8e710f67e19" providerId="LiveId" clId="{3CEB6900-5F2A-4E60-AD8C-FF39060F2D67}" dt="2025-09-28T05:21:22.225" v="413" actId="1038"/>
          <ac:cxnSpMkLst>
            <pc:docMk/>
            <pc:sldMk cId="2714621017" sldId="567"/>
            <ac:cxnSpMk id="24" creationId="{069761A0-94C7-464F-B5E2-4993B86EBB39}"/>
          </ac:cxnSpMkLst>
        </pc:cxnChg>
        <pc:cxnChg chg="mod">
          <ac:chgData name="Linh Hà" userId="231ea8e710f67e19" providerId="LiveId" clId="{3CEB6900-5F2A-4E60-AD8C-FF39060F2D67}" dt="2025-09-28T05:21:36.647" v="451" actId="1036"/>
          <ac:cxnSpMkLst>
            <pc:docMk/>
            <pc:sldMk cId="2714621017" sldId="567"/>
            <ac:cxnSpMk id="25" creationId="{CF2DD379-1F1C-4B45-BBD4-90C8F8A886BF}"/>
          </ac:cxnSpMkLst>
        </pc:cxnChg>
        <pc:cxnChg chg="mod">
          <ac:chgData name="Linh Hà" userId="231ea8e710f67e19" providerId="LiveId" clId="{3CEB6900-5F2A-4E60-AD8C-FF39060F2D67}" dt="2025-09-28T05:21:36.647" v="451" actId="1036"/>
          <ac:cxnSpMkLst>
            <pc:docMk/>
            <pc:sldMk cId="2714621017" sldId="567"/>
            <ac:cxnSpMk id="26" creationId="{B7AD0EFB-07B1-4D59-8B95-B267BB770BF0}"/>
          </ac:cxnSpMkLst>
        </pc:cxnChg>
        <pc:cxnChg chg="del">
          <ac:chgData name="Linh Hà" userId="231ea8e710f67e19" providerId="LiveId" clId="{3CEB6900-5F2A-4E60-AD8C-FF39060F2D67}" dt="2025-09-28T05:21:07.464" v="402" actId="478"/>
          <ac:cxnSpMkLst>
            <pc:docMk/>
            <pc:sldMk cId="2714621017" sldId="567"/>
            <ac:cxnSpMk id="30" creationId="{E73C2D6A-E4E7-40AF-843C-DE5DCD30DB71}"/>
          </ac:cxnSpMkLst>
        </pc:cxnChg>
      </pc:sldChg>
      <pc:sldChg chg="addSp delSp modSp mod delAnim modAnim">
        <pc:chgData name="Linh Hà" userId="231ea8e710f67e19" providerId="LiveId" clId="{3CEB6900-5F2A-4E60-AD8C-FF39060F2D67}" dt="2025-09-28T05:19:03.854" v="396" actId="1038"/>
        <pc:sldMkLst>
          <pc:docMk/>
          <pc:sldMk cId="1687679677" sldId="568"/>
        </pc:sldMkLst>
        <pc:spChg chg="mod">
          <ac:chgData name="Linh Hà" userId="231ea8e710f67e19" providerId="LiveId" clId="{3CEB6900-5F2A-4E60-AD8C-FF39060F2D67}" dt="2025-09-28T05:12:28.543" v="299" actId="1038"/>
          <ac:spMkLst>
            <pc:docMk/>
            <pc:sldMk cId="1687679677" sldId="568"/>
            <ac:spMk id="2" creationId="{4CEB3728-5244-48E9-B45A-73FFEA05F4BC}"/>
          </ac:spMkLst>
        </pc:spChg>
        <pc:spChg chg="mod">
          <ac:chgData name="Linh Hà" userId="231ea8e710f67e19" providerId="LiveId" clId="{3CEB6900-5F2A-4E60-AD8C-FF39060F2D67}" dt="2025-09-28T05:19:03.854" v="396" actId="1038"/>
          <ac:spMkLst>
            <pc:docMk/>
            <pc:sldMk cId="1687679677" sldId="568"/>
            <ac:spMk id="3" creationId="{4F7EC7CF-2A64-4817-AC59-4C07C48F9F54}"/>
          </ac:spMkLst>
        </pc:spChg>
        <pc:spChg chg="add mod">
          <ac:chgData name="Linh Hà" userId="231ea8e710f67e19" providerId="LiveId" clId="{3CEB6900-5F2A-4E60-AD8C-FF39060F2D67}" dt="2025-09-28T05:16:34.369" v="370" actId="164"/>
          <ac:spMkLst>
            <pc:docMk/>
            <pc:sldMk cId="1687679677" sldId="568"/>
            <ac:spMk id="5" creationId="{8DBD433A-7B68-4D24-C8CE-FD971FB56929}"/>
          </ac:spMkLst>
        </pc:spChg>
        <pc:spChg chg="mod">
          <ac:chgData name="Linh Hà" userId="231ea8e710f67e19" providerId="LiveId" clId="{3CEB6900-5F2A-4E60-AD8C-FF39060F2D67}" dt="2025-09-28T05:11:37.205" v="275" actId="1035"/>
          <ac:spMkLst>
            <pc:docMk/>
            <pc:sldMk cId="1687679677" sldId="568"/>
            <ac:spMk id="6" creationId="{CA94C4FE-790E-0844-A955-CCB8D7FEC14D}"/>
          </ac:spMkLst>
        </pc:spChg>
        <pc:spChg chg="add mod">
          <ac:chgData name="Linh Hà" userId="231ea8e710f67e19" providerId="LiveId" clId="{3CEB6900-5F2A-4E60-AD8C-FF39060F2D67}" dt="2025-09-28T05:16:27.406" v="368" actId="164"/>
          <ac:spMkLst>
            <pc:docMk/>
            <pc:sldMk cId="1687679677" sldId="568"/>
            <ac:spMk id="7" creationId="{BBE3024A-EC3F-6F13-AC48-0AA94F1D532A}"/>
          </ac:spMkLst>
        </pc:spChg>
        <pc:spChg chg="mod">
          <ac:chgData name="Linh Hà" userId="231ea8e710f67e19" providerId="LiveId" clId="{3CEB6900-5F2A-4E60-AD8C-FF39060F2D67}" dt="2025-09-28T05:12:28.543" v="299" actId="1038"/>
          <ac:spMkLst>
            <pc:docMk/>
            <pc:sldMk cId="1687679677" sldId="568"/>
            <ac:spMk id="8" creationId="{8FF48876-C2A8-E948-B51B-EC9DD93B0621}"/>
          </ac:spMkLst>
        </pc:spChg>
        <pc:spChg chg="del">
          <ac:chgData name="Linh Hà" userId="231ea8e710f67e19" providerId="LiveId" clId="{3CEB6900-5F2A-4E60-AD8C-FF39060F2D67}" dt="2025-09-28T05:04:06.360" v="201" actId="478"/>
          <ac:spMkLst>
            <pc:docMk/>
            <pc:sldMk cId="1687679677" sldId="568"/>
            <ac:spMk id="9" creationId="{0545FD9D-3207-034C-B282-555FBED1DF90}"/>
          </ac:spMkLst>
        </pc:spChg>
        <pc:spChg chg="mod">
          <ac:chgData name="Linh Hà" userId="231ea8e710f67e19" providerId="LiveId" clId="{3CEB6900-5F2A-4E60-AD8C-FF39060F2D67}" dt="2025-09-28T05:16:34.369" v="370" actId="164"/>
          <ac:spMkLst>
            <pc:docMk/>
            <pc:sldMk cId="1687679677" sldId="568"/>
            <ac:spMk id="10" creationId="{3D68D5C6-476A-4952-8259-B6BCA42B039E}"/>
          </ac:spMkLst>
        </pc:spChg>
        <pc:spChg chg="mod">
          <ac:chgData name="Linh Hà" userId="231ea8e710f67e19" providerId="LiveId" clId="{3CEB6900-5F2A-4E60-AD8C-FF39060F2D67}" dt="2025-09-28T05:16:27.406" v="368" actId="164"/>
          <ac:spMkLst>
            <pc:docMk/>
            <pc:sldMk cId="1687679677" sldId="568"/>
            <ac:spMk id="12" creationId="{CB38EA8F-79E4-43B2-A02B-1DC14FF3884D}"/>
          </ac:spMkLst>
        </pc:spChg>
        <pc:spChg chg="mod">
          <ac:chgData name="Linh Hà" userId="231ea8e710f67e19" providerId="LiveId" clId="{3CEB6900-5F2A-4E60-AD8C-FF39060F2D67}" dt="2025-09-28T05:16:40.612" v="371" actId="164"/>
          <ac:spMkLst>
            <pc:docMk/>
            <pc:sldMk cId="1687679677" sldId="568"/>
            <ac:spMk id="14" creationId="{1738D395-8A86-45C5-8CC0-74534443BD25}"/>
          </ac:spMkLst>
        </pc:spChg>
        <pc:spChg chg="mod">
          <ac:chgData name="Linh Hà" userId="231ea8e710f67e19" providerId="LiveId" clId="{3CEB6900-5F2A-4E60-AD8C-FF39060F2D67}" dt="2025-09-28T05:16:55.932" v="373" actId="164"/>
          <ac:spMkLst>
            <pc:docMk/>
            <pc:sldMk cId="1687679677" sldId="568"/>
            <ac:spMk id="16" creationId="{CF513FA2-3D5E-490E-BAAC-B458BF3AF5F2}"/>
          </ac:spMkLst>
        </pc:spChg>
        <pc:spChg chg="del topLvl">
          <ac:chgData name="Linh Hà" userId="231ea8e710f67e19" providerId="LiveId" clId="{3CEB6900-5F2A-4E60-AD8C-FF39060F2D67}" dt="2025-09-28T05:11:58.878" v="283" actId="478"/>
          <ac:spMkLst>
            <pc:docMk/>
            <pc:sldMk cId="1687679677" sldId="568"/>
            <ac:spMk id="18" creationId="{AE4E3CE7-B38B-40A4-9676-3624FC5E3783}"/>
          </ac:spMkLst>
        </pc:spChg>
        <pc:spChg chg="del topLvl">
          <ac:chgData name="Linh Hà" userId="231ea8e710f67e19" providerId="LiveId" clId="{3CEB6900-5F2A-4E60-AD8C-FF39060F2D67}" dt="2025-09-28T05:11:56.612" v="282" actId="478"/>
          <ac:spMkLst>
            <pc:docMk/>
            <pc:sldMk cId="1687679677" sldId="568"/>
            <ac:spMk id="19" creationId="{C47CACCA-1761-4E5B-9E1B-CDD653B03978}"/>
          </ac:spMkLst>
        </pc:spChg>
        <pc:spChg chg="mod">
          <ac:chgData name="Linh Hà" userId="231ea8e710f67e19" providerId="LiveId" clId="{3CEB6900-5F2A-4E60-AD8C-FF39060F2D67}" dt="2025-09-28T05:19:03.854" v="396" actId="1038"/>
          <ac:spMkLst>
            <pc:docMk/>
            <pc:sldMk cId="1687679677" sldId="568"/>
            <ac:spMk id="20" creationId="{62EA4FBD-052E-451E-BD6B-7ADE5729AAD4}"/>
          </ac:spMkLst>
        </pc:spChg>
        <pc:spChg chg="add mod">
          <ac:chgData name="Linh Hà" userId="231ea8e710f67e19" providerId="LiveId" clId="{3CEB6900-5F2A-4E60-AD8C-FF39060F2D67}" dt="2025-09-28T05:16:40.612" v="371" actId="164"/>
          <ac:spMkLst>
            <pc:docMk/>
            <pc:sldMk cId="1687679677" sldId="568"/>
            <ac:spMk id="21" creationId="{07E1344B-C556-FE71-1268-6CB76B99479F}"/>
          </ac:spMkLst>
        </pc:spChg>
        <pc:spChg chg="add mod">
          <ac:chgData name="Linh Hà" userId="231ea8e710f67e19" providerId="LiveId" clId="{3CEB6900-5F2A-4E60-AD8C-FF39060F2D67}" dt="2025-09-28T05:16:55.932" v="373" actId="164"/>
          <ac:spMkLst>
            <pc:docMk/>
            <pc:sldMk cId="1687679677" sldId="568"/>
            <ac:spMk id="22" creationId="{CAF8F783-14DC-B8D5-4B2D-A221844B390C}"/>
          </ac:spMkLst>
        </pc:spChg>
        <pc:grpChg chg="del mod">
          <ac:chgData name="Linh Hà" userId="231ea8e710f67e19" providerId="LiveId" clId="{3CEB6900-5F2A-4E60-AD8C-FF39060F2D67}" dt="2025-09-28T05:11:56.612" v="282" actId="478"/>
          <ac:grpSpMkLst>
            <pc:docMk/>
            <pc:sldMk cId="1687679677" sldId="568"/>
            <ac:grpSpMk id="17" creationId="{6E3F6C38-AF79-46D7-9DF3-F42D46F5425D}"/>
          </ac:grpSpMkLst>
        </pc:grpChg>
        <pc:grpChg chg="add mod">
          <ac:chgData name="Linh Hà" userId="231ea8e710f67e19" providerId="LiveId" clId="{3CEB6900-5F2A-4E60-AD8C-FF39060F2D67}" dt="2025-09-28T05:16:27.406" v="368" actId="164"/>
          <ac:grpSpMkLst>
            <pc:docMk/>
            <pc:sldMk cId="1687679677" sldId="568"/>
            <ac:grpSpMk id="23" creationId="{04EDA6C4-659A-BD47-076A-E46DDE8A4F45}"/>
          </ac:grpSpMkLst>
        </pc:grpChg>
        <pc:grpChg chg="add mod">
          <ac:chgData name="Linh Hà" userId="231ea8e710f67e19" providerId="LiveId" clId="{3CEB6900-5F2A-4E60-AD8C-FF39060F2D67}" dt="2025-09-28T05:16:34.369" v="370" actId="164"/>
          <ac:grpSpMkLst>
            <pc:docMk/>
            <pc:sldMk cId="1687679677" sldId="568"/>
            <ac:grpSpMk id="24" creationId="{473C3686-CC84-1E18-43AC-39AD3C0CC101}"/>
          </ac:grpSpMkLst>
        </pc:grpChg>
        <pc:grpChg chg="add mod">
          <ac:chgData name="Linh Hà" userId="231ea8e710f67e19" providerId="LiveId" clId="{3CEB6900-5F2A-4E60-AD8C-FF39060F2D67}" dt="2025-09-28T05:16:40.612" v="371" actId="164"/>
          <ac:grpSpMkLst>
            <pc:docMk/>
            <pc:sldMk cId="1687679677" sldId="568"/>
            <ac:grpSpMk id="25" creationId="{39EA5592-240F-5141-904E-C2F0450246E8}"/>
          </ac:grpSpMkLst>
        </pc:grpChg>
        <pc:grpChg chg="add mod">
          <ac:chgData name="Linh Hà" userId="231ea8e710f67e19" providerId="LiveId" clId="{3CEB6900-5F2A-4E60-AD8C-FF39060F2D67}" dt="2025-09-28T05:16:55.932" v="373" actId="164"/>
          <ac:grpSpMkLst>
            <pc:docMk/>
            <pc:sldMk cId="1687679677" sldId="568"/>
            <ac:grpSpMk id="26" creationId="{9BFD4D06-205E-8BE4-53A3-FE92482AE7C2}"/>
          </ac:grpSpMkLst>
        </pc:grpChg>
        <pc:picChg chg="del mod">
          <ac:chgData name="Linh Hà" userId="231ea8e710f67e19" providerId="LiveId" clId="{3CEB6900-5F2A-4E60-AD8C-FF39060F2D67}" dt="2025-09-28T05:11:53.313" v="281" actId="478"/>
          <ac:picMkLst>
            <pc:docMk/>
            <pc:sldMk cId="1687679677" sldId="568"/>
            <ac:picMk id="11" creationId="{6A6AE335-FE35-43F2-A3D6-D8C376D56C3C}"/>
          </ac:picMkLst>
        </pc:picChg>
        <pc:picChg chg="del mod">
          <ac:chgData name="Linh Hà" userId="231ea8e710f67e19" providerId="LiveId" clId="{3CEB6900-5F2A-4E60-AD8C-FF39060F2D67}" dt="2025-09-28T05:11:52.030" v="280" actId="478"/>
          <ac:picMkLst>
            <pc:docMk/>
            <pc:sldMk cId="1687679677" sldId="568"/>
            <ac:picMk id="13" creationId="{0C065CB9-0708-4D47-B24F-542B2234307B}"/>
          </ac:picMkLst>
        </pc:picChg>
        <pc:picChg chg="del mod">
          <ac:chgData name="Linh Hà" userId="231ea8e710f67e19" providerId="LiveId" clId="{3CEB6900-5F2A-4E60-AD8C-FF39060F2D67}" dt="2025-09-28T05:11:50.630" v="279" actId="478"/>
          <ac:picMkLst>
            <pc:docMk/>
            <pc:sldMk cId="1687679677" sldId="568"/>
            <ac:picMk id="15" creationId="{FC7E70F2-A165-47DC-89F6-61DF23AEBD94}"/>
          </ac:picMkLst>
        </pc:picChg>
      </pc:sldChg>
      <pc:sldChg chg="addSp delSp modSp mod">
        <pc:chgData name="Linh Hà" userId="231ea8e710f67e19" providerId="LiveId" clId="{3CEB6900-5F2A-4E60-AD8C-FF39060F2D67}" dt="2025-09-28T05:03:08.600" v="173" actId="1076"/>
        <pc:sldMkLst>
          <pc:docMk/>
          <pc:sldMk cId="2699278201" sldId="569"/>
        </pc:sldMkLst>
        <pc:spChg chg="add del">
          <ac:chgData name="Linh Hà" userId="231ea8e710f67e19" providerId="LiveId" clId="{3CEB6900-5F2A-4E60-AD8C-FF39060F2D67}" dt="2025-09-28T05:02:58.383" v="171" actId="478"/>
          <ac:spMkLst>
            <pc:docMk/>
            <pc:sldMk cId="2699278201" sldId="569"/>
            <ac:spMk id="6" creationId="{CA94C4FE-790E-0844-A955-CCB8D7FEC14D}"/>
          </ac:spMkLst>
        </pc:spChg>
        <pc:spChg chg="del">
          <ac:chgData name="Linh Hà" userId="231ea8e710f67e19" providerId="LiveId" clId="{3CEB6900-5F2A-4E60-AD8C-FF39060F2D67}" dt="2025-09-28T05:03:04.044" v="172" actId="478"/>
          <ac:spMkLst>
            <pc:docMk/>
            <pc:sldMk cId="2699278201" sldId="569"/>
            <ac:spMk id="9" creationId="{0545FD9D-3207-034C-B282-555FBED1DF90}"/>
          </ac:spMkLst>
        </pc:spChg>
        <pc:spChg chg="mod">
          <ac:chgData name="Linh Hà" userId="231ea8e710f67e19" providerId="LiveId" clId="{3CEB6900-5F2A-4E60-AD8C-FF39060F2D67}" dt="2025-09-28T05:03:08.600" v="173" actId="1076"/>
          <ac:spMkLst>
            <pc:docMk/>
            <pc:sldMk cId="2699278201" sldId="569"/>
            <ac:spMk id="10" creationId="{E5985704-9EC7-4740-A3E9-0FE4F278343C}"/>
          </ac:spMkLst>
        </pc:spChg>
        <pc:spChg chg="add del">
          <ac:chgData name="Linh Hà" userId="231ea8e710f67e19" providerId="LiveId" clId="{3CEB6900-5F2A-4E60-AD8C-FF39060F2D67}" dt="2025-09-28T05:03:04.044" v="172" actId="478"/>
          <ac:spMkLst>
            <pc:docMk/>
            <pc:sldMk cId="2699278201" sldId="569"/>
            <ac:spMk id="11" creationId="{9293BC95-CD2E-431D-A368-776E493CA811}"/>
          </ac:spMkLst>
        </pc:spChg>
      </pc:sldChg>
      <pc:sldChg chg="delSp modSp del mod">
        <pc:chgData name="Linh Hà" userId="231ea8e710f67e19" providerId="LiveId" clId="{3CEB6900-5F2A-4E60-AD8C-FF39060F2D67}" dt="2025-09-28T05:48:00.235" v="754" actId="47"/>
        <pc:sldMkLst>
          <pc:docMk/>
          <pc:sldMk cId="530550739" sldId="573"/>
        </pc:sldMkLst>
        <pc:spChg chg="del">
          <ac:chgData name="Linh Hà" userId="231ea8e710f67e19" providerId="LiveId" clId="{3CEB6900-5F2A-4E60-AD8C-FF39060F2D67}" dt="2025-09-28T04:59:29.156" v="132" actId="478"/>
          <ac:spMkLst>
            <pc:docMk/>
            <pc:sldMk cId="530550739" sldId="573"/>
            <ac:spMk id="9" creationId="{0545FD9D-3207-034C-B282-555FBED1DF90}"/>
          </ac:spMkLst>
        </pc:spChg>
        <pc:spChg chg="mod">
          <ac:chgData name="Linh Hà" userId="231ea8e710f67e19" providerId="LiveId" clId="{3CEB6900-5F2A-4E60-AD8C-FF39060F2D67}" dt="2025-09-28T04:59:32.735" v="133" actId="1076"/>
          <ac:spMkLst>
            <pc:docMk/>
            <pc:sldMk cId="530550739" sldId="573"/>
            <ac:spMk id="10" creationId="{9A6E6DA7-B3E0-4BE3-A76F-AF4DB1CA5835}"/>
          </ac:spMkLst>
        </pc:spChg>
        <pc:spChg chg="del">
          <ac:chgData name="Linh Hà" userId="231ea8e710f67e19" providerId="LiveId" clId="{3CEB6900-5F2A-4E60-AD8C-FF39060F2D67}" dt="2025-09-28T04:59:28.056" v="131" actId="478"/>
          <ac:spMkLst>
            <pc:docMk/>
            <pc:sldMk cId="530550739" sldId="573"/>
            <ac:spMk id="11" creationId="{F480137B-4498-4CE6-B511-B0749E192BFB}"/>
          </ac:spMkLst>
        </pc:spChg>
      </pc:sldChg>
      <pc:sldChg chg="modSp del mod">
        <pc:chgData name="Linh Hà" userId="231ea8e710f67e19" providerId="LiveId" clId="{3CEB6900-5F2A-4E60-AD8C-FF39060F2D67}" dt="2025-09-28T05:48:00.235" v="754" actId="47"/>
        <pc:sldMkLst>
          <pc:docMk/>
          <pc:sldMk cId="3755501163" sldId="574"/>
        </pc:sldMkLst>
        <pc:spChg chg="mod">
          <ac:chgData name="Linh Hà" userId="231ea8e710f67e19" providerId="LiveId" clId="{3CEB6900-5F2A-4E60-AD8C-FF39060F2D67}" dt="2025-09-28T04:58:53.094" v="123" actId="1037"/>
          <ac:spMkLst>
            <pc:docMk/>
            <pc:sldMk cId="3755501163" sldId="574"/>
            <ac:spMk id="2" creationId="{46437100-CA1D-413A-B1B2-E22DC2619EF2}"/>
          </ac:spMkLst>
        </pc:spChg>
      </pc:sldChg>
      <pc:sldChg chg="delSp modSp mod">
        <pc:chgData name="Linh Hà" userId="231ea8e710f67e19" providerId="LiveId" clId="{3CEB6900-5F2A-4E60-AD8C-FF39060F2D67}" dt="2025-09-28T05:02:48.667" v="169" actId="1076"/>
        <pc:sldMkLst>
          <pc:docMk/>
          <pc:sldMk cId="3073510241" sldId="577"/>
        </pc:sldMkLst>
        <pc:spChg chg="del">
          <ac:chgData name="Linh Hà" userId="231ea8e710f67e19" providerId="LiveId" clId="{3CEB6900-5F2A-4E60-AD8C-FF39060F2D67}" dt="2025-09-28T05:02:46.007" v="168" actId="478"/>
          <ac:spMkLst>
            <pc:docMk/>
            <pc:sldMk cId="3073510241" sldId="577"/>
            <ac:spMk id="9" creationId="{0545FD9D-3207-034C-B282-555FBED1DF90}"/>
          </ac:spMkLst>
        </pc:spChg>
        <pc:spChg chg="mod">
          <ac:chgData name="Linh Hà" userId="231ea8e710f67e19" providerId="LiveId" clId="{3CEB6900-5F2A-4E60-AD8C-FF39060F2D67}" dt="2025-09-28T05:02:48.667" v="169" actId="1076"/>
          <ac:spMkLst>
            <pc:docMk/>
            <pc:sldMk cId="3073510241" sldId="577"/>
            <ac:spMk id="10" creationId="{E5985704-9EC7-4740-A3E9-0FE4F278343C}"/>
          </ac:spMkLst>
        </pc:spChg>
        <pc:spChg chg="del">
          <ac:chgData name="Linh Hà" userId="231ea8e710f67e19" providerId="LiveId" clId="{3CEB6900-5F2A-4E60-AD8C-FF39060F2D67}" dt="2025-09-28T05:02:46.007" v="168" actId="478"/>
          <ac:spMkLst>
            <pc:docMk/>
            <pc:sldMk cId="3073510241" sldId="577"/>
            <ac:spMk id="11" creationId="{9293BC95-CD2E-431D-A368-776E493CA811}"/>
          </ac:spMkLst>
        </pc:spChg>
      </pc:sldChg>
      <pc:sldChg chg="modSp mod ord">
        <pc:chgData name="Linh Hà" userId="231ea8e710f67e19" providerId="LiveId" clId="{3CEB6900-5F2A-4E60-AD8C-FF39060F2D67}" dt="2025-09-28T05:08:17.930" v="239" actId="1036"/>
        <pc:sldMkLst>
          <pc:docMk/>
          <pc:sldMk cId="2501628221" sldId="578"/>
        </pc:sldMkLst>
        <pc:spChg chg="mod">
          <ac:chgData name="Linh Hà" userId="231ea8e710f67e19" providerId="LiveId" clId="{3CEB6900-5F2A-4E60-AD8C-FF39060F2D67}" dt="2025-09-28T05:07:40.398" v="229" actId="1076"/>
          <ac:spMkLst>
            <pc:docMk/>
            <pc:sldMk cId="2501628221" sldId="578"/>
            <ac:spMk id="15" creationId="{E1B7ABFD-4574-4F06-BF43-509F663349FA}"/>
          </ac:spMkLst>
        </pc:spChg>
        <pc:spChg chg="mod">
          <ac:chgData name="Linh Hà" userId="231ea8e710f67e19" providerId="LiveId" clId="{3CEB6900-5F2A-4E60-AD8C-FF39060F2D67}" dt="2025-09-28T05:08:01.274" v="231" actId="12788"/>
          <ac:spMkLst>
            <pc:docMk/>
            <pc:sldMk cId="2501628221" sldId="578"/>
            <ac:spMk id="16" creationId="{E08639C4-148C-4F07-8D33-542C6B7D2843}"/>
          </ac:spMkLst>
        </pc:spChg>
        <pc:spChg chg="mod">
          <ac:chgData name="Linh Hà" userId="231ea8e710f67e19" providerId="LiveId" clId="{3CEB6900-5F2A-4E60-AD8C-FF39060F2D67}" dt="2025-09-28T05:08:01.274" v="231" actId="12788"/>
          <ac:spMkLst>
            <pc:docMk/>
            <pc:sldMk cId="2501628221" sldId="578"/>
            <ac:spMk id="17" creationId="{32D53BB5-10F6-46F5-B807-7BD6050F70B9}"/>
          </ac:spMkLst>
        </pc:spChg>
        <pc:spChg chg="mod">
          <ac:chgData name="Linh Hà" userId="231ea8e710f67e19" providerId="LiveId" clId="{3CEB6900-5F2A-4E60-AD8C-FF39060F2D67}" dt="2025-09-28T05:08:17.930" v="239" actId="1036"/>
          <ac:spMkLst>
            <pc:docMk/>
            <pc:sldMk cId="2501628221" sldId="578"/>
            <ac:spMk id="18" creationId="{B9A7F497-668B-4823-B8ED-12A5E3792026}"/>
          </ac:spMkLst>
        </pc:spChg>
      </pc:sldChg>
      <pc:sldChg chg="addSp delSp modSp del mod addAnim delAnim modAnim">
        <pc:chgData name="Linh Hà" userId="231ea8e710f67e19" providerId="LiveId" clId="{3CEB6900-5F2A-4E60-AD8C-FF39060F2D67}" dt="2025-09-28T05:20:32.339" v="401" actId="47"/>
        <pc:sldMkLst>
          <pc:docMk/>
          <pc:sldMk cId="4083582285" sldId="579"/>
        </pc:sldMkLst>
        <pc:spChg chg="mod">
          <ac:chgData name="Linh Hà" userId="231ea8e710f67e19" providerId="LiveId" clId="{3CEB6900-5F2A-4E60-AD8C-FF39060F2D67}" dt="2025-09-28T05:03:38.445" v="196" actId="14100"/>
          <ac:spMkLst>
            <pc:docMk/>
            <pc:sldMk cId="4083582285" sldId="579"/>
            <ac:spMk id="3" creationId="{4F7EC7CF-2A64-4817-AC59-4C07C48F9F54}"/>
          </ac:spMkLst>
        </pc:spChg>
        <pc:spChg chg="add del mod">
          <ac:chgData name="Linh Hà" userId="231ea8e710f67e19" providerId="LiveId" clId="{3CEB6900-5F2A-4E60-AD8C-FF39060F2D67}" dt="2025-09-28T05:20:28.041" v="400" actId="21"/>
          <ac:spMkLst>
            <pc:docMk/>
            <pc:sldMk cId="4083582285" sldId="579"/>
            <ac:spMk id="5" creationId="{62EA4FBD-052E-451E-BD6B-7ADE5729AAD4}"/>
          </ac:spMkLst>
        </pc:spChg>
        <pc:spChg chg="del">
          <ac:chgData name="Linh Hà" userId="231ea8e710f67e19" providerId="LiveId" clId="{3CEB6900-5F2A-4E60-AD8C-FF39060F2D67}" dt="2025-09-28T05:03:15.922" v="174" actId="478"/>
          <ac:spMkLst>
            <pc:docMk/>
            <pc:sldMk cId="4083582285" sldId="579"/>
            <ac:spMk id="9" creationId="{0545FD9D-3207-034C-B282-555FBED1DF90}"/>
          </ac:spMkLst>
        </pc:spChg>
        <pc:spChg chg="del mod">
          <ac:chgData name="Linh Hà" userId="231ea8e710f67e19" providerId="LiveId" clId="{3CEB6900-5F2A-4E60-AD8C-FF39060F2D67}" dt="2025-09-28T05:03:34.109" v="195" actId="21"/>
          <ac:spMkLst>
            <pc:docMk/>
            <pc:sldMk cId="4083582285" sldId="579"/>
            <ac:spMk id="20" creationId="{62EA4FBD-052E-451E-BD6B-7ADE5729AAD4}"/>
          </ac:spMkLst>
        </pc:spChg>
        <pc:spChg chg="del">
          <ac:chgData name="Linh Hà" userId="231ea8e710f67e19" providerId="LiveId" clId="{3CEB6900-5F2A-4E60-AD8C-FF39060F2D67}" dt="2025-09-28T05:03:15.922" v="174" actId="478"/>
          <ac:spMkLst>
            <pc:docMk/>
            <pc:sldMk cId="4083582285" sldId="579"/>
            <ac:spMk id="21" creationId="{A23371F8-F0D0-463E-8A71-486D072FB034}"/>
          </ac:spMkLst>
        </pc:spChg>
      </pc:sldChg>
      <pc:sldChg chg="delSp modSp del mod delAnim modAnim">
        <pc:chgData name="Linh Hà" userId="231ea8e710f67e19" providerId="LiveId" clId="{3CEB6900-5F2A-4E60-AD8C-FF39060F2D67}" dt="2025-09-28T07:11:35.881" v="820" actId="47"/>
        <pc:sldMkLst>
          <pc:docMk/>
          <pc:sldMk cId="2458246453" sldId="580"/>
        </pc:sldMkLst>
        <pc:spChg chg="del">
          <ac:chgData name="Linh Hà" userId="231ea8e710f67e19" providerId="LiveId" clId="{3CEB6900-5F2A-4E60-AD8C-FF39060F2D67}" dt="2025-09-28T07:11:18.419" v="814" actId="21"/>
          <ac:spMkLst>
            <pc:docMk/>
            <pc:sldMk cId="2458246453" sldId="580"/>
            <ac:spMk id="9" creationId="{B480D3A9-FA64-47A9-74E8-7284FFA2060B}"/>
          </ac:spMkLst>
        </pc:spChg>
        <pc:spChg chg="del">
          <ac:chgData name="Linh Hà" userId="231ea8e710f67e19" providerId="LiveId" clId="{3CEB6900-5F2A-4E60-AD8C-FF39060F2D67}" dt="2025-09-28T04:14:27.060" v="54" actId="478"/>
          <ac:spMkLst>
            <pc:docMk/>
            <pc:sldMk cId="2458246453" sldId="580"/>
            <ac:spMk id="10" creationId="{84E3F557-7AF7-BC62-15B8-03B1A952A922}"/>
          </ac:spMkLst>
        </pc:spChg>
        <pc:picChg chg="del mod">
          <ac:chgData name="Linh Hà" userId="231ea8e710f67e19" providerId="LiveId" clId="{3CEB6900-5F2A-4E60-AD8C-FF39060F2D67}" dt="2025-09-28T07:11:18.419" v="814" actId="21"/>
          <ac:picMkLst>
            <pc:docMk/>
            <pc:sldMk cId="2458246453" sldId="580"/>
            <ac:picMk id="2" creationId="{E9289120-790A-93C0-C441-8BDC1FE1E812}"/>
          </ac:picMkLst>
        </pc:picChg>
        <pc:picChg chg="del mod">
          <ac:chgData name="Linh Hà" userId="231ea8e710f67e19" providerId="LiveId" clId="{3CEB6900-5F2A-4E60-AD8C-FF39060F2D67}" dt="2025-09-28T07:11:18.419" v="814" actId="21"/>
          <ac:picMkLst>
            <pc:docMk/>
            <pc:sldMk cId="2458246453" sldId="580"/>
            <ac:picMk id="3" creationId="{C81163DD-4414-36C6-E90D-D257DB9B0E03}"/>
          </ac:picMkLst>
        </pc:picChg>
        <pc:picChg chg="del">
          <ac:chgData name="Linh Hà" userId="231ea8e710f67e19" providerId="LiveId" clId="{3CEB6900-5F2A-4E60-AD8C-FF39060F2D67}" dt="2025-09-28T07:11:18.419" v="814" actId="21"/>
          <ac:picMkLst>
            <pc:docMk/>
            <pc:sldMk cId="2458246453" sldId="580"/>
            <ac:picMk id="4" creationId="{F75CD515-430F-4260-6695-835F44673A2F}"/>
          </ac:picMkLst>
        </pc:picChg>
        <pc:picChg chg="del">
          <ac:chgData name="Linh Hà" userId="231ea8e710f67e19" providerId="LiveId" clId="{3CEB6900-5F2A-4E60-AD8C-FF39060F2D67}" dt="2025-09-28T04:14:19.485" v="53" actId="478"/>
          <ac:picMkLst>
            <pc:docMk/>
            <pc:sldMk cId="2458246453" sldId="580"/>
            <ac:picMk id="5" creationId="{578F207F-5282-C687-DAD5-6FC7D31CB9C3}"/>
          </ac:picMkLst>
        </pc:picChg>
        <pc:picChg chg="del mod">
          <ac:chgData name="Linh Hà" userId="231ea8e710f67e19" providerId="LiveId" clId="{3CEB6900-5F2A-4E60-AD8C-FF39060F2D67}" dt="2025-09-28T07:11:18.419" v="814" actId="21"/>
          <ac:picMkLst>
            <pc:docMk/>
            <pc:sldMk cId="2458246453" sldId="580"/>
            <ac:picMk id="6" creationId="{36FF8E5A-3D1C-994E-BDED-C754D30F99E8}"/>
          </ac:picMkLst>
        </pc:picChg>
        <pc:picChg chg="del">
          <ac:chgData name="Linh Hà" userId="231ea8e710f67e19" providerId="LiveId" clId="{3CEB6900-5F2A-4E60-AD8C-FF39060F2D67}" dt="2025-09-28T07:11:18.419" v="814" actId="21"/>
          <ac:picMkLst>
            <pc:docMk/>
            <pc:sldMk cId="2458246453" sldId="580"/>
            <ac:picMk id="7" creationId="{A9C60D3F-5326-7786-BD26-6D6B60C1A385}"/>
          </ac:picMkLst>
        </pc:picChg>
        <pc:picChg chg="del">
          <ac:chgData name="Linh Hà" userId="231ea8e710f67e19" providerId="LiveId" clId="{3CEB6900-5F2A-4E60-AD8C-FF39060F2D67}" dt="2025-09-28T07:11:18.419" v="814" actId="21"/>
          <ac:picMkLst>
            <pc:docMk/>
            <pc:sldMk cId="2458246453" sldId="580"/>
            <ac:picMk id="8" creationId="{9954F753-7DB9-53F8-D7FA-2019C1AFA367}"/>
          </ac:picMkLst>
        </pc:picChg>
      </pc:sldChg>
      <pc:sldChg chg="delSp del mod delAnim">
        <pc:chgData name="Linh Hà" userId="231ea8e710f67e19" providerId="LiveId" clId="{3CEB6900-5F2A-4E60-AD8C-FF39060F2D67}" dt="2025-09-28T07:09:48.025" v="798" actId="47"/>
        <pc:sldMkLst>
          <pc:docMk/>
          <pc:sldMk cId="3460982237" sldId="581"/>
        </pc:sldMkLst>
        <pc:picChg chg="del">
          <ac:chgData name="Linh Hà" userId="231ea8e710f67e19" providerId="LiveId" clId="{3CEB6900-5F2A-4E60-AD8C-FF39060F2D67}" dt="2025-09-28T07:09:42.700" v="796" actId="21"/>
          <ac:picMkLst>
            <pc:docMk/>
            <pc:sldMk cId="3460982237" sldId="581"/>
            <ac:picMk id="2" creationId="{1A4D552E-33FC-03CC-936B-A395FAF7C770}"/>
          </ac:picMkLst>
        </pc:picChg>
        <pc:picChg chg="del">
          <ac:chgData name="Linh Hà" userId="231ea8e710f67e19" providerId="LiveId" clId="{3CEB6900-5F2A-4E60-AD8C-FF39060F2D67}" dt="2025-09-28T07:09:42.700" v="796" actId="21"/>
          <ac:picMkLst>
            <pc:docMk/>
            <pc:sldMk cId="3460982237" sldId="581"/>
            <ac:picMk id="3" creationId="{E6E3483B-A0C0-F29A-3148-2A3029CD38A2}"/>
          </ac:picMkLst>
        </pc:picChg>
        <pc:picChg chg="del">
          <ac:chgData name="Linh Hà" userId="231ea8e710f67e19" providerId="LiveId" clId="{3CEB6900-5F2A-4E60-AD8C-FF39060F2D67}" dt="2025-09-28T04:03:49.084" v="8" actId="478"/>
          <ac:picMkLst>
            <pc:docMk/>
            <pc:sldMk cId="3460982237" sldId="581"/>
            <ac:picMk id="4" creationId="{4ABFC6A0-AE28-D5E7-68BC-FD52ECBAD2AD}"/>
          </ac:picMkLst>
        </pc:picChg>
        <pc:picChg chg="del">
          <ac:chgData name="Linh Hà" userId="231ea8e710f67e19" providerId="LiveId" clId="{3CEB6900-5F2A-4E60-AD8C-FF39060F2D67}" dt="2025-09-28T07:09:42.700" v="796" actId="21"/>
          <ac:picMkLst>
            <pc:docMk/>
            <pc:sldMk cId="3460982237" sldId="581"/>
            <ac:picMk id="5" creationId="{8559B7F8-A300-A83A-B97B-ACCB11F95A35}"/>
          </ac:picMkLst>
        </pc:picChg>
        <pc:picChg chg="del">
          <ac:chgData name="Linh Hà" userId="231ea8e710f67e19" providerId="LiveId" clId="{3CEB6900-5F2A-4E60-AD8C-FF39060F2D67}" dt="2025-09-28T07:09:42.700" v="796" actId="21"/>
          <ac:picMkLst>
            <pc:docMk/>
            <pc:sldMk cId="3460982237" sldId="581"/>
            <ac:picMk id="7" creationId="{894DF201-DA82-5106-46A7-C15A7EDBF118}"/>
          </ac:picMkLst>
        </pc:picChg>
      </pc:sldChg>
      <pc:sldChg chg="del">
        <pc:chgData name="Linh Hà" userId="231ea8e710f67e19" providerId="LiveId" clId="{3CEB6900-5F2A-4E60-AD8C-FF39060F2D67}" dt="2025-09-28T05:48:00.235" v="754" actId="47"/>
        <pc:sldMkLst>
          <pc:docMk/>
          <pc:sldMk cId="2704469048" sldId="5170"/>
        </pc:sldMkLst>
      </pc:sldChg>
      <pc:sldChg chg="modSp del mod">
        <pc:chgData name="Linh Hà" userId="231ea8e710f67e19" providerId="LiveId" clId="{3CEB6900-5F2A-4E60-AD8C-FF39060F2D67}" dt="2025-09-28T05:48:00.235" v="754" actId="47"/>
        <pc:sldMkLst>
          <pc:docMk/>
          <pc:sldMk cId="1418160593" sldId="5173"/>
        </pc:sldMkLst>
        <pc:spChg chg="mod">
          <ac:chgData name="Linh Hà" userId="231ea8e710f67e19" providerId="LiveId" clId="{3CEB6900-5F2A-4E60-AD8C-FF39060F2D67}" dt="2025-09-28T04:57:58.543" v="94" actId="20577"/>
          <ac:spMkLst>
            <pc:docMk/>
            <pc:sldMk cId="1418160593" sldId="5173"/>
            <ac:spMk id="4" creationId="{FF068404-9508-CC1F-14CF-83479EDC8E34}"/>
          </ac:spMkLst>
        </pc:spChg>
      </pc:sldChg>
      <pc:sldChg chg="modSp mod ord">
        <pc:chgData name="Linh Hà" userId="231ea8e710f67e19" providerId="LiveId" clId="{3CEB6900-5F2A-4E60-AD8C-FF39060F2D67}" dt="2025-09-28T07:04:27.281" v="768"/>
        <pc:sldMkLst>
          <pc:docMk/>
          <pc:sldMk cId="760462561" sldId="5174"/>
        </pc:sldMkLst>
        <pc:spChg chg="mod">
          <ac:chgData name="Linh Hà" userId="231ea8e710f67e19" providerId="LiveId" clId="{3CEB6900-5F2A-4E60-AD8C-FF39060F2D67}" dt="2025-09-28T07:04:27.281" v="768"/>
          <ac:spMkLst>
            <pc:docMk/>
            <pc:sldMk cId="760462561" sldId="5174"/>
            <ac:spMk id="2" creationId="{DBB8E905-491C-1A09-2491-4E50852B909D}"/>
          </ac:spMkLst>
        </pc:spChg>
        <pc:picChg chg="mod">
          <ac:chgData name="Linh Hà" userId="231ea8e710f67e19" providerId="LiveId" clId="{3CEB6900-5F2A-4E60-AD8C-FF39060F2D67}" dt="2025-09-28T07:04:27.281" v="768"/>
          <ac:picMkLst>
            <pc:docMk/>
            <pc:sldMk cId="760462561" sldId="5174"/>
            <ac:picMk id="6" creationId="{628DC786-C9B7-6BC5-5B48-482DDBBDEA1E}"/>
          </ac:picMkLst>
        </pc:picChg>
      </pc:sldChg>
      <pc:sldChg chg="modSp del mod">
        <pc:chgData name="Linh Hà" userId="231ea8e710f67e19" providerId="LiveId" clId="{3CEB6900-5F2A-4E60-AD8C-FF39060F2D67}" dt="2025-09-28T04:14:16.136" v="52" actId="47"/>
        <pc:sldMkLst>
          <pc:docMk/>
          <pc:sldMk cId="2257728129" sldId="5175"/>
        </pc:sldMkLst>
        <pc:picChg chg="mod">
          <ac:chgData name="Linh Hà" userId="231ea8e710f67e19" providerId="LiveId" clId="{3CEB6900-5F2A-4E60-AD8C-FF39060F2D67}" dt="2025-09-28T04:10:27.223" v="22" actId="1076"/>
          <ac:picMkLst>
            <pc:docMk/>
            <pc:sldMk cId="2257728129" sldId="5175"/>
            <ac:picMk id="4" creationId="{EEE397ED-C017-C883-AC42-B8EBA269AC5E}"/>
          </ac:picMkLst>
        </pc:picChg>
      </pc:sldChg>
      <pc:sldChg chg="new del">
        <pc:chgData name="Linh Hà" userId="231ea8e710f67e19" providerId="LiveId" clId="{3CEB6900-5F2A-4E60-AD8C-FF39060F2D67}" dt="2025-09-28T04:02:32.943" v="4" actId="47"/>
        <pc:sldMkLst>
          <pc:docMk/>
          <pc:sldMk cId="2902537123" sldId="5176"/>
        </pc:sldMkLst>
      </pc:sldChg>
      <pc:sldChg chg="new del">
        <pc:chgData name="Linh Hà" userId="231ea8e710f67e19" providerId="LiveId" clId="{3CEB6900-5F2A-4E60-AD8C-FF39060F2D67}" dt="2025-09-28T04:02:26.396" v="3" actId="47"/>
        <pc:sldMkLst>
          <pc:docMk/>
          <pc:sldMk cId="2432338182" sldId="5177"/>
        </pc:sldMkLst>
      </pc:sldChg>
      <pc:sldChg chg="modSp add mod setBg">
        <pc:chgData name="Linh Hà" userId="231ea8e710f67e19" providerId="LiveId" clId="{3CEB6900-5F2A-4E60-AD8C-FF39060F2D67}" dt="2025-09-28T04:03:19.404" v="7"/>
        <pc:sldMkLst>
          <pc:docMk/>
          <pc:sldMk cId="0" sldId="5178"/>
        </pc:sldMkLst>
        <pc:spChg chg="mod">
          <ac:chgData name="Linh Hà" userId="231ea8e710f67e19" providerId="LiveId" clId="{3CEB6900-5F2A-4E60-AD8C-FF39060F2D67}" dt="2025-09-28T04:02:44.717" v="6" actId="1076"/>
          <ac:spMkLst>
            <pc:docMk/>
            <pc:sldMk cId="0" sldId="5178"/>
            <ac:spMk id="13" creationId="{00000000-0000-0000-0000-000000000000}"/>
          </ac:spMkLst>
        </pc:spChg>
      </pc:sldChg>
      <pc:sldChg chg="add">
        <pc:chgData name="Linh Hà" userId="231ea8e710f67e19" providerId="LiveId" clId="{3CEB6900-5F2A-4E60-AD8C-FF39060F2D67}" dt="2025-09-28T04:02:04.757" v="2"/>
        <pc:sldMkLst>
          <pc:docMk/>
          <pc:sldMk cId="0" sldId="5179"/>
        </pc:sldMkLst>
      </pc:sldChg>
      <pc:sldChg chg="add">
        <pc:chgData name="Linh Hà" userId="231ea8e710f67e19" providerId="LiveId" clId="{3CEB6900-5F2A-4E60-AD8C-FF39060F2D67}" dt="2025-09-28T04:02:04.757" v="2"/>
        <pc:sldMkLst>
          <pc:docMk/>
          <pc:sldMk cId="0" sldId="5180"/>
        </pc:sldMkLst>
      </pc:sldChg>
      <pc:sldChg chg="new del">
        <pc:chgData name="Linh Hà" userId="231ea8e710f67e19" providerId="LiveId" clId="{3CEB6900-5F2A-4E60-AD8C-FF39060F2D67}" dt="2025-09-28T05:41:37.595" v="544" actId="47"/>
        <pc:sldMkLst>
          <pc:docMk/>
          <pc:sldMk cId="771826027" sldId="5181"/>
        </pc:sldMkLst>
      </pc:sldChg>
      <pc:sldChg chg="add del modTransition">
        <pc:chgData name="Linh Hà" userId="231ea8e710f67e19" providerId="LiveId" clId="{3CEB6900-5F2A-4E60-AD8C-FF39060F2D67}" dt="2025-09-28T04:03:56.953" v="9" actId="47"/>
        <pc:sldMkLst>
          <pc:docMk/>
          <pc:sldMk cId="1523041448" sldId="5181"/>
        </pc:sldMkLst>
      </pc:sldChg>
      <pc:sldChg chg="new del">
        <pc:chgData name="Linh Hà" userId="231ea8e710f67e19" providerId="LiveId" clId="{3CEB6900-5F2A-4E60-AD8C-FF39060F2D67}" dt="2025-09-28T05:41:08.906" v="540" actId="47"/>
        <pc:sldMkLst>
          <pc:docMk/>
          <pc:sldMk cId="3328760790" sldId="5181"/>
        </pc:sldMkLst>
      </pc:sldChg>
      <pc:sldChg chg="addSp delSp modSp add mod delAnim modAnim">
        <pc:chgData name="Linh Hà" userId="231ea8e710f67e19" providerId="LiveId" clId="{3CEB6900-5F2A-4E60-AD8C-FF39060F2D67}" dt="2025-09-28T05:44:40.230" v="645" actId="14100"/>
        <pc:sldMkLst>
          <pc:docMk/>
          <pc:sldMk cId="4148205369" sldId="5182"/>
        </pc:sldMkLst>
        <pc:spChg chg="del">
          <ac:chgData name="Linh Hà" userId="231ea8e710f67e19" providerId="LiveId" clId="{3CEB6900-5F2A-4E60-AD8C-FF39060F2D67}" dt="2025-09-28T05:41:56.697" v="547" actId="478"/>
          <ac:spMkLst>
            <pc:docMk/>
            <pc:sldMk cId="4148205369" sldId="5182"/>
            <ac:spMk id="2" creationId="{50EF9C2C-9C28-323D-55C3-5282F3364928}"/>
          </ac:spMkLst>
        </pc:spChg>
        <pc:spChg chg="add mod">
          <ac:chgData name="Linh Hà" userId="231ea8e710f67e19" providerId="LiveId" clId="{3CEB6900-5F2A-4E60-AD8C-FF39060F2D67}" dt="2025-09-28T05:43:12.313" v="610"/>
          <ac:spMkLst>
            <pc:docMk/>
            <pc:sldMk cId="4148205369" sldId="5182"/>
            <ac:spMk id="3" creationId="{8F09C80E-2EA2-0325-F07B-4F60AD665C30}"/>
          </ac:spMkLst>
        </pc:spChg>
        <pc:spChg chg="del mod">
          <ac:chgData name="Linh Hà" userId="231ea8e710f67e19" providerId="LiveId" clId="{3CEB6900-5F2A-4E60-AD8C-FF39060F2D67}" dt="2025-09-28T05:41:59.267" v="548" actId="478"/>
          <ac:spMkLst>
            <pc:docMk/>
            <pc:sldMk cId="4148205369" sldId="5182"/>
            <ac:spMk id="5" creationId="{06BE3FBB-E264-A7A2-FDB6-BCF6293C53F3}"/>
          </ac:spMkLst>
        </pc:spChg>
        <pc:spChg chg="mod">
          <ac:chgData name="Linh Hà" userId="231ea8e710f67e19" providerId="LiveId" clId="{3CEB6900-5F2A-4E60-AD8C-FF39060F2D67}" dt="2025-09-28T05:44:24.778" v="627" actId="1036"/>
          <ac:spMkLst>
            <pc:docMk/>
            <pc:sldMk cId="4148205369" sldId="5182"/>
            <ac:spMk id="6" creationId="{C84544FF-CED4-A8F6-FDBF-2C80D21A1405}"/>
          </ac:spMkLst>
        </pc:spChg>
        <pc:spChg chg="add mod">
          <ac:chgData name="Linh Hà" userId="231ea8e710f67e19" providerId="LiveId" clId="{3CEB6900-5F2A-4E60-AD8C-FF39060F2D67}" dt="2025-09-28T05:43:17.438" v="612"/>
          <ac:spMkLst>
            <pc:docMk/>
            <pc:sldMk cId="4148205369" sldId="5182"/>
            <ac:spMk id="7" creationId="{FA1A6EDF-810A-2414-84C6-45B4AE7597AA}"/>
          </ac:spMkLst>
        </pc:spChg>
        <pc:spChg chg="add mod">
          <ac:chgData name="Linh Hà" userId="231ea8e710f67e19" providerId="LiveId" clId="{3CEB6900-5F2A-4E60-AD8C-FF39060F2D67}" dt="2025-09-28T05:44:40.230" v="645" actId="14100"/>
          <ac:spMkLst>
            <pc:docMk/>
            <pc:sldMk cId="4148205369" sldId="5182"/>
            <ac:spMk id="9" creationId="{B82FC565-4E3E-F3B3-2156-78ADA97705F9}"/>
          </ac:spMkLst>
        </pc:spChg>
        <pc:spChg chg="mod">
          <ac:chgData name="Linh Hà" userId="231ea8e710f67e19" providerId="LiveId" clId="{3CEB6900-5F2A-4E60-AD8C-FF39060F2D67}" dt="2025-09-28T05:44:35.242" v="644" actId="1038"/>
          <ac:spMkLst>
            <pc:docMk/>
            <pc:sldMk cId="4148205369" sldId="5182"/>
            <ac:spMk id="13" creationId="{6CE1F052-CDF8-AF35-2E48-57DDFC885B2F}"/>
          </ac:spMkLst>
        </pc:spChg>
        <pc:spChg chg="mod">
          <ac:chgData name="Linh Hà" userId="231ea8e710f67e19" providerId="LiveId" clId="{3CEB6900-5F2A-4E60-AD8C-FF39060F2D67}" dt="2025-09-28T05:44:29.780" v="637" actId="1036"/>
          <ac:spMkLst>
            <pc:docMk/>
            <pc:sldMk cId="4148205369" sldId="5182"/>
            <ac:spMk id="44" creationId="{6CD2C12E-E237-A606-FBDF-A7E9A1220424}"/>
          </ac:spMkLst>
        </pc:spChg>
        <pc:picChg chg="del">
          <ac:chgData name="Linh Hà" userId="231ea8e710f67e19" providerId="LiveId" clId="{3CEB6900-5F2A-4E60-AD8C-FF39060F2D67}" dt="2025-09-28T05:41:48.595" v="545" actId="478"/>
          <ac:picMkLst>
            <pc:docMk/>
            <pc:sldMk cId="4148205369" sldId="5182"/>
            <ac:picMk id="11" creationId="{3529C506-4FBC-71DA-6FE6-0D4A90082C3B}"/>
          </ac:picMkLst>
        </pc:picChg>
        <pc:picChg chg="del">
          <ac:chgData name="Linh Hà" userId="231ea8e710f67e19" providerId="LiveId" clId="{3CEB6900-5F2A-4E60-AD8C-FF39060F2D67}" dt="2025-09-28T05:41:48.595" v="545" actId="478"/>
          <ac:picMkLst>
            <pc:docMk/>
            <pc:sldMk cId="4148205369" sldId="5182"/>
            <ac:picMk id="15" creationId="{DBC1033E-0601-A590-3622-06492CDADF0A}"/>
          </ac:picMkLst>
        </pc:picChg>
      </pc:sldChg>
      <pc:sldChg chg="addSp delSp modSp new mod modAnim">
        <pc:chgData name="Linh Hà" userId="231ea8e710f67e19" providerId="LiveId" clId="{3CEB6900-5F2A-4E60-AD8C-FF39060F2D67}" dt="2025-09-28T07:16:49.849" v="904" actId="164"/>
        <pc:sldMkLst>
          <pc:docMk/>
          <pc:sldMk cId="738864956" sldId="5183"/>
        </pc:sldMkLst>
        <pc:spChg chg="add del mod">
          <ac:chgData name="Linh Hà" userId="231ea8e710f67e19" providerId="LiveId" clId="{3CEB6900-5F2A-4E60-AD8C-FF39060F2D67}" dt="2025-09-28T07:12:19.990" v="824" actId="21"/>
          <ac:spMkLst>
            <pc:docMk/>
            <pc:sldMk cId="738864956" sldId="5183"/>
            <ac:spMk id="3" creationId="{00000000-0000-0000-0000-000000000000}"/>
          </ac:spMkLst>
        </pc:spChg>
        <pc:spChg chg="add del mod">
          <ac:chgData name="Linh Hà" userId="231ea8e710f67e19" providerId="LiveId" clId="{3CEB6900-5F2A-4E60-AD8C-FF39060F2D67}" dt="2025-09-28T07:12:19.990" v="824" actId="21"/>
          <ac:spMkLst>
            <pc:docMk/>
            <pc:sldMk cId="738864956" sldId="5183"/>
            <ac:spMk id="4" creationId="{00000000-0000-0000-0000-000000000000}"/>
          </ac:spMkLst>
        </pc:spChg>
        <pc:spChg chg="add del mod">
          <ac:chgData name="Linh Hà" userId="231ea8e710f67e19" providerId="LiveId" clId="{3CEB6900-5F2A-4E60-AD8C-FF39060F2D67}" dt="2025-09-28T07:12:19.990" v="824" actId="21"/>
          <ac:spMkLst>
            <pc:docMk/>
            <pc:sldMk cId="738864956" sldId="5183"/>
            <ac:spMk id="5" creationId="{00000000-0000-0000-0000-000000000000}"/>
          </ac:spMkLst>
        </pc:spChg>
        <pc:spChg chg="add del mod">
          <ac:chgData name="Linh Hà" userId="231ea8e710f67e19" providerId="LiveId" clId="{3CEB6900-5F2A-4E60-AD8C-FF39060F2D67}" dt="2025-09-28T07:12:19.990" v="824" actId="21"/>
          <ac:spMkLst>
            <pc:docMk/>
            <pc:sldMk cId="738864956" sldId="5183"/>
            <ac:spMk id="10" creationId="{00000000-0000-0000-0000-000000000000}"/>
          </ac:spMkLst>
        </pc:spChg>
        <pc:spChg chg="add mod">
          <ac:chgData name="Linh Hà" userId="231ea8e710f67e19" providerId="LiveId" clId="{3CEB6900-5F2A-4E60-AD8C-FF39060F2D67}" dt="2025-09-28T07:16:49.849" v="904" actId="164"/>
          <ac:spMkLst>
            <pc:docMk/>
            <pc:sldMk cId="738864956" sldId="5183"/>
            <ac:spMk id="12" creationId="{05975E22-EBF5-21AE-C3E9-4D053434077F}"/>
          </ac:spMkLst>
        </pc:spChg>
        <pc:spChg chg="add mod">
          <ac:chgData name="Linh Hà" userId="231ea8e710f67e19" providerId="LiveId" clId="{3CEB6900-5F2A-4E60-AD8C-FF39060F2D67}" dt="2025-09-28T07:12:39.299" v="828"/>
          <ac:spMkLst>
            <pc:docMk/>
            <pc:sldMk cId="738864956" sldId="5183"/>
            <ac:spMk id="13" creationId="{00000000-0000-0000-0000-000000000000}"/>
          </ac:spMkLst>
        </pc:spChg>
        <pc:spChg chg="add mod">
          <ac:chgData name="Linh Hà" userId="231ea8e710f67e19" providerId="LiveId" clId="{3CEB6900-5F2A-4E60-AD8C-FF39060F2D67}" dt="2025-09-28T07:12:39.299" v="828"/>
          <ac:spMkLst>
            <pc:docMk/>
            <pc:sldMk cId="738864956" sldId="5183"/>
            <ac:spMk id="14" creationId="{00000000-0000-0000-0000-000000000000}"/>
          </ac:spMkLst>
        </pc:spChg>
        <pc:spChg chg="add mod">
          <ac:chgData name="Linh Hà" userId="231ea8e710f67e19" providerId="LiveId" clId="{3CEB6900-5F2A-4E60-AD8C-FF39060F2D67}" dt="2025-09-28T07:12:39.299" v="828"/>
          <ac:spMkLst>
            <pc:docMk/>
            <pc:sldMk cId="738864956" sldId="5183"/>
            <ac:spMk id="15" creationId="{00000000-0000-0000-0000-000000000000}"/>
          </ac:spMkLst>
        </pc:spChg>
        <pc:spChg chg="add mod">
          <ac:chgData name="Linh Hà" userId="231ea8e710f67e19" providerId="LiveId" clId="{3CEB6900-5F2A-4E60-AD8C-FF39060F2D67}" dt="2025-09-28T07:12:54.595" v="847" actId="1038"/>
          <ac:spMkLst>
            <pc:docMk/>
            <pc:sldMk cId="738864956" sldId="5183"/>
            <ac:spMk id="20" creationId="{00000000-0000-0000-0000-000000000000}"/>
          </ac:spMkLst>
        </pc:spChg>
        <pc:grpChg chg="add mod">
          <ac:chgData name="Linh Hà" userId="231ea8e710f67e19" providerId="LiveId" clId="{3CEB6900-5F2A-4E60-AD8C-FF39060F2D67}" dt="2025-09-28T07:16:49.849" v="904" actId="164"/>
          <ac:grpSpMkLst>
            <pc:docMk/>
            <pc:sldMk cId="738864956" sldId="5183"/>
            <ac:grpSpMk id="22" creationId="{92CD541A-BE68-7DB4-3B09-6D525C3747C3}"/>
          </ac:grpSpMkLst>
        </pc:grpChg>
        <pc:picChg chg="add mod">
          <ac:chgData name="Linh Hà" userId="231ea8e710f67e19" providerId="LiveId" clId="{3CEB6900-5F2A-4E60-AD8C-FF39060F2D67}" dt="2025-09-28T07:16:49.849" v="904" actId="164"/>
          <ac:picMkLst>
            <pc:docMk/>
            <pc:sldMk cId="738864956" sldId="5183"/>
            <ac:picMk id="2" creationId="{920D424D-0134-C6D0-6D7A-B5CAA8AF730A}"/>
          </ac:picMkLst>
        </pc:picChg>
        <pc:picChg chg="add del mod">
          <ac:chgData name="Linh Hà" userId="231ea8e710f67e19" providerId="LiveId" clId="{3CEB6900-5F2A-4E60-AD8C-FF39060F2D67}" dt="2025-09-28T07:12:19.990" v="824" actId="21"/>
          <ac:picMkLst>
            <pc:docMk/>
            <pc:sldMk cId="738864956" sldId="5183"/>
            <ac:picMk id="6" creationId="{00000000-0000-0000-0000-000000000000}"/>
          </ac:picMkLst>
        </pc:picChg>
        <pc:picChg chg="add del mod">
          <ac:chgData name="Linh Hà" userId="231ea8e710f67e19" providerId="LiveId" clId="{3CEB6900-5F2A-4E60-AD8C-FF39060F2D67}" dt="2025-09-28T07:12:19.990" v="824" actId="21"/>
          <ac:picMkLst>
            <pc:docMk/>
            <pc:sldMk cId="738864956" sldId="5183"/>
            <ac:picMk id="7" creationId="{00000000-0000-0000-0000-000000000000}"/>
          </ac:picMkLst>
        </pc:picChg>
        <pc:picChg chg="add del mod">
          <ac:chgData name="Linh Hà" userId="231ea8e710f67e19" providerId="LiveId" clId="{3CEB6900-5F2A-4E60-AD8C-FF39060F2D67}" dt="2025-09-28T07:12:19.990" v="824" actId="21"/>
          <ac:picMkLst>
            <pc:docMk/>
            <pc:sldMk cId="738864956" sldId="5183"/>
            <ac:picMk id="8" creationId="{00000000-0000-0000-0000-000000000000}"/>
          </ac:picMkLst>
        </pc:picChg>
        <pc:picChg chg="add del mod">
          <ac:chgData name="Linh Hà" userId="231ea8e710f67e19" providerId="LiveId" clId="{3CEB6900-5F2A-4E60-AD8C-FF39060F2D67}" dt="2025-09-28T07:12:19.990" v="824" actId="21"/>
          <ac:picMkLst>
            <pc:docMk/>
            <pc:sldMk cId="738864956" sldId="5183"/>
            <ac:picMk id="9" creationId="{00000000-0000-0000-0000-000000000000}"/>
          </ac:picMkLst>
        </pc:picChg>
        <pc:picChg chg="add del mod">
          <ac:chgData name="Linh Hà" userId="231ea8e710f67e19" providerId="LiveId" clId="{3CEB6900-5F2A-4E60-AD8C-FF39060F2D67}" dt="2025-09-28T07:12:19.990" v="824" actId="21"/>
          <ac:picMkLst>
            <pc:docMk/>
            <pc:sldMk cId="738864956" sldId="5183"/>
            <ac:picMk id="11" creationId="{00000000-0000-0000-0000-000000000000}"/>
          </ac:picMkLst>
        </pc:picChg>
        <pc:picChg chg="add mod">
          <ac:chgData name="Linh Hà" userId="231ea8e710f67e19" providerId="LiveId" clId="{3CEB6900-5F2A-4E60-AD8C-FF39060F2D67}" dt="2025-09-28T07:12:39.299" v="828"/>
          <ac:picMkLst>
            <pc:docMk/>
            <pc:sldMk cId="738864956" sldId="5183"/>
            <ac:picMk id="16" creationId="{00000000-0000-0000-0000-000000000000}"/>
          </ac:picMkLst>
        </pc:picChg>
        <pc:picChg chg="add mod">
          <ac:chgData name="Linh Hà" userId="231ea8e710f67e19" providerId="LiveId" clId="{3CEB6900-5F2A-4E60-AD8C-FF39060F2D67}" dt="2025-09-28T07:12:39.299" v="828"/>
          <ac:picMkLst>
            <pc:docMk/>
            <pc:sldMk cId="738864956" sldId="5183"/>
            <ac:picMk id="17" creationId="{00000000-0000-0000-0000-000000000000}"/>
          </ac:picMkLst>
        </pc:picChg>
        <pc:picChg chg="add mod">
          <ac:chgData name="Linh Hà" userId="231ea8e710f67e19" providerId="LiveId" clId="{3CEB6900-5F2A-4E60-AD8C-FF39060F2D67}" dt="2025-09-28T07:12:39.299" v="828"/>
          <ac:picMkLst>
            <pc:docMk/>
            <pc:sldMk cId="738864956" sldId="5183"/>
            <ac:picMk id="18" creationId="{00000000-0000-0000-0000-000000000000}"/>
          </ac:picMkLst>
        </pc:picChg>
        <pc:picChg chg="add mod">
          <ac:chgData name="Linh Hà" userId="231ea8e710f67e19" providerId="LiveId" clId="{3CEB6900-5F2A-4E60-AD8C-FF39060F2D67}" dt="2025-09-28T07:12:39.299" v="828"/>
          <ac:picMkLst>
            <pc:docMk/>
            <pc:sldMk cId="738864956" sldId="5183"/>
            <ac:picMk id="19" creationId="{00000000-0000-0000-0000-000000000000}"/>
          </ac:picMkLst>
        </pc:picChg>
        <pc:picChg chg="add mod">
          <ac:chgData name="Linh Hà" userId="231ea8e710f67e19" providerId="LiveId" clId="{3CEB6900-5F2A-4E60-AD8C-FF39060F2D67}" dt="2025-09-28T07:12:54.595" v="847" actId="1038"/>
          <ac:picMkLst>
            <pc:docMk/>
            <pc:sldMk cId="738864956" sldId="5183"/>
            <ac:picMk id="21" creationId="{00000000-0000-0000-0000-000000000000}"/>
          </ac:picMkLst>
        </pc:picChg>
      </pc:sldChg>
      <pc:sldChg chg="addSp delSp modSp new mod modAnim">
        <pc:chgData name="Linh Hà" userId="231ea8e710f67e19" providerId="LiveId" clId="{3CEB6900-5F2A-4E60-AD8C-FF39060F2D67}" dt="2025-09-28T07:09:44.374" v="797"/>
        <pc:sldMkLst>
          <pc:docMk/>
          <pc:sldMk cId="2941092318" sldId="5184"/>
        </pc:sldMkLst>
        <pc:spChg chg="del">
          <ac:chgData name="Linh Hà" userId="231ea8e710f67e19" providerId="LiveId" clId="{3CEB6900-5F2A-4E60-AD8C-FF39060F2D67}" dt="2025-09-28T07:09:37.690" v="794" actId="478"/>
          <ac:spMkLst>
            <pc:docMk/>
            <pc:sldMk cId="2941092318" sldId="5184"/>
            <ac:spMk id="2" creationId="{C7AC647A-5DEF-5CBC-6220-317C120D4318}"/>
          </ac:spMkLst>
        </pc:spChg>
        <pc:picChg chg="add mod">
          <ac:chgData name="Linh Hà" userId="231ea8e710f67e19" providerId="LiveId" clId="{3CEB6900-5F2A-4E60-AD8C-FF39060F2D67}" dt="2025-09-28T07:09:38.537" v="795"/>
          <ac:picMkLst>
            <pc:docMk/>
            <pc:sldMk cId="2941092318" sldId="5184"/>
            <ac:picMk id="3" creationId="{0FD8D19A-46E2-850C-B33F-14DABBF00025}"/>
          </ac:picMkLst>
        </pc:picChg>
        <pc:picChg chg="add mod">
          <ac:chgData name="Linh Hà" userId="231ea8e710f67e19" providerId="LiveId" clId="{3CEB6900-5F2A-4E60-AD8C-FF39060F2D67}" dt="2025-09-28T07:09:44.374" v="797"/>
          <ac:picMkLst>
            <pc:docMk/>
            <pc:sldMk cId="2941092318" sldId="5184"/>
            <ac:picMk id="4" creationId="{E6E3483B-A0C0-F29A-3148-2A3029CD38A2}"/>
          </ac:picMkLst>
        </pc:picChg>
        <pc:picChg chg="add mod">
          <ac:chgData name="Linh Hà" userId="231ea8e710f67e19" providerId="LiveId" clId="{3CEB6900-5F2A-4E60-AD8C-FF39060F2D67}" dt="2025-09-28T07:09:44.374" v="797"/>
          <ac:picMkLst>
            <pc:docMk/>
            <pc:sldMk cId="2941092318" sldId="5184"/>
            <ac:picMk id="5" creationId="{8559B7F8-A300-A83A-B97B-ACCB11F95A35}"/>
          </ac:picMkLst>
        </pc:picChg>
        <pc:picChg chg="add mod">
          <ac:chgData name="Linh Hà" userId="231ea8e710f67e19" providerId="LiveId" clId="{3CEB6900-5F2A-4E60-AD8C-FF39060F2D67}" dt="2025-09-28T07:09:44.374" v="797"/>
          <ac:picMkLst>
            <pc:docMk/>
            <pc:sldMk cId="2941092318" sldId="5184"/>
            <ac:picMk id="6" creationId="{1A4D552E-33FC-03CC-936B-A395FAF7C770}"/>
          </ac:picMkLst>
        </pc:picChg>
        <pc:picChg chg="add mod">
          <ac:chgData name="Linh Hà" userId="231ea8e710f67e19" providerId="LiveId" clId="{3CEB6900-5F2A-4E60-AD8C-FF39060F2D67}" dt="2025-09-28T07:09:44.374" v="797"/>
          <ac:picMkLst>
            <pc:docMk/>
            <pc:sldMk cId="2941092318" sldId="5184"/>
            <ac:picMk id="7" creationId="{894DF201-DA82-5106-46A7-C15A7EDBF118}"/>
          </ac:picMkLst>
        </pc:picChg>
      </pc:sldChg>
      <pc:sldChg chg="addSp delSp modSp new mod modAnim">
        <pc:chgData name="Linh Hà" userId="231ea8e710f67e19" providerId="LiveId" clId="{3CEB6900-5F2A-4E60-AD8C-FF39060F2D67}" dt="2025-09-28T07:11:30.168" v="819" actId="1037"/>
        <pc:sldMkLst>
          <pc:docMk/>
          <pc:sldMk cId="2833465794" sldId="5185"/>
        </pc:sldMkLst>
        <pc:spChg chg="del">
          <ac:chgData name="Linh Hà" userId="231ea8e710f67e19" providerId="LiveId" clId="{3CEB6900-5F2A-4E60-AD8C-FF39060F2D67}" dt="2025-09-28T07:11:03.624" v="810" actId="478"/>
          <ac:spMkLst>
            <pc:docMk/>
            <pc:sldMk cId="2833465794" sldId="5185"/>
            <ac:spMk id="2" creationId="{C4529023-6A04-5B03-6537-ED46D939AC9E}"/>
          </ac:spMkLst>
        </pc:spChg>
        <pc:spChg chg="add mod">
          <ac:chgData name="Linh Hà" userId="231ea8e710f67e19" providerId="LiveId" clId="{3CEB6900-5F2A-4E60-AD8C-FF39060F2D67}" dt="2025-09-28T07:11:20.607" v="815"/>
          <ac:spMkLst>
            <pc:docMk/>
            <pc:sldMk cId="2833465794" sldId="5185"/>
            <ac:spMk id="9" creationId="{B480D3A9-FA64-47A9-74E8-7284FFA2060B}"/>
          </ac:spMkLst>
        </pc:spChg>
        <pc:picChg chg="add mod">
          <ac:chgData name="Linh Hà" userId="231ea8e710f67e19" providerId="LiveId" clId="{3CEB6900-5F2A-4E60-AD8C-FF39060F2D67}" dt="2025-09-28T07:11:04.681" v="811"/>
          <ac:picMkLst>
            <pc:docMk/>
            <pc:sldMk cId="2833465794" sldId="5185"/>
            <ac:picMk id="3" creationId="{9DFA435E-EB77-45F4-C5D5-6661F4541D7C}"/>
          </ac:picMkLst>
        </pc:picChg>
        <pc:picChg chg="add mod">
          <ac:chgData name="Linh Hà" userId="231ea8e710f67e19" providerId="LiveId" clId="{3CEB6900-5F2A-4E60-AD8C-FF39060F2D67}" dt="2025-09-28T07:11:04.681" v="811"/>
          <ac:picMkLst>
            <pc:docMk/>
            <pc:sldMk cId="2833465794" sldId="5185"/>
            <ac:picMk id="4" creationId="{398169E1-A348-7191-9010-F116D963623B}"/>
          </ac:picMkLst>
        </pc:picChg>
        <pc:picChg chg="add mod">
          <ac:chgData name="Linh Hà" userId="231ea8e710f67e19" providerId="LiveId" clId="{3CEB6900-5F2A-4E60-AD8C-FF39060F2D67}" dt="2025-09-28T07:11:04.681" v="811"/>
          <ac:picMkLst>
            <pc:docMk/>
            <pc:sldMk cId="2833465794" sldId="5185"/>
            <ac:picMk id="5" creationId="{B34B80C1-1C02-5BBD-D8A7-C250F45F751D}"/>
          </ac:picMkLst>
        </pc:picChg>
        <pc:picChg chg="add mod">
          <ac:chgData name="Linh Hà" userId="231ea8e710f67e19" providerId="LiveId" clId="{3CEB6900-5F2A-4E60-AD8C-FF39060F2D67}" dt="2025-09-28T07:11:04.681" v="811"/>
          <ac:picMkLst>
            <pc:docMk/>
            <pc:sldMk cId="2833465794" sldId="5185"/>
            <ac:picMk id="6" creationId="{31CB4BA6-AAB2-B645-CD59-C98D8DBED421}"/>
          </ac:picMkLst>
        </pc:picChg>
        <pc:picChg chg="add mod">
          <ac:chgData name="Linh Hà" userId="231ea8e710f67e19" providerId="LiveId" clId="{3CEB6900-5F2A-4E60-AD8C-FF39060F2D67}" dt="2025-09-28T07:11:13.957" v="813"/>
          <ac:picMkLst>
            <pc:docMk/>
            <pc:sldMk cId="2833465794" sldId="5185"/>
            <ac:picMk id="7" creationId="{B32D8C89-A00D-45D1-BF28-C6138E8A23F6}"/>
          </ac:picMkLst>
        </pc:picChg>
        <pc:picChg chg="add mod">
          <ac:chgData name="Linh Hà" userId="231ea8e710f67e19" providerId="LiveId" clId="{3CEB6900-5F2A-4E60-AD8C-FF39060F2D67}" dt="2025-09-28T07:11:20.607" v="815"/>
          <ac:picMkLst>
            <pc:docMk/>
            <pc:sldMk cId="2833465794" sldId="5185"/>
            <ac:picMk id="8" creationId="{A9C60D3F-5326-7786-BD26-6D6B60C1A385}"/>
          </ac:picMkLst>
        </pc:picChg>
        <pc:picChg chg="add mod">
          <ac:chgData name="Linh Hà" userId="231ea8e710f67e19" providerId="LiveId" clId="{3CEB6900-5F2A-4E60-AD8C-FF39060F2D67}" dt="2025-09-28T07:11:30.168" v="819" actId="1037"/>
          <ac:picMkLst>
            <pc:docMk/>
            <pc:sldMk cId="2833465794" sldId="5185"/>
            <ac:picMk id="10" creationId="{F75CD515-430F-4260-6695-835F44673A2F}"/>
          </ac:picMkLst>
        </pc:picChg>
        <pc:picChg chg="add mod">
          <ac:chgData name="Linh Hà" userId="231ea8e710f67e19" providerId="LiveId" clId="{3CEB6900-5F2A-4E60-AD8C-FF39060F2D67}" dt="2025-09-28T07:11:20.607" v="815"/>
          <ac:picMkLst>
            <pc:docMk/>
            <pc:sldMk cId="2833465794" sldId="5185"/>
            <ac:picMk id="11" creationId="{9954F753-7DB9-53F8-D7FA-2019C1AFA367}"/>
          </ac:picMkLst>
        </pc:picChg>
        <pc:picChg chg="add mod">
          <ac:chgData name="Linh Hà" userId="231ea8e710f67e19" providerId="LiveId" clId="{3CEB6900-5F2A-4E60-AD8C-FF39060F2D67}" dt="2025-09-28T07:11:20.607" v="815"/>
          <ac:picMkLst>
            <pc:docMk/>
            <pc:sldMk cId="2833465794" sldId="5185"/>
            <ac:picMk id="12" creationId="{E9289120-790A-93C0-C441-8BDC1FE1E812}"/>
          </ac:picMkLst>
        </pc:picChg>
        <pc:picChg chg="add mod">
          <ac:chgData name="Linh Hà" userId="231ea8e710f67e19" providerId="LiveId" clId="{3CEB6900-5F2A-4E60-AD8C-FF39060F2D67}" dt="2025-09-28T07:11:20.607" v="815"/>
          <ac:picMkLst>
            <pc:docMk/>
            <pc:sldMk cId="2833465794" sldId="5185"/>
            <ac:picMk id="13" creationId="{C81163DD-4414-36C6-E90D-D257DB9B0E03}"/>
          </ac:picMkLst>
        </pc:picChg>
        <pc:picChg chg="add mod">
          <ac:chgData name="Linh Hà" userId="231ea8e710f67e19" providerId="LiveId" clId="{3CEB6900-5F2A-4E60-AD8C-FF39060F2D67}" dt="2025-09-28T07:11:20.607" v="815"/>
          <ac:picMkLst>
            <pc:docMk/>
            <pc:sldMk cId="2833465794" sldId="5185"/>
            <ac:picMk id="14" creationId="{36FF8E5A-3D1C-994E-BDED-C754D30F99E8}"/>
          </ac:picMkLst>
        </pc:picChg>
      </pc:sldChg>
      <pc:sldChg chg="addSp modSp new mod">
        <pc:chgData name="Linh Hà" userId="231ea8e710f67e19" providerId="LiveId" clId="{3CEB6900-5F2A-4E60-AD8C-FF39060F2D67}" dt="2025-09-28T07:17:08.808" v="922" actId="1038"/>
        <pc:sldMkLst>
          <pc:docMk/>
          <pc:sldMk cId="2106318961" sldId="5186"/>
        </pc:sldMkLst>
        <pc:spChg chg="mod">
          <ac:chgData name="Linh Hà" userId="231ea8e710f67e19" providerId="LiveId" clId="{3CEB6900-5F2A-4E60-AD8C-FF39060F2D67}" dt="2025-09-28T07:16:57.776" v="906"/>
          <ac:spMkLst>
            <pc:docMk/>
            <pc:sldMk cId="2106318961" sldId="5186"/>
            <ac:spMk id="4" creationId="{48D9A98A-FB6F-4117-00C3-8240FFC96EB1}"/>
          </ac:spMkLst>
        </pc:spChg>
        <pc:spChg chg="add mod">
          <ac:chgData name="Linh Hà" userId="231ea8e710f67e19" providerId="LiveId" clId="{3CEB6900-5F2A-4E60-AD8C-FF39060F2D67}" dt="2025-09-28T07:17:08.808" v="922" actId="1038"/>
          <ac:spMkLst>
            <pc:docMk/>
            <pc:sldMk cId="2106318961" sldId="5186"/>
            <ac:spMk id="5" creationId="{00000000-0000-0000-0000-000000000000}"/>
          </ac:spMkLst>
        </pc:spChg>
        <pc:spChg chg="add mod">
          <ac:chgData name="Linh Hà" userId="231ea8e710f67e19" providerId="LiveId" clId="{3CEB6900-5F2A-4E60-AD8C-FF39060F2D67}" dt="2025-09-28T07:17:03.625" v="908"/>
          <ac:spMkLst>
            <pc:docMk/>
            <pc:sldMk cId="2106318961" sldId="5186"/>
            <ac:spMk id="6" creationId="{00000000-0000-0000-0000-000000000000}"/>
          </ac:spMkLst>
        </pc:spChg>
        <pc:grpChg chg="add mod">
          <ac:chgData name="Linh Hà" userId="231ea8e710f67e19" providerId="LiveId" clId="{3CEB6900-5F2A-4E60-AD8C-FF39060F2D67}" dt="2025-09-28T07:16:57.776" v="906"/>
          <ac:grpSpMkLst>
            <pc:docMk/>
            <pc:sldMk cId="2106318961" sldId="5186"/>
            <ac:grpSpMk id="2" creationId="{55D5FF75-06E2-605A-5B15-FAB3EFAD6FAC}"/>
          </ac:grpSpMkLst>
        </pc:grpChg>
        <pc:picChg chg="mod">
          <ac:chgData name="Linh Hà" userId="231ea8e710f67e19" providerId="LiveId" clId="{3CEB6900-5F2A-4E60-AD8C-FF39060F2D67}" dt="2025-09-28T07:16:57.776" v="906"/>
          <ac:picMkLst>
            <pc:docMk/>
            <pc:sldMk cId="2106318961" sldId="5186"/>
            <ac:picMk id="3" creationId="{F2C4389D-B884-41CD-A8B2-E6C25ECD8725}"/>
          </ac:picMkLst>
        </pc:picChg>
        <pc:picChg chg="add mod">
          <ac:chgData name="Linh Hà" userId="231ea8e710f67e19" providerId="LiveId" clId="{3CEB6900-5F2A-4E60-AD8C-FF39060F2D67}" dt="2025-09-28T07:17:03.625" v="908"/>
          <ac:picMkLst>
            <pc:docMk/>
            <pc:sldMk cId="2106318961" sldId="5186"/>
            <ac:picMk id="7" creationId="{00000000-0000-0000-0000-000000000000}"/>
          </ac:picMkLst>
        </pc:picChg>
        <pc:picChg chg="add mod">
          <ac:chgData name="Linh Hà" userId="231ea8e710f67e19" providerId="LiveId" clId="{3CEB6900-5F2A-4E60-AD8C-FF39060F2D67}" dt="2025-09-28T07:17:08.808" v="922" actId="1038"/>
          <ac:picMkLst>
            <pc:docMk/>
            <pc:sldMk cId="2106318961" sldId="5186"/>
            <ac:picMk id="8" creationId="{00000000-0000-0000-0000-000000000000}"/>
          </ac:picMkLst>
        </pc:picChg>
      </pc:sldChg>
      <pc:sldChg chg="addSp modSp new mod modAnim">
        <pc:chgData name="Linh Hà" userId="231ea8e710f67e19" providerId="LiveId" clId="{3CEB6900-5F2A-4E60-AD8C-FF39060F2D67}" dt="2025-09-28T07:18:13.195" v="938"/>
        <pc:sldMkLst>
          <pc:docMk/>
          <pc:sldMk cId="2969734611" sldId="5187"/>
        </pc:sldMkLst>
        <pc:spChg chg="mod">
          <ac:chgData name="Linh Hà" userId="231ea8e710f67e19" providerId="LiveId" clId="{3CEB6900-5F2A-4E60-AD8C-FF39060F2D67}" dt="2025-09-28T07:18:11.682" v="937" actId="1076"/>
          <ac:spMkLst>
            <pc:docMk/>
            <pc:sldMk cId="2969734611" sldId="5187"/>
            <ac:spMk id="4" creationId="{778E0018-A2A0-D3A3-D4F0-5D17A07E77D6}"/>
          </ac:spMkLst>
        </pc:spChg>
        <pc:spChg chg="add mod">
          <ac:chgData name="Linh Hà" userId="231ea8e710f67e19" providerId="LiveId" clId="{3CEB6900-5F2A-4E60-AD8C-FF39060F2D67}" dt="2025-09-28T07:18:13.195" v="938"/>
          <ac:spMkLst>
            <pc:docMk/>
            <pc:sldMk cId="2969734611" sldId="5187"/>
            <ac:spMk id="6" creationId="{00000000-0000-0000-0000-000000000000}"/>
          </ac:spMkLst>
        </pc:spChg>
        <pc:spChg chg="add mod">
          <ac:chgData name="Linh Hà" userId="231ea8e710f67e19" providerId="LiveId" clId="{3CEB6900-5F2A-4E60-AD8C-FF39060F2D67}" dt="2025-09-28T07:18:13.195" v="938"/>
          <ac:spMkLst>
            <pc:docMk/>
            <pc:sldMk cId="2969734611" sldId="5187"/>
            <ac:spMk id="8" creationId="{00000000-0000-0000-0000-000000000000}"/>
          </ac:spMkLst>
        </pc:spChg>
        <pc:spChg chg="add mod">
          <ac:chgData name="Linh Hà" userId="231ea8e710f67e19" providerId="LiveId" clId="{3CEB6900-5F2A-4E60-AD8C-FF39060F2D67}" dt="2025-09-28T07:18:13.195" v="938"/>
          <ac:spMkLst>
            <pc:docMk/>
            <pc:sldMk cId="2969734611" sldId="5187"/>
            <ac:spMk id="9" creationId="{00000000-0000-0000-0000-000000000000}"/>
          </ac:spMkLst>
        </pc:spChg>
        <pc:spChg chg="add mod">
          <ac:chgData name="Linh Hà" userId="231ea8e710f67e19" providerId="LiveId" clId="{3CEB6900-5F2A-4E60-AD8C-FF39060F2D67}" dt="2025-09-28T07:18:13.195" v="938"/>
          <ac:spMkLst>
            <pc:docMk/>
            <pc:sldMk cId="2969734611" sldId="5187"/>
            <ac:spMk id="10" creationId="{00000000-0000-0000-0000-000000000000}"/>
          </ac:spMkLst>
        </pc:spChg>
        <pc:spChg chg="add mod">
          <ac:chgData name="Linh Hà" userId="231ea8e710f67e19" providerId="LiveId" clId="{3CEB6900-5F2A-4E60-AD8C-FF39060F2D67}" dt="2025-09-28T07:18:13.195" v="938"/>
          <ac:spMkLst>
            <pc:docMk/>
            <pc:sldMk cId="2969734611" sldId="5187"/>
            <ac:spMk id="11" creationId="{00000000-0000-0000-0000-000000000000}"/>
          </ac:spMkLst>
        </pc:spChg>
        <pc:spChg chg="add mod">
          <ac:chgData name="Linh Hà" userId="231ea8e710f67e19" providerId="LiveId" clId="{3CEB6900-5F2A-4E60-AD8C-FF39060F2D67}" dt="2025-09-28T07:18:13.195" v="938"/>
          <ac:spMkLst>
            <pc:docMk/>
            <pc:sldMk cId="2969734611" sldId="5187"/>
            <ac:spMk id="12" creationId="{00000000-0000-0000-0000-000000000000}"/>
          </ac:spMkLst>
        </pc:spChg>
        <pc:spChg chg="add mod">
          <ac:chgData name="Linh Hà" userId="231ea8e710f67e19" providerId="LiveId" clId="{3CEB6900-5F2A-4E60-AD8C-FF39060F2D67}" dt="2025-09-28T07:18:13.195" v="938"/>
          <ac:spMkLst>
            <pc:docMk/>
            <pc:sldMk cId="2969734611" sldId="5187"/>
            <ac:spMk id="13" creationId="{00000000-0000-0000-0000-000000000000}"/>
          </ac:spMkLst>
        </pc:spChg>
        <pc:spChg chg="add mod">
          <ac:chgData name="Linh Hà" userId="231ea8e710f67e19" providerId="LiveId" clId="{3CEB6900-5F2A-4E60-AD8C-FF39060F2D67}" dt="2025-09-28T07:18:13.195" v="938"/>
          <ac:spMkLst>
            <pc:docMk/>
            <pc:sldMk cId="2969734611" sldId="5187"/>
            <ac:spMk id="15" creationId="{00000000-0000-0000-0000-000000000000}"/>
          </ac:spMkLst>
        </pc:spChg>
        <pc:spChg chg="add mod">
          <ac:chgData name="Linh Hà" userId="231ea8e710f67e19" providerId="LiveId" clId="{3CEB6900-5F2A-4E60-AD8C-FF39060F2D67}" dt="2025-09-28T07:18:13.195" v="938"/>
          <ac:spMkLst>
            <pc:docMk/>
            <pc:sldMk cId="2969734611" sldId="5187"/>
            <ac:spMk id="16" creationId="{00000000-0000-0000-0000-000000000000}"/>
          </ac:spMkLst>
        </pc:spChg>
        <pc:spChg chg="add mod">
          <ac:chgData name="Linh Hà" userId="231ea8e710f67e19" providerId="LiveId" clId="{3CEB6900-5F2A-4E60-AD8C-FF39060F2D67}" dt="2025-09-28T07:18:13.195" v="938"/>
          <ac:spMkLst>
            <pc:docMk/>
            <pc:sldMk cId="2969734611" sldId="5187"/>
            <ac:spMk id="17" creationId="{00000000-0000-0000-0000-000000000000}"/>
          </ac:spMkLst>
        </pc:spChg>
        <pc:grpChg chg="add mod">
          <ac:chgData name="Linh Hà" userId="231ea8e710f67e19" providerId="LiveId" clId="{3CEB6900-5F2A-4E60-AD8C-FF39060F2D67}" dt="2025-09-28T07:17:21.224" v="925"/>
          <ac:grpSpMkLst>
            <pc:docMk/>
            <pc:sldMk cId="2969734611" sldId="5187"/>
            <ac:grpSpMk id="2" creationId="{CD87B34E-D68E-03FB-8208-F525A6C1F456}"/>
          </ac:grpSpMkLst>
        </pc:grpChg>
        <pc:picChg chg="mod">
          <ac:chgData name="Linh Hà" userId="231ea8e710f67e19" providerId="LiveId" clId="{3CEB6900-5F2A-4E60-AD8C-FF39060F2D67}" dt="2025-09-28T07:17:21.224" v="925"/>
          <ac:picMkLst>
            <pc:docMk/>
            <pc:sldMk cId="2969734611" sldId="5187"/>
            <ac:picMk id="3" creationId="{7D0D0093-D139-674A-7CCB-2450EC884BA6}"/>
          </ac:picMkLst>
        </pc:picChg>
      </pc:sldChg>
      <pc:sldChg chg="addSp modSp new mod modAnim">
        <pc:chgData name="Linh Hà" userId="231ea8e710f67e19" providerId="LiveId" clId="{3CEB6900-5F2A-4E60-AD8C-FF39060F2D67}" dt="2025-09-28T07:18:35.609" v="941" actId="1076"/>
        <pc:sldMkLst>
          <pc:docMk/>
          <pc:sldMk cId="2478494738" sldId="5188"/>
        </pc:sldMkLst>
        <pc:spChg chg="mod">
          <ac:chgData name="Linh Hà" userId="231ea8e710f67e19" providerId="LiveId" clId="{3CEB6900-5F2A-4E60-AD8C-FF39060F2D67}" dt="2025-09-28T07:17:30.123" v="927"/>
          <ac:spMkLst>
            <pc:docMk/>
            <pc:sldMk cId="2478494738" sldId="5188"/>
            <ac:spMk id="4" creationId="{A97520FE-54B0-CD8F-B27D-9A37A62D4C54}"/>
          </ac:spMkLst>
        </pc:spChg>
        <pc:spChg chg="add mod">
          <ac:chgData name="Linh Hà" userId="231ea8e710f67e19" providerId="LiveId" clId="{3CEB6900-5F2A-4E60-AD8C-FF39060F2D67}" dt="2025-09-28T07:18:35.609" v="941" actId="1076"/>
          <ac:spMkLst>
            <pc:docMk/>
            <pc:sldMk cId="2478494738" sldId="5188"/>
            <ac:spMk id="7" creationId="{27A4C5CD-A8E5-9BFA-4744-5016E77BBC57}"/>
          </ac:spMkLst>
        </pc:spChg>
        <pc:spChg chg="add mod">
          <ac:chgData name="Linh Hà" userId="231ea8e710f67e19" providerId="LiveId" clId="{3CEB6900-5F2A-4E60-AD8C-FF39060F2D67}" dt="2025-09-28T07:18:27.255" v="940"/>
          <ac:spMkLst>
            <pc:docMk/>
            <pc:sldMk cId="2478494738" sldId="5188"/>
            <ac:spMk id="20" creationId="{1BEF8640-1554-468C-9D8E-2F35441828B8}"/>
          </ac:spMkLst>
        </pc:spChg>
        <pc:spChg chg="add mod">
          <ac:chgData name="Linh Hà" userId="231ea8e710f67e19" providerId="LiveId" clId="{3CEB6900-5F2A-4E60-AD8C-FF39060F2D67}" dt="2025-09-28T07:18:27.255" v="940"/>
          <ac:spMkLst>
            <pc:docMk/>
            <pc:sldMk cId="2478494738" sldId="5188"/>
            <ac:spMk id="44" creationId="{E20CEA7B-FBCA-4FED-8C7E-F830C1695342}"/>
          </ac:spMkLst>
        </pc:spChg>
        <pc:spChg chg="add mod">
          <ac:chgData name="Linh Hà" userId="231ea8e710f67e19" providerId="LiveId" clId="{3CEB6900-5F2A-4E60-AD8C-FF39060F2D67}" dt="2025-09-28T07:18:27.255" v="940"/>
          <ac:spMkLst>
            <pc:docMk/>
            <pc:sldMk cId="2478494738" sldId="5188"/>
            <ac:spMk id="45" creationId="{5F4C0911-E488-4275-9DA5-0D19DF513A7E}"/>
          </ac:spMkLst>
        </pc:spChg>
        <pc:grpChg chg="add mod">
          <ac:chgData name="Linh Hà" userId="231ea8e710f67e19" providerId="LiveId" clId="{3CEB6900-5F2A-4E60-AD8C-FF39060F2D67}" dt="2025-09-28T07:17:30.123" v="927"/>
          <ac:grpSpMkLst>
            <pc:docMk/>
            <pc:sldMk cId="2478494738" sldId="5188"/>
            <ac:grpSpMk id="2" creationId="{47F33892-2C38-F21B-E25F-99B20337154C}"/>
          </ac:grpSpMkLst>
        </pc:grpChg>
        <pc:picChg chg="mod">
          <ac:chgData name="Linh Hà" userId="231ea8e710f67e19" providerId="LiveId" clId="{3CEB6900-5F2A-4E60-AD8C-FF39060F2D67}" dt="2025-09-28T07:17:30.123" v="927"/>
          <ac:picMkLst>
            <pc:docMk/>
            <pc:sldMk cId="2478494738" sldId="5188"/>
            <ac:picMk id="3" creationId="{E78DDA20-3D1C-08B5-7FF7-39C8CBAB557E}"/>
          </ac:picMkLst>
        </pc:picChg>
        <pc:picChg chg="add mod">
          <ac:chgData name="Linh Hà" userId="231ea8e710f67e19" providerId="LiveId" clId="{3CEB6900-5F2A-4E60-AD8C-FF39060F2D67}" dt="2025-09-28T07:18:27.255" v="940"/>
          <ac:picMkLst>
            <pc:docMk/>
            <pc:sldMk cId="2478494738" sldId="5188"/>
            <ac:picMk id="5" creationId="{640C87FC-EBDC-4083-8132-EFFDF3F6F685}"/>
          </ac:picMkLst>
        </pc:picChg>
        <pc:picChg chg="add mod">
          <ac:chgData name="Linh Hà" userId="231ea8e710f67e19" providerId="LiveId" clId="{3CEB6900-5F2A-4E60-AD8C-FF39060F2D67}" dt="2025-09-28T07:18:27.255" v="940"/>
          <ac:picMkLst>
            <pc:docMk/>
            <pc:sldMk cId="2478494738" sldId="5188"/>
            <ac:picMk id="6" creationId="{0B286DE5-EE27-44E3-821E-A8F6F59F2351}"/>
          </ac:picMkLst>
        </pc:picChg>
      </pc:sldChg>
      <pc:sldChg chg="addSp modSp new mod modAnim">
        <pc:chgData name="Linh Hà" userId="231ea8e710f67e19" providerId="LiveId" clId="{3CEB6900-5F2A-4E60-AD8C-FF39060F2D67}" dt="2025-09-28T07:19:13.650" v="986" actId="14100"/>
        <pc:sldMkLst>
          <pc:docMk/>
          <pc:sldMk cId="212315108" sldId="5189"/>
        </pc:sldMkLst>
        <pc:spChg chg="mod">
          <ac:chgData name="Linh Hà" userId="231ea8e710f67e19" providerId="LiveId" clId="{3CEB6900-5F2A-4E60-AD8C-FF39060F2D67}" dt="2025-09-28T07:17:37.440" v="929"/>
          <ac:spMkLst>
            <pc:docMk/>
            <pc:sldMk cId="212315108" sldId="5189"/>
            <ac:spMk id="4" creationId="{DC534EF3-BE2D-7200-513F-7B45CDF8E4CB}"/>
          </ac:spMkLst>
        </pc:spChg>
        <pc:spChg chg="add mod">
          <ac:chgData name="Linh Hà" userId="231ea8e710f67e19" providerId="LiveId" clId="{3CEB6900-5F2A-4E60-AD8C-FF39060F2D67}" dt="2025-09-28T07:19:07.537" v="985" actId="1036"/>
          <ac:spMkLst>
            <pc:docMk/>
            <pc:sldMk cId="212315108" sldId="5189"/>
            <ac:spMk id="5" creationId="{96DD8AF2-7CF3-9778-F3C4-4C22E1180252}"/>
          </ac:spMkLst>
        </pc:spChg>
        <pc:spChg chg="add mod">
          <ac:chgData name="Linh Hà" userId="231ea8e710f67e19" providerId="LiveId" clId="{3CEB6900-5F2A-4E60-AD8C-FF39060F2D67}" dt="2025-09-28T07:18:57.929" v="976" actId="1035"/>
          <ac:spMkLst>
            <pc:docMk/>
            <pc:sldMk cId="212315108" sldId="5189"/>
            <ac:spMk id="20" creationId="{1BEF8640-1554-468C-9D8E-2F35441828B8}"/>
          </ac:spMkLst>
        </pc:spChg>
        <pc:spChg chg="add mod">
          <ac:chgData name="Linh Hà" userId="231ea8e710f67e19" providerId="LiveId" clId="{3CEB6900-5F2A-4E60-AD8C-FF39060F2D67}" dt="2025-09-28T07:18:47.366" v="944"/>
          <ac:spMkLst>
            <pc:docMk/>
            <pc:sldMk cId="212315108" sldId="5189"/>
            <ac:spMk id="44" creationId="{E20CEA7B-FBCA-4FED-8C7E-F830C1695342}"/>
          </ac:spMkLst>
        </pc:spChg>
        <pc:spChg chg="add mod">
          <ac:chgData name="Linh Hà" userId="231ea8e710f67e19" providerId="LiveId" clId="{3CEB6900-5F2A-4E60-AD8C-FF39060F2D67}" dt="2025-09-28T07:19:13.650" v="986" actId="14100"/>
          <ac:spMkLst>
            <pc:docMk/>
            <pc:sldMk cId="212315108" sldId="5189"/>
            <ac:spMk id="45" creationId="{5F4C0911-E488-4275-9DA5-0D19DF513A7E}"/>
          </ac:spMkLst>
        </pc:spChg>
        <pc:grpChg chg="add mod">
          <ac:chgData name="Linh Hà" userId="231ea8e710f67e19" providerId="LiveId" clId="{3CEB6900-5F2A-4E60-AD8C-FF39060F2D67}" dt="2025-09-28T07:17:37.440" v="929"/>
          <ac:grpSpMkLst>
            <pc:docMk/>
            <pc:sldMk cId="212315108" sldId="5189"/>
            <ac:grpSpMk id="2" creationId="{6682774E-5BAD-0A14-25A2-DED2D22993D4}"/>
          </ac:grpSpMkLst>
        </pc:grpChg>
        <pc:picChg chg="mod">
          <ac:chgData name="Linh Hà" userId="231ea8e710f67e19" providerId="LiveId" clId="{3CEB6900-5F2A-4E60-AD8C-FF39060F2D67}" dt="2025-09-28T07:17:37.440" v="929"/>
          <ac:picMkLst>
            <pc:docMk/>
            <pc:sldMk cId="212315108" sldId="5189"/>
            <ac:picMk id="3" creationId="{E96ED4E2-0EB3-8B23-BDFE-DE88497168D8}"/>
          </ac:picMkLst>
        </pc:picChg>
        <pc:picChg chg="add mod">
          <ac:chgData name="Linh Hà" userId="231ea8e710f67e19" providerId="LiveId" clId="{3CEB6900-5F2A-4E60-AD8C-FF39060F2D67}" dt="2025-09-28T07:18:47.366" v="944"/>
          <ac:picMkLst>
            <pc:docMk/>
            <pc:sldMk cId="212315108" sldId="5189"/>
            <ac:picMk id="8" creationId="{7ED2F5FD-4508-457B-9337-2A604A811F53}"/>
          </ac:picMkLst>
        </pc:picChg>
        <pc:picChg chg="add mod">
          <ac:chgData name="Linh Hà" userId="231ea8e710f67e19" providerId="LiveId" clId="{3CEB6900-5F2A-4E60-AD8C-FF39060F2D67}" dt="2025-09-28T07:18:47.366" v="944"/>
          <ac:picMkLst>
            <pc:docMk/>
            <pc:sldMk cId="212315108" sldId="5189"/>
            <ac:picMk id="9" creationId="{02B63D24-75D6-4B44-91EB-83234E3B7169}"/>
          </ac:picMkLst>
        </pc:picChg>
      </pc:sldChg>
      <pc:sldChg chg="addSp modSp new mod modAnim">
        <pc:chgData name="Linh Hà" userId="231ea8e710f67e19" providerId="LiveId" clId="{3CEB6900-5F2A-4E60-AD8C-FF39060F2D67}" dt="2025-09-28T07:19:34.890" v="1000" actId="1035"/>
        <pc:sldMkLst>
          <pc:docMk/>
          <pc:sldMk cId="559656945" sldId="5190"/>
        </pc:sldMkLst>
        <pc:spChg chg="mod">
          <ac:chgData name="Linh Hà" userId="231ea8e710f67e19" providerId="LiveId" clId="{3CEB6900-5F2A-4E60-AD8C-FF39060F2D67}" dt="2025-09-28T07:17:41.648" v="931"/>
          <ac:spMkLst>
            <pc:docMk/>
            <pc:sldMk cId="559656945" sldId="5190"/>
            <ac:spMk id="4" creationId="{88BECEC1-6838-D014-2885-38699CD1623B}"/>
          </ac:spMkLst>
        </pc:spChg>
        <pc:spChg chg="add mod">
          <ac:chgData name="Linh Hà" userId="231ea8e710f67e19" providerId="LiveId" clId="{3CEB6900-5F2A-4E60-AD8C-FF39060F2D67}" dt="2025-09-28T07:19:29.820" v="990" actId="1076"/>
          <ac:spMkLst>
            <pc:docMk/>
            <pc:sldMk cId="559656945" sldId="5190"/>
            <ac:spMk id="5" creationId="{26E5F267-7BF8-5E16-5A1F-2A44EDD4BD57}"/>
          </ac:spMkLst>
        </pc:spChg>
        <pc:spChg chg="add mod">
          <ac:chgData name="Linh Hà" userId="231ea8e710f67e19" providerId="LiveId" clId="{3CEB6900-5F2A-4E60-AD8C-FF39060F2D67}" dt="2025-09-28T07:19:34.890" v="1000" actId="1035"/>
          <ac:spMkLst>
            <pc:docMk/>
            <pc:sldMk cId="559656945" sldId="5190"/>
            <ac:spMk id="20" creationId="{1BEF8640-1554-468C-9D8E-2F35441828B8}"/>
          </ac:spMkLst>
        </pc:spChg>
        <pc:spChg chg="add mod">
          <ac:chgData name="Linh Hà" userId="231ea8e710f67e19" providerId="LiveId" clId="{3CEB6900-5F2A-4E60-AD8C-FF39060F2D67}" dt="2025-09-28T07:19:23.207" v="989"/>
          <ac:spMkLst>
            <pc:docMk/>
            <pc:sldMk cId="559656945" sldId="5190"/>
            <ac:spMk id="44" creationId="{E20CEA7B-FBCA-4FED-8C7E-F830C1695342}"/>
          </ac:spMkLst>
        </pc:spChg>
        <pc:spChg chg="add mod">
          <ac:chgData name="Linh Hà" userId="231ea8e710f67e19" providerId="LiveId" clId="{3CEB6900-5F2A-4E60-AD8C-FF39060F2D67}" dt="2025-09-28T07:19:23.207" v="989"/>
          <ac:spMkLst>
            <pc:docMk/>
            <pc:sldMk cId="559656945" sldId="5190"/>
            <ac:spMk id="45" creationId="{5F4C0911-E488-4275-9DA5-0D19DF513A7E}"/>
          </ac:spMkLst>
        </pc:spChg>
        <pc:grpChg chg="add mod">
          <ac:chgData name="Linh Hà" userId="231ea8e710f67e19" providerId="LiveId" clId="{3CEB6900-5F2A-4E60-AD8C-FF39060F2D67}" dt="2025-09-28T07:17:41.648" v="931"/>
          <ac:grpSpMkLst>
            <pc:docMk/>
            <pc:sldMk cId="559656945" sldId="5190"/>
            <ac:grpSpMk id="2" creationId="{E42CC5A8-3613-D442-AB0E-B5845CE482A7}"/>
          </ac:grpSpMkLst>
        </pc:grpChg>
        <pc:picChg chg="mod">
          <ac:chgData name="Linh Hà" userId="231ea8e710f67e19" providerId="LiveId" clId="{3CEB6900-5F2A-4E60-AD8C-FF39060F2D67}" dt="2025-09-28T07:17:41.648" v="931"/>
          <ac:picMkLst>
            <pc:docMk/>
            <pc:sldMk cId="559656945" sldId="5190"/>
            <ac:picMk id="3" creationId="{99B0F160-2902-B7D0-81C4-703A674AB043}"/>
          </ac:picMkLst>
        </pc:picChg>
        <pc:picChg chg="add mod">
          <ac:chgData name="Linh Hà" userId="231ea8e710f67e19" providerId="LiveId" clId="{3CEB6900-5F2A-4E60-AD8C-FF39060F2D67}" dt="2025-09-28T07:19:23.207" v="989"/>
          <ac:picMkLst>
            <pc:docMk/>
            <pc:sldMk cId="559656945" sldId="5190"/>
            <ac:picMk id="8" creationId="{54351A3E-90D9-42D1-85DC-D465601B508A}"/>
          </ac:picMkLst>
        </pc:picChg>
        <pc:picChg chg="add mod">
          <ac:chgData name="Linh Hà" userId="231ea8e710f67e19" providerId="LiveId" clId="{3CEB6900-5F2A-4E60-AD8C-FF39060F2D67}" dt="2025-09-28T07:19:23.207" v="989"/>
          <ac:picMkLst>
            <pc:docMk/>
            <pc:sldMk cId="559656945" sldId="5190"/>
            <ac:picMk id="9" creationId="{434837CC-0444-4A5D-8F18-17693F16F6E0}"/>
          </ac:picMkLst>
        </pc:picChg>
      </pc:sldChg>
      <pc:sldChg chg="addSp modSp new mod modAnim">
        <pc:chgData name="Linh Hà" userId="231ea8e710f67e19" providerId="LiveId" clId="{3CEB6900-5F2A-4E60-AD8C-FF39060F2D67}" dt="2025-09-28T07:19:59.462" v="1012" actId="1035"/>
        <pc:sldMkLst>
          <pc:docMk/>
          <pc:sldMk cId="1983215918" sldId="5191"/>
        </pc:sldMkLst>
        <pc:spChg chg="mod">
          <ac:chgData name="Linh Hà" userId="231ea8e710f67e19" providerId="LiveId" clId="{3CEB6900-5F2A-4E60-AD8C-FF39060F2D67}" dt="2025-09-28T07:17:46.444" v="933"/>
          <ac:spMkLst>
            <pc:docMk/>
            <pc:sldMk cId="1983215918" sldId="5191"/>
            <ac:spMk id="4" creationId="{2E36EC29-EE38-0397-F6A6-559E17C28C4F}"/>
          </ac:spMkLst>
        </pc:spChg>
        <pc:spChg chg="add mod">
          <ac:chgData name="Linh Hà" userId="231ea8e710f67e19" providerId="LiveId" clId="{3CEB6900-5F2A-4E60-AD8C-FF39060F2D67}" dt="2025-09-28T07:19:52.710" v="1005" actId="1076"/>
          <ac:spMkLst>
            <pc:docMk/>
            <pc:sldMk cId="1983215918" sldId="5191"/>
            <ac:spMk id="5" creationId="{4CE8D8A6-FC03-165A-BCEC-7ED3C0C12A1A}"/>
          </ac:spMkLst>
        </pc:spChg>
        <pc:spChg chg="add mod">
          <ac:chgData name="Linh Hà" userId="231ea8e710f67e19" providerId="LiveId" clId="{3CEB6900-5F2A-4E60-AD8C-FF39060F2D67}" dt="2025-09-28T07:19:59.462" v="1012" actId="1035"/>
          <ac:spMkLst>
            <pc:docMk/>
            <pc:sldMk cId="1983215918" sldId="5191"/>
            <ac:spMk id="20" creationId="{1BEF8640-1554-468C-9D8E-2F35441828B8}"/>
          </ac:spMkLst>
        </pc:spChg>
        <pc:spChg chg="add mod">
          <ac:chgData name="Linh Hà" userId="231ea8e710f67e19" providerId="LiveId" clId="{3CEB6900-5F2A-4E60-AD8C-FF39060F2D67}" dt="2025-09-28T07:19:42.964" v="1003"/>
          <ac:spMkLst>
            <pc:docMk/>
            <pc:sldMk cId="1983215918" sldId="5191"/>
            <ac:spMk id="44" creationId="{E20CEA7B-FBCA-4FED-8C7E-F830C1695342}"/>
          </ac:spMkLst>
        </pc:spChg>
        <pc:spChg chg="add mod">
          <ac:chgData name="Linh Hà" userId="231ea8e710f67e19" providerId="LiveId" clId="{3CEB6900-5F2A-4E60-AD8C-FF39060F2D67}" dt="2025-09-28T07:19:59.462" v="1012" actId="1035"/>
          <ac:spMkLst>
            <pc:docMk/>
            <pc:sldMk cId="1983215918" sldId="5191"/>
            <ac:spMk id="45" creationId="{5F4C0911-E488-4275-9DA5-0D19DF513A7E}"/>
          </ac:spMkLst>
        </pc:spChg>
        <pc:grpChg chg="add mod">
          <ac:chgData name="Linh Hà" userId="231ea8e710f67e19" providerId="LiveId" clId="{3CEB6900-5F2A-4E60-AD8C-FF39060F2D67}" dt="2025-09-28T07:17:46.444" v="933"/>
          <ac:grpSpMkLst>
            <pc:docMk/>
            <pc:sldMk cId="1983215918" sldId="5191"/>
            <ac:grpSpMk id="2" creationId="{CD5BFE91-5E48-AF6A-E86D-04B4D89420F3}"/>
          </ac:grpSpMkLst>
        </pc:grpChg>
        <pc:picChg chg="mod">
          <ac:chgData name="Linh Hà" userId="231ea8e710f67e19" providerId="LiveId" clId="{3CEB6900-5F2A-4E60-AD8C-FF39060F2D67}" dt="2025-09-28T07:17:46.444" v="933"/>
          <ac:picMkLst>
            <pc:docMk/>
            <pc:sldMk cId="1983215918" sldId="5191"/>
            <ac:picMk id="3" creationId="{964B14F7-D183-4B5C-D4DE-578E4BDE3CAD}"/>
          </ac:picMkLst>
        </pc:picChg>
        <pc:picChg chg="add mod">
          <ac:chgData name="Linh Hà" userId="231ea8e710f67e19" providerId="LiveId" clId="{3CEB6900-5F2A-4E60-AD8C-FF39060F2D67}" dt="2025-09-28T07:19:42.964" v="1003"/>
          <ac:picMkLst>
            <pc:docMk/>
            <pc:sldMk cId="1983215918" sldId="5191"/>
            <ac:picMk id="8" creationId="{CED9E5F7-A5CE-4E63-ADA0-85F873B752E2}"/>
          </ac:picMkLst>
        </pc:picChg>
        <pc:picChg chg="add mod">
          <ac:chgData name="Linh Hà" userId="231ea8e710f67e19" providerId="LiveId" clId="{3CEB6900-5F2A-4E60-AD8C-FF39060F2D67}" dt="2025-09-28T07:19:42.964" v="1003"/>
          <ac:picMkLst>
            <pc:docMk/>
            <pc:sldMk cId="1983215918" sldId="5191"/>
            <ac:picMk id="9" creationId="{3DF20732-9A46-42E2-AD99-B73034004A97}"/>
          </ac:picMkLst>
        </pc:picChg>
      </pc:sldChg>
      <pc:sldMasterChg chg="modSldLayout">
        <pc:chgData name="Linh Hà" userId="231ea8e710f67e19" providerId="LiveId" clId="{3CEB6900-5F2A-4E60-AD8C-FF39060F2D67}" dt="2025-09-28T07:07:51.691" v="790" actId="478"/>
        <pc:sldMasterMkLst>
          <pc:docMk/>
          <pc:sldMasterMk cId="3327576609" sldId="2147483660"/>
        </pc:sldMasterMkLst>
        <pc:sldLayoutChg chg="delSp mod delAnim">
          <pc:chgData name="Linh Hà" userId="231ea8e710f67e19" providerId="LiveId" clId="{3CEB6900-5F2A-4E60-AD8C-FF39060F2D67}" dt="2025-09-28T07:05:40.832" v="778" actId="478"/>
          <pc:sldLayoutMkLst>
            <pc:docMk/>
            <pc:sldMasterMk cId="3327576609" sldId="2147483660"/>
            <pc:sldLayoutMk cId="3485104183" sldId="2147483755"/>
          </pc:sldLayoutMkLst>
          <pc:picChg chg="del">
            <ac:chgData name="Linh Hà" userId="231ea8e710f67e19" providerId="LiveId" clId="{3CEB6900-5F2A-4E60-AD8C-FF39060F2D67}" dt="2025-09-28T07:05:40.176" v="777" actId="478"/>
            <ac:picMkLst>
              <pc:docMk/>
              <pc:sldMasterMk cId="3327576609" sldId="2147483660"/>
              <pc:sldLayoutMk cId="3485104183" sldId="2147483755"/>
              <ac:picMk id="6" creationId="{B3268F07-0238-4673-B337-473A4331BF2B}"/>
            </ac:picMkLst>
          </pc:picChg>
          <pc:picChg chg="del">
            <ac:chgData name="Linh Hà" userId="231ea8e710f67e19" providerId="LiveId" clId="{3CEB6900-5F2A-4E60-AD8C-FF39060F2D67}" dt="2025-09-28T07:05:39.228" v="776" actId="478"/>
            <ac:picMkLst>
              <pc:docMk/>
              <pc:sldMasterMk cId="3327576609" sldId="2147483660"/>
              <pc:sldLayoutMk cId="3485104183" sldId="2147483755"/>
              <ac:picMk id="7" creationId="{1E1C2CCE-40BD-41D6-8488-35A18067419D}"/>
            </ac:picMkLst>
          </pc:picChg>
          <pc:picChg chg="del">
            <ac:chgData name="Linh Hà" userId="231ea8e710f67e19" providerId="LiveId" clId="{3CEB6900-5F2A-4E60-AD8C-FF39060F2D67}" dt="2025-09-28T07:05:40.832" v="778" actId="478"/>
            <ac:picMkLst>
              <pc:docMk/>
              <pc:sldMasterMk cId="3327576609" sldId="2147483660"/>
              <pc:sldLayoutMk cId="3485104183" sldId="2147483755"/>
              <ac:picMk id="8" creationId="{68C8D596-5026-4F49-9725-6C2BAFCF5854}"/>
            </ac:picMkLst>
          </pc:picChg>
        </pc:sldLayoutChg>
        <pc:sldLayoutChg chg="modSp">
          <pc:chgData name="Linh Hà" userId="231ea8e710f67e19" providerId="LiveId" clId="{3CEB6900-5F2A-4E60-AD8C-FF39060F2D67}" dt="2025-09-28T07:03:49.814" v="766"/>
          <pc:sldLayoutMkLst>
            <pc:docMk/>
            <pc:sldMasterMk cId="3327576609" sldId="2147483660"/>
            <pc:sldLayoutMk cId="272589043" sldId="2147483769"/>
          </pc:sldLayoutMkLst>
          <pc:spChg chg="mod">
            <ac:chgData name="Linh Hà" userId="231ea8e710f67e19" providerId="LiveId" clId="{3CEB6900-5F2A-4E60-AD8C-FF39060F2D67}" dt="2025-09-28T07:03:49.814" v="766"/>
            <ac:spMkLst>
              <pc:docMk/>
              <pc:sldMasterMk cId="3327576609" sldId="2147483660"/>
              <pc:sldLayoutMk cId="272589043" sldId="2147483769"/>
              <ac:spMk id="4" creationId="{00000000-0000-0000-0000-000000000000}"/>
            </ac:spMkLst>
          </pc:spChg>
          <pc:spChg chg="mod">
            <ac:chgData name="Linh Hà" userId="231ea8e710f67e19" providerId="LiveId" clId="{3CEB6900-5F2A-4E60-AD8C-FF39060F2D67}" dt="2025-09-28T07:03:49.814" v="766"/>
            <ac:spMkLst>
              <pc:docMk/>
              <pc:sldMasterMk cId="3327576609" sldId="2147483660"/>
              <pc:sldLayoutMk cId="272589043" sldId="2147483769"/>
              <ac:spMk id="5" creationId="{00000000-0000-0000-0000-000000000000}"/>
            </ac:spMkLst>
          </pc:spChg>
          <pc:spChg chg="mod">
            <ac:chgData name="Linh Hà" userId="231ea8e710f67e19" providerId="LiveId" clId="{3CEB6900-5F2A-4E60-AD8C-FF39060F2D67}" dt="2025-09-28T07:03:49.814" v="766"/>
            <ac:spMkLst>
              <pc:docMk/>
              <pc:sldMasterMk cId="3327576609" sldId="2147483660"/>
              <pc:sldLayoutMk cId="272589043" sldId="2147483769"/>
              <ac:spMk id="6" creationId="{00000000-0000-0000-0000-000000000000}"/>
            </ac:spMkLst>
          </pc:spChg>
        </pc:sldLayoutChg>
        <pc:sldLayoutChg chg="addSp delSp mod">
          <pc:chgData name="Linh Hà" userId="231ea8e710f67e19" providerId="LiveId" clId="{3CEB6900-5F2A-4E60-AD8C-FF39060F2D67}" dt="2025-09-28T07:07:51.691" v="790" actId="478"/>
          <pc:sldLayoutMkLst>
            <pc:docMk/>
            <pc:sldMasterMk cId="3327576609" sldId="2147483660"/>
            <pc:sldLayoutMk cId="136237188" sldId="2147483792"/>
          </pc:sldLayoutMkLst>
          <pc:spChg chg="add del">
            <ac:chgData name="Linh Hà" userId="231ea8e710f67e19" providerId="LiveId" clId="{3CEB6900-5F2A-4E60-AD8C-FF39060F2D67}" dt="2025-09-28T07:07:51.691" v="790" actId="478"/>
            <ac:spMkLst>
              <pc:docMk/>
              <pc:sldMasterMk cId="3327576609" sldId="2147483660"/>
              <pc:sldLayoutMk cId="136237188" sldId="2147483792"/>
              <ac:spMk id="4" creationId="{00000000-0000-0000-0000-000000000000}"/>
            </ac:spMkLst>
          </pc:spChg>
          <pc:spChg chg="del">
            <ac:chgData name="Linh Hà" userId="231ea8e710f67e19" providerId="LiveId" clId="{3CEB6900-5F2A-4E60-AD8C-FF39060F2D67}" dt="2025-09-28T07:05:56.766" v="781" actId="478"/>
            <ac:spMkLst>
              <pc:docMk/>
              <pc:sldMasterMk cId="3327576609" sldId="2147483660"/>
              <pc:sldLayoutMk cId="136237188" sldId="2147483792"/>
              <ac:spMk id="5" creationId="{00000000-0000-0000-0000-000000000000}"/>
            </ac:spMkLst>
          </pc:spChg>
          <pc:spChg chg="del">
            <ac:chgData name="Linh Hà" userId="231ea8e710f67e19" providerId="LiveId" clId="{3CEB6900-5F2A-4E60-AD8C-FF39060F2D67}" dt="2025-09-28T07:05:55.935" v="780" actId="478"/>
            <ac:spMkLst>
              <pc:docMk/>
              <pc:sldMasterMk cId="3327576609" sldId="2147483660"/>
              <pc:sldLayoutMk cId="136237188" sldId="2147483792"/>
              <ac:spMk id="6" creationId="{00000000-0000-0000-0000-000000000000}"/>
            </ac:spMkLst>
          </pc:spChg>
          <pc:picChg chg="del">
            <ac:chgData name="Linh Hà" userId="231ea8e710f67e19" providerId="LiveId" clId="{3CEB6900-5F2A-4E60-AD8C-FF39060F2D67}" dt="2025-09-28T07:05:54.681" v="779" actId="478"/>
            <ac:picMkLst>
              <pc:docMk/>
              <pc:sldMasterMk cId="3327576609" sldId="2147483660"/>
              <pc:sldLayoutMk cId="136237188" sldId="2147483792"/>
              <ac:picMk id="8" creationId="{00000000-0000-0000-0000-000000000000}"/>
            </ac:picMkLst>
          </pc:picChg>
        </pc:sldLayoutChg>
      </pc:sldMasterChg>
      <pc:sldMasterChg chg="modSldLayout">
        <pc:chgData name="Linh Hà" userId="231ea8e710f67e19" providerId="LiveId" clId="{3CEB6900-5F2A-4E60-AD8C-FF39060F2D67}" dt="2025-09-28T07:07:55.506" v="792" actId="478"/>
        <pc:sldMasterMkLst>
          <pc:docMk/>
          <pc:sldMasterMk cId="588304984" sldId="2147483672"/>
        </pc:sldMasterMkLst>
        <pc:sldLayoutChg chg="addSp delSp mod">
          <pc:chgData name="Linh Hà" userId="231ea8e710f67e19" providerId="LiveId" clId="{3CEB6900-5F2A-4E60-AD8C-FF39060F2D67}" dt="2025-09-28T07:07:55.506" v="792" actId="478"/>
          <pc:sldLayoutMkLst>
            <pc:docMk/>
            <pc:sldMasterMk cId="588304984" sldId="2147483672"/>
            <pc:sldLayoutMk cId="1402781914" sldId="2147483685"/>
          </pc:sldLayoutMkLst>
          <pc:picChg chg="add del">
            <ac:chgData name="Linh Hà" userId="231ea8e710f67e19" providerId="LiveId" clId="{3CEB6900-5F2A-4E60-AD8C-FF39060F2D67}" dt="2025-09-28T07:07:55.506" v="792" actId="478"/>
            <ac:picMkLst>
              <pc:docMk/>
              <pc:sldMasterMk cId="588304984" sldId="2147483672"/>
              <pc:sldLayoutMk cId="1402781914" sldId="2147483685"/>
              <ac:picMk id="14" creationId="{00000000-0000-0000-0000-000000000000}"/>
            </ac:picMkLst>
          </pc:picChg>
          <pc:picChg chg="del">
            <ac:chgData name="Linh Hà" userId="231ea8e710f67e19" providerId="LiveId" clId="{3CEB6900-5F2A-4E60-AD8C-FF39060F2D67}" dt="2025-09-28T07:04:31.492" v="769" actId="478"/>
            <ac:picMkLst>
              <pc:docMk/>
              <pc:sldMasterMk cId="588304984" sldId="2147483672"/>
              <pc:sldLayoutMk cId="1402781914" sldId="2147483685"/>
              <ac:picMk id="19" creationId="{00000000-0000-0000-0000-000000000000}"/>
            </ac:picMkLst>
          </pc:picChg>
        </pc:sldLayoutChg>
      </pc:sldMasterChg>
      <pc:sldMasterChg chg="delSldLayout">
        <pc:chgData name="Linh Hà" userId="231ea8e710f67e19" providerId="LiveId" clId="{3CEB6900-5F2A-4E60-AD8C-FF39060F2D67}" dt="2025-09-28T05:48:00.235" v="754" actId="47"/>
        <pc:sldMasterMkLst>
          <pc:docMk/>
          <pc:sldMasterMk cId="3149727088" sldId="2147483698"/>
        </pc:sldMasterMkLst>
        <pc:sldLayoutChg chg="del">
          <pc:chgData name="Linh Hà" userId="231ea8e710f67e19" providerId="LiveId" clId="{3CEB6900-5F2A-4E60-AD8C-FF39060F2D67}" dt="2025-09-28T05:48:00.235" v="754" actId="47"/>
          <pc:sldLayoutMkLst>
            <pc:docMk/>
            <pc:sldMasterMk cId="3149727088" sldId="2147483698"/>
            <pc:sldLayoutMk cId="4068192766" sldId="2147483699"/>
          </pc:sldLayoutMkLst>
        </pc:sldLayoutChg>
      </pc:sldMasterChg>
      <pc:sldMasterChg chg="delSp mod modSldLayout">
        <pc:chgData name="Linh Hà" userId="231ea8e710f67e19" providerId="LiveId" clId="{3CEB6900-5F2A-4E60-AD8C-FF39060F2D67}" dt="2025-09-28T07:05:10.938" v="775" actId="478"/>
        <pc:sldMasterMkLst>
          <pc:docMk/>
          <pc:sldMasterMk cId="4046038910" sldId="2147483707"/>
        </pc:sldMasterMkLst>
        <pc:spChg chg="del">
          <ac:chgData name="Linh Hà" userId="231ea8e710f67e19" providerId="LiveId" clId="{3CEB6900-5F2A-4E60-AD8C-FF39060F2D67}" dt="2025-09-28T07:04:52.508" v="772" actId="478"/>
          <ac:spMkLst>
            <pc:docMk/>
            <pc:sldMasterMk cId="4046038910" sldId="2147483707"/>
            <ac:spMk id="2" creationId="{00000000-0000-0000-0000-000000000000}"/>
          </ac:spMkLst>
        </pc:spChg>
        <pc:spChg chg="del">
          <ac:chgData name="Linh Hà" userId="231ea8e710f67e19" providerId="LiveId" clId="{3CEB6900-5F2A-4E60-AD8C-FF39060F2D67}" dt="2025-09-28T07:04:50.021" v="771" actId="478"/>
          <ac:spMkLst>
            <pc:docMk/>
            <pc:sldMasterMk cId="4046038910" sldId="2147483707"/>
            <ac:spMk id="3" creationId="{00000000-0000-0000-0000-000000000000}"/>
          </ac:spMkLst>
        </pc:spChg>
        <pc:spChg chg="del">
          <ac:chgData name="Linh Hà" userId="231ea8e710f67e19" providerId="LiveId" clId="{3CEB6900-5F2A-4E60-AD8C-FF39060F2D67}" dt="2025-09-28T07:04:52.508" v="772" actId="478"/>
          <ac:spMkLst>
            <pc:docMk/>
            <pc:sldMasterMk cId="4046038910" sldId="2147483707"/>
            <ac:spMk id="4" creationId="{00000000-0000-0000-0000-000000000000}"/>
          </ac:spMkLst>
        </pc:spChg>
        <pc:spChg chg="del">
          <ac:chgData name="Linh Hà" userId="231ea8e710f67e19" providerId="LiveId" clId="{3CEB6900-5F2A-4E60-AD8C-FF39060F2D67}" dt="2025-09-28T07:04:52.508" v="772" actId="478"/>
          <ac:spMkLst>
            <pc:docMk/>
            <pc:sldMasterMk cId="4046038910" sldId="2147483707"/>
            <ac:spMk id="5" creationId="{00000000-0000-0000-0000-000000000000}"/>
          </ac:spMkLst>
        </pc:spChg>
        <pc:spChg chg="del">
          <ac:chgData name="Linh Hà" userId="231ea8e710f67e19" providerId="LiveId" clId="{3CEB6900-5F2A-4E60-AD8C-FF39060F2D67}" dt="2025-09-28T07:04:52.508" v="772" actId="478"/>
          <ac:spMkLst>
            <pc:docMk/>
            <pc:sldMasterMk cId="4046038910" sldId="2147483707"/>
            <ac:spMk id="6" creationId="{00000000-0000-0000-0000-000000000000}"/>
          </ac:spMkLst>
        </pc:spChg>
        <pc:picChg chg="del">
          <ac:chgData name="Linh Hà" userId="231ea8e710f67e19" providerId="LiveId" clId="{3CEB6900-5F2A-4E60-AD8C-FF39060F2D67}" dt="2025-09-28T07:04:45.201" v="770" actId="478"/>
          <ac:picMkLst>
            <pc:docMk/>
            <pc:sldMasterMk cId="4046038910" sldId="2147483707"/>
            <ac:picMk id="9" creationId="{2CBF8EAA-E602-ED10-F964-0E34684D521B}"/>
          </ac:picMkLst>
        </pc:picChg>
        <pc:sldLayoutChg chg="delSp mod">
          <pc:chgData name="Linh Hà" userId="231ea8e710f67e19" providerId="LiveId" clId="{3CEB6900-5F2A-4E60-AD8C-FF39060F2D67}" dt="2025-09-28T07:05:00.547" v="773" actId="478"/>
          <pc:sldLayoutMkLst>
            <pc:docMk/>
            <pc:sldMasterMk cId="3327576609" sldId="2147483660"/>
            <pc:sldLayoutMk cId="3091809082" sldId="2147483708"/>
          </pc:sldLayoutMkLst>
          <pc:spChg chg="del">
            <ac:chgData name="Linh Hà" userId="231ea8e710f67e19" providerId="LiveId" clId="{3CEB6900-5F2A-4E60-AD8C-FF39060F2D67}" dt="2025-09-28T07:05:00.547" v="773" actId="478"/>
            <ac:spMkLst>
              <pc:docMk/>
              <pc:sldMasterMk cId="3327576609" sldId="2147483660"/>
              <pc:sldLayoutMk cId="3091809082" sldId="2147483708"/>
              <ac:spMk id="2" creationId="{00000000-0000-0000-0000-000000000000}"/>
            </ac:spMkLst>
          </pc:spChg>
          <pc:spChg chg="del">
            <ac:chgData name="Linh Hà" userId="231ea8e710f67e19" providerId="LiveId" clId="{3CEB6900-5F2A-4E60-AD8C-FF39060F2D67}" dt="2025-09-28T07:05:00.547" v="773" actId="478"/>
            <ac:spMkLst>
              <pc:docMk/>
              <pc:sldMasterMk cId="3327576609" sldId="2147483660"/>
              <pc:sldLayoutMk cId="3091809082" sldId="2147483708"/>
              <ac:spMk id="3" creationId="{00000000-0000-0000-0000-000000000000}"/>
            </ac:spMkLst>
          </pc:spChg>
          <pc:spChg chg="del">
            <ac:chgData name="Linh Hà" userId="231ea8e710f67e19" providerId="LiveId" clId="{3CEB6900-5F2A-4E60-AD8C-FF39060F2D67}" dt="2025-09-28T07:05:00.547" v="773" actId="478"/>
            <ac:spMkLst>
              <pc:docMk/>
              <pc:sldMasterMk cId="3327576609" sldId="2147483660"/>
              <pc:sldLayoutMk cId="3091809082" sldId="2147483708"/>
              <ac:spMk id="4" creationId="{00000000-0000-0000-0000-000000000000}"/>
            </ac:spMkLst>
          </pc:spChg>
          <pc:spChg chg="del">
            <ac:chgData name="Linh Hà" userId="231ea8e710f67e19" providerId="LiveId" clId="{3CEB6900-5F2A-4E60-AD8C-FF39060F2D67}" dt="2025-09-28T07:05:00.547" v="773" actId="478"/>
            <ac:spMkLst>
              <pc:docMk/>
              <pc:sldMasterMk cId="3327576609" sldId="2147483660"/>
              <pc:sldLayoutMk cId="3091809082" sldId="2147483708"/>
              <ac:spMk id="5" creationId="{00000000-0000-0000-0000-000000000000}"/>
            </ac:spMkLst>
          </pc:spChg>
          <pc:spChg chg="del">
            <ac:chgData name="Linh Hà" userId="231ea8e710f67e19" providerId="LiveId" clId="{3CEB6900-5F2A-4E60-AD8C-FF39060F2D67}" dt="2025-09-28T07:05:00.547" v="773" actId="478"/>
            <ac:spMkLst>
              <pc:docMk/>
              <pc:sldMasterMk cId="3327576609" sldId="2147483660"/>
              <pc:sldLayoutMk cId="3091809082" sldId="2147483708"/>
              <ac:spMk id="6" creationId="{00000000-0000-0000-0000-000000000000}"/>
            </ac:spMkLst>
          </pc:spChg>
        </pc:sldLayoutChg>
        <pc:sldLayoutChg chg="addSp delSp mod">
          <pc:chgData name="Linh Hà" userId="231ea8e710f67e19" providerId="LiveId" clId="{3CEB6900-5F2A-4E60-AD8C-FF39060F2D67}" dt="2025-09-28T07:05:10.938" v="775" actId="478"/>
          <pc:sldLayoutMkLst>
            <pc:docMk/>
            <pc:sldMasterMk cId="4046038910" sldId="2147483707"/>
            <pc:sldLayoutMk cId="149595634" sldId="2147483712"/>
          </pc:sldLayoutMkLst>
          <pc:spChg chg="add del">
            <ac:chgData name="Linh Hà" userId="231ea8e710f67e19" providerId="LiveId" clId="{3CEB6900-5F2A-4E60-AD8C-FF39060F2D67}" dt="2025-09-28T07:05:10.938" v="775" actId="478"/>
            <ac:spMkLst>
              <pc:docMk/>
              <pc:sldMasterMk cId="4046038910" sldId="2147483707"/>
              <pc:sldLayoutMk cId="149595634" sldId="2147483712"/>
              <ac:spMk id="2" creationId="{00000000-0000-0000-0000-000000000000}"/>
            </ac:spMkLst>
          </pc:spChg>
          <pc:spChg chg="add del">
            <ac:chgData name="Linh Hà" userId="231ea8e710f67e19" providerId="LiveId" clId="{3CEB6900-5F2A-4E60-AD8C-FF39060F2D67}" dt="2025-09-28T07:05:10.938" v="775" actId="478"/>
            <ac:spMkLst>
              <pc:docMk/>
              <pc:sldMasterMk cId="4046038910" sldId="2147483707"/>
              <pc:sldLayoutMk cId="149595634" sldId="2147483712"/>
              <ac:spMk id="3" creationId="{00000000-0000-0000-0000-000000000000}"/>
            </ac:spMkLst>
          </pc:spChg>
          <pc:spChg chg="add del">
            <ac:chgData name="Linh Hà" userId="231ea8e710f67e19" providerId="LiveId" clId="{3CEB6900-5F2A-4E60-AD8C-FF39060F2D67}" dt="2025-09-28T07:05:10.938" v="775" actId="478"/>
            <ac:spMkLst>
              <pc:docMk/>
              <pc:sldMasterMk cId="4046038910" sldId="2147483707"/>
              <pc:sldLayoutMk cId="149595634" sldId="2147483712"/>
              <ac:spMk id="4" creationId="{00000000-0000-0000-0000-000000000000}"/>
            </ac:spMkLst>
          </pc:spChg>
          <pc:spChg chg="add del">
            <ac:chgData name="Linh Hà" userId="231ea8e710f67e19" providerId="LiveId" clId="{3CEB6900-5F2A-4E60-AD8C-FF39060F2D67}" dt="2025-09-28T07:05:10.938" v="775" actId="478"/>
            <ac:spMkLst>
              <pc:docMk/>
              <pc:sldMasterMk cId="4046038910" sldId="2147483707"/>
              <pc:sldLayoutMk cId="149595634" sldId="2147483712"/>
              <ac:spMk id="5" creationId="{00000000-0000-0000-0000-000000000000}"/>
            </ac:spMkLst>
          </pc:spChg>
          <pc:spChg chg="add del">
            <ac:chgData name="Linh Hà" userId="231ea8e710f67e19" providerId="LiveId" clId="{3CEB6900-5F2A-4E60-AD8C-FF39060F2D67}" dt="2025-09-28T07:05:10.938" v="775" actId="478"/>
            <ac:spMkLst>
              <pc:docMk/>
              <pc:sldMasterMk cId="4046038910" sldId="2147483707"/>
              <pc:sldLayoutMk cId="149595634" sldId="2147483712"/>
              <ac:spMk id="6" creationId="{00000000-0000-0000-0000-000000000000}"/>
            </ac:spMkLst>
          </pc:spChg>
          <pc:spChg chg="add del">
            <ac:chgData name="Linh Hà" userId="231ea8e710f67e19" providerId="LiveId" clId="{3CEB6900-5F2A-4E60-AD8C-FF39060F2D67}" dt="2025-09-28T07:05:10.938" v="775" actId="478"/>
            <ac:spMkLst>
              <pc:docMk/>
              <pc:sldMasterMk cId="4046038910" sldId="2147483707"/>
              <pc:sldLayoutMk cId="149595634" sldId="2147483712"/>
              <ac:spMk id="7" creationId="{00000000-0000-0000-0000-000000000000}"/>
            </ac:spMkLst>
          </pc:spChg>
          <pc:spChg chg="add del">
            <ac:chgData name="Linh Hà" userId="231ea8e710f67e19" providerId="LiveId" clId="{3CEB6900-5F2A-4E60-AD8C-FF39060F2D67}" dt="2025-09-28T07:05:10.938" v="775" actId="478"/>
            <ac:spMkLst>
              <pc:docMk/>
              <pc:sldMasterMk cId="4046038910" sldId="2147483707"/>
              <pc:sldLayoutMk cId="149595634" sldId="2147483712"/>
              <ac:spMk id="8" creationId="{00000000-0000-0000-0000-000000000000}"/>
            </ac:spMkLst>
          </pc:spChg>
          <pc:spChg chg="add del">
            <ac:chgData name="Linh Hà" userId="231ea8e710f67e19" providerId="LiveId" clId="{3CEB6900-5F2A-4E60-AD8C-FF39060F2D67}" dt="2025-09-28T07:05:10.938" v="775" actId="478"/>
            <ac:spMkLst>
              <pc:docMk/>
              <pc:sldMasterMk cId="4046038910" sldId="2147483707"/>
              <pc:sldLayoutMk cId="149595634" sldId="2147483712"/>
              <ac:spMk id="9" creationId="{00000000-0000-0000-0000-000000000000}"/>
            </ac:spMkLst>
          </pc:spChg>
        </pc:sldLayoutChg>
      </pc:sldMasterChg>
      <pc:sldMasterChg chg="del delSldLayout">
        <pc:chgData name="Linh Hà" userId="231ea8e710f67e19" providerId="LiveId" clId="{3CEB6900-5F2A-4E60-AD8C-FF39060F2D67}" dt="2025-09-28T05:48:00.235" v="754" actId="47"/>
        <pc:sldMasterMkLst>
          <pc:docMk/>
          <pc:sldMasterMk cId="3782494316" sldId="2147483719"/>
        </pc:sldMasterMkLst>
        <pc:sldLayoutChg chg="del">
          <pc:chgData name="Linh Hà" userId="231ea8e710f67e19" providerId="LiveId" clId="{3CEB6900-5F2A-4E60-AD8C-FF39060F2D67}" dt="2025-09-28T05:48:00.235" v="754" actId="47"/>
          <pc:sldLayoutMkLst>
            <pc:docMk/>
            <pc:sldMasterMk cId="3782494316" sldId="2147483719"/>
            <pc:sldLayoutMk cId="4115265199" sldId="2147483720"/>
          </pc:sldLayoutMkLst>
        </pc:sldLayoutChg>
        <pc:sldLayoutChg chg="del">
          <pc:chgData name="Linh Hà" userId="231ea8e710f67e19" providerId="LiveId" clId="{3CEB6900-5F2A-4E60-AD8C-FF39060F2D67}" dt="2025-09-28T05:48:00.235" v="754" actId="47"/>
          <pc:sldLayoutMkLst>
            <pc:docMk/>
            <pc:sldMasterMk cId="3782494316" sldId="2147483719"/>
            <pc:sldLayoutMk cId="2486203891" sldId="2147483721"/>
          </pc:sldLayoutMkLst>
        </pc:sldLayoutChg>
        <pc:sldLayoutChg chg="del">
          <pc:chgData name="Linh Hà" userId="231ea8e710f67e19" providerId="LiveId" clId="{3CEB6900-5F2A-4E60-AD8C-FF39060F2D67}" dt="2025-09-28T05:48:00.235" v="754" actId="47"/>
          <pc:sldLayoutMkLst>
            <pc:docMk/>
            <pc:sldMasterMk cId="3782494316" sldId="2147483719"/>
            <pc:sldLayoutMk cId="3501555442" sldId="2147483722"/>
          </pc:sldLayoutMkLst>
        </pc:sldLayoutChg>
      </pc:sldMasterChg>
      <pc:sldMasterChg chg="del delSldLayout">
        <pc:chgData name="Linh Hà" userId="231ea8e710f67e19" providerId="LiveId" clId="{3CEB6900-5F2A-4E60-AD8C-FF39060F2D67}" dt="2025-09-28T05:48:00.235" v="754" actId="47"/>
        <pc:sldMasterMkLst>
          <pc:docMk/>
          <pc:sldMasterMk cId="3038518691" sldId="2147483729"/>
        </pc:sldMasterMkLst>
        <pc:sldLayoutChg chg="del">
          <pc:chgData name="Linh Hà" userId="231ea8e710f67e19" providerId="LiveId" clId="{3CEB6900-5F2A-4E60-AD8C-FF39060F2D67}" dt="2025-09-28T05:48:00.235" v="754" actId="47"/>
          <pc:sldLayoutMkLst>
            <pc:docMk/>
            <pc:sldMasterMk cId="3038518691" sldId="2147483729"/>
            <pc:sldLayoutMk cId="1852580617" sldId="2147483730"/>
          </pc:sldLayoutMkLst>
        </pc:sldLayoutChg>
        <pc:sldLayoutChg chg="del">
          <pc:chgData name="Linh Hà" userId="231ea8e710f67e19" providerId="LiveId" clId="{3CEB6900-5F2A-4E60-AD8C-FF39060F2D67}" dt="2025-09-28T05:48:00.235" v="754" actId="47"/>
          <pc:sldLayoutMkLst>
            <pc:docMk/>
            <pc:sldMasterMk cId="3038518691" sldId="2147483729"/>
            <pc:sldLayoutMk cId="2350503846" sldId="2147483731"/>
          </pc:sldLayoutMkLst>
        </pc:sldLayoutChg>
        <pc:sldLayoutChg chg="del">
          <pc:chgData name="Linh Hà" userId="231ea8e710f67e19" providerId="LiveId" clId="{3CEB6900-5F2A-4E60-AD8C-FF39060F2D67}" dt="2025-09-28T05:48:00.235" v="754" actId="47"/>
          <pc:sldLayoutMkLst>
            <pc:docMk/>
            <pc:sldMasterMk cId="3038518691" sldId="2147483729"/>
            <pc:sldLayoutMk cId="2380094026" sldId="2147483732"/>
          </pc:sldLayoutMkLst>
        </pc:sldLayoutChg>
        <pc:sldLayoutChg chg="del">
          <pc:chgData name="Linh Hà" userId="231ea8e710f67e19" providerId="LiveId" clId="{3CEB6900-5F2A-4E60-AD8C-FF39060F2D67}" dt="2025-09-28T05:48:00.235" v="754" actId="47"/>
          <pc:sldLayoutMkLst>
            <pc:docMk/>
            <pc:sldMasterMk cId="3038518691" sldId="2147483729"/>
            <pc:sldLayoutMk cId="2968700818" sldId="2147483733"/>
          </pc:sldLayoutMkLst>
        </pc:sldLayoutChg>
        <pc:sldLayoutChg chg="del">
          <pc:chgData name="Linh Hà" userId="231ea8e710f67e19" providerId="LiveId" clId="{3CEB6900-5F2A-4E60-AD8C-FF39060F2D67}" dt="2025-09-28T05:48:00.235" v="754" actId="47"/>
          <pc:sldLayoutMkLst>
            <pc:docMk/>
            <pc:sldMasterMk cId="3038518691" sldId="2147483729"/>
            <pc:sldLayoutMk cId="2405684348" sldId="2147483734"/>
          </pc:sldLayoutMkLst>
        </pc:sldLayoutChg>
        <pc:sldLayoutChg chg="del">
          <pc:chgData name="Linh Hà" userId="231ea8e710f67e19" providerId="LiveId" clId="{3CEB6900-5F2A-4E60-AD8C-FF39060F2D67}" dt="2025-09-28T05:48:00.235" v="754" actId="47"/>
          <pc:sldLayoutMkLst>
            <pc:docMk/>
            <pc:sldMasterMk cId="3038518691" sldId="2147483729"/>
            <pc:sldLayoutMk cId="3021768451" sldId="2147483735"/>
          </pc:sldLayoutMkLst>
        </pc:sldLayoutChg>
        <pc:sldLayoutChg chg="del">
          <pc:chgData name="Linh Hà" userId="231ea8e710f67e19" providerId="LiveId" clId="{3CEB6900-5F2A-4E60-AD8C-FF39060F2D67}" dt="2025-09-28T05:48:00.235" v="754" actId="47"/>
          <pc:sldLayoutMkLst>
            <pc:docMk/>
            <pc:sldMasterMk cId="3038518691" sldId="2147483729"/>
            <pc:sldLayoutMk cId="414048292" sldId="2147483736"/>
          </pc:sldLayoutMkLst>
        </pc:sldLayoutChg>
        <pc:sldLayoutChg chg="del">
          <pc:chgData name="Linh Hà" userId="231ea8e710f67e19" providerId="LiveId" clId="{3CEB6900-5F2A-4E60-AD8C-FF39060F2D67}" dt="2025-09-28T05:48:00.235" v="754" actId="47"/>
          <pc:sldLayoutMkLst>
            <pc:docMk/>
            <pc:sldMasterMk cId="3038518691" sldId="2147483729"/>
            <pc:sldLayoutMk cId="684403651" sldId="2147483737"/>
          </pc:sldLayoutMkLst>
        </pc:sldLayoutChg>
        <pc:sldLayoutChg chg="del">
          <pc:chgData name="Linh Hà" userId="231ea8e710f67e19" providerId="LiveId" clId="{3CEB6900-5F2A-4E60-AD8C-FF39060F2D67}" dt="2025-09-28T05:48:00.235" v="754" actId="47"/>
          <pc:sldLayoutMkLst>
            <pc:docMk/>
            <pc:sldMasterMk cId="3038518691" sldId="2147483729"/>
            <pc:sldLayoutMk cId="521336102" sldId="2147483738"/>
          </pc:sldLayoutMkLst>
        </pc:sldLayoutChg>
        <pc:sldLayoutChg chg="del">
          <pc:chgData name="Linh Hà" userId="231ea8e710f67e19" providerId="LiveId" clId="{3CEB6900-5F2A-4E60-AD8C-FF39060F2D67}" dt="2025-09-28T05:48:00.235" v="754" actId="47"/>
          <pc:sldLayoutMkLst>
            <pc:docMk/>
            <pc:sldMasterMk cId="3038518691" sldId="2147483729"/>
            <pc:sldLayoutMk cId="1144630372" sldId="2147483739"/>
          </pc:sldLayoutMkLst>
        </pc:sldLayoutChg>
        <pc:sldLayoutChg chg="del">
          <pc:chgData name="Linh Hà" userId="231ea8e710f67e19" providerId="LiveId" clId="{3CEB6900-5F2A-4E60-AD8C-FF39060F2D67}" dt="2025-09-28T05:48:00.235" v="754" actId="47"/>
          <pc:sldLayoutMkLst>
            <pc:docMk/>
            <pc:sldMasterMk cId="3038518691" sldId="2147483729"/>
            <pc:sldLayoutMk cId="3581367368" sldId="2147483740"/>
          </pc:sldLayoutMkLst>
        </pc:sldLayoutChg>
        <pc:sldLayoutChg chg="del">
          <pc:chgData name="Linh Hà" userId="231ea8e710f67e19" providerId="LiveId" clId="{3CEB6900-5F2A-4E60-AD8C-FF39060F2D67}" dt="2025-09-28T05:48:00.235" v="754" actId="47"/>
          <pc:sldLayoutMkLst>
            <pc:docMk/>
            <pc:sldMasterMk cId="3038518691" sldId="2147483729"/>
            <pc:sldLayoutMk cId="3614062757" sldId="2147483741"/>
          </pc:sldLayoutMkLst>
        </pc:sldLayoutChg>
      </pc:sldMasterChg>
      <pc:sldMasterChg chg="new mod addSldLayout">
        <pc:chgData name="Linh Hà" userId="231ea8e710f67e19" providerId="LiveId" clId="{3CEB6900-5F2A-4E60-AD8C-FF39060F2D67}" dt="2025-09-28T07:04:11.627" v="767" actId="6938"/>
        <pc:sldMasterMkLst>
          <pc:docMk/>
          <pc:sldMasterMk cId="1658581235" sldId="2147483780"/>
        </pc:sldMasterMkLst>
        <pc:sldLayoutChg chg="new replId">
          <pc:chgData name="Linh Hà" userId="231ea8e710f67e19" providerId="LiveId" clId="{3CEB6900-5F2A-4E60-AD8C-FF39060F2D67}" dt="2025-09-28T07:04:11.627" v="767" actId="6938"/>
          <pc:sldLayoutMkLst>
            <pc:docMk/>
            <pc:sldMasterMk cId="1658581235" sldId="2147483780"/>
            <pc:sldLayoutMk cId="2333296550" sldId="2147483781"/>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441992822" sldId="2147483782"/>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1771373138" sldId="2147483783"/>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3693180838" sldId="2147483784"/>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551502536" sldId="2147483785"/>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2532300011" sldId="2147483786"/>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516305704" sldId="2147483787"/>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2659847759" sldId="2147483788"/>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3605536170" sldId="2147483789"/>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355823817" sldId="2147483790"/>
          </pc:sldLayoutMkLst>
        </pc:sldLayoutChg>
        <pc:sldLayoutChg chg="new replId">
          <pc:chgData name="Linh Hà" userId="231ea8e710f67e19" providerId="LiveId" clId="{3CEB6900-5F2A-4E60-AD8C-FF39060F2D67}" dt="2025-09-28T07:04:11.627" v="767" actId="6938"/>
          <pc:sldLayoutMkLst>
            <pc:docMk/>
            <pc:sldMasterMk cId="1658581235" sldId="2147483780"/>
            <pc:sldLayoutMk cId="1526143922" sldId="2147483791"/>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51:44.255"/>
    </inkml:context>
    <inkml:brush xml:id="br0">
      <inkml:brushProperty name="width" value="0.05" units="cm"/>
      <inkml:brushProperty name="height" value="0.05" units="cm"/>
      <inkml:brushProperty name="color" value="#333333"/>
    </inkml:brush>
  </inkml:definitions>
  <inkml:trace contextRef="#ctx0" brushRef="#br0">3 1 24575,'3'0'0,"0"0"0,-1 0 0,1 1 0,-1-1 0,1 1 0,0 0 0,-1-1 0,1 1 0,-1 1 0,1-2 0,-1 2 0,1-1 0,-1 0 0,0 1 0,3 2 0,-4-3 0,0 0 0,0 0 0,0 1 0,-1-1 0,1 0 0,0 0 0,0 0 0,-1 2 0,1-2 0,0 0 0,-1 1 0,0-1 0,0 0 0,1 1 0,-1 0 0,0-1 0,0 1 0,0-1 0,0 1 0,0-1 0,0 1 0,-1-1 0,1 1 0,0-1 0,-1 1 0,1-1 0,-1 1 0,-1 1 0,1-1-85,0 0 0,0-1-1,0 1 1,0-1 0,-1 1-1,1-1 1,0 1 0,-1-1-1,1 0 1,-1 0 0,0 0-1,1 0 1,-1 0 0,1 0-1,-4 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46:07.157"/>
    </inkml:context>
    <inkml:brush xml:id="br0">
      <inkml:brushProperty name="width" value="0.05" units="cm"/>
      <inkml:brushProperty name="height" value="0.05" units="cm"/>
      <inkml:brushProperty name="color" value="#333333"/>
    </inkml:brush>
  </inkml:definitions>
  <inkml:trace contextRef="#ctx0" brushRef="#br0">3 1 24575,'3'0'0,"-1"0"0,1 0 0,0 1 0,-1-1 0,1 1 0,-1 0 0,1-1 0,0 1 0,-1 0 0,0 0 0,0 0 0,1 1 0,-1-1 0,0 1 0,3 2 0,-4-3 0,0 0 0,0 0 0,0 0 0,0 1 0,-1-1 0,1 0 0,0 0 0,-1 1 0,1-1 0,0 1 0,-1-1 0,0 0 0,0 1 0,1-1 0,-1 1 0,0 0 0,0-1 0,0 0 0,0 1 0,0 0 0,0-1 0,-1 0 0,1 1 0,0-1 0,-1 1 0,1-1 0,-1 1 0,-1 1 0,1-1-85,0 0 0,0-1-1,0 1 1,0-1 0,0 1-1,-1-1 1,1 0 0,0 1-1,-1-1 1,1 0 0,-1 0-1,0 0 1,0 0 0,1 0-1,-3 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01:02.076"/>
    </inkml:context>
    <inkml:brush xml:id="br0">
      <inkml:brushProperty name="width" value="0.05" units="cm"/>
      <inkml:brushProperty name="height" value="0.05" units="cm"/>
      <inkml:brushProperty name="color" value="#333333"/>
    </inkml:brush>
  </inkml:definitions>
  <inkml:trace contextRef="#ctx0" brushRef="#br0">52 1 24575,'-3'0'0,"1"0"0,-1 0 0,0 1 0,1-1 0,0 1 0,-1 0 0,1-1 0,-1 1 0,1 0 0,-1 0 0,1 0 0,0 1 0,0-1 0,0 0 0,-3 3 0,4-2 0,0-2 0,0 2 0,0-1 0,0 0 0,1 1 0,-1-2 0,0 2 0,1 0 0,-1-1 0,0 0 0,1 1 0,0-1 0,0 0 0,-1 1 0,1-1 0,0 1 0,0-1 0,0 0 0,0 1 0,0 0 0,0-1 0,1 0 0,-1 1 0,0-1 0,1 1 0,-1-1 0,1 1 0,1 1 0,-1-1-85,0-1 0,0 1-1,0 0 1,0-1 0,0 0-1,1 1 1,-1-1 0,0 0-1,1 1 1,-1-2 0,1 2-1,-1-2 1,1 2 0,0-2-1,2 2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55:45.061"/>
    </inkml:context>
    <inkml:brush xml:id="br0">
      <inkml:brushProperty name="width" value="0.05" units="cm"/>
      <inkml:brushProperty name="height" value="0.05" units="cm"/>
      <inkml:brushProperty name="color" value="#333333"/>
    </inkml:brush>
  </inkml:definitions>
  <inkml:trace contextRef="#ctx0" brushRef="#br0">3 1 24575,'3'0'0,"-1"0"0,1 0 0,0 1 0,-1-1 0,1 1 0,0 0 0,-1-1 0,1 1 0,-1 0 0,1 0 0,-1 1 0,1-1 0,-1 0 0,0 1 0,3 2 0,-4-3 0,0 0 0,0 0 0,0 1 0,-1-1 0,1 0 0,0 0 0,-1 0 0,1 1 0,0 0 0,0-1 0,-1 1 0,0-1 0,0 0 0,1 1 0,-1 0 0,0-1 0,0 1 0,0-1 0,0 1 0,0-1 0,0 1 0,-1-1 0,1 0 0,0 1 0,-1 0 0,1-1 0,-1 1 0,-1 1 0,1-1-85,0-1 0,0 1-1,0 0 1,0-1 0,-1 1-1,1-1 1,-1 0 0,1 1-1,0-1 1,-1 0 0,0 0-1,1 0 1,-1 0 0,0 0-1,-2 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25:02.476"/>
    </inkml:context>
    <inkml:brush xml:id="br0">
      <inkml:brushProperty name="width" value="0.05" units="cm"/>
      <inkml:brushProperty name="height" value="0.05" units="cm"/>
      <inkml:brushProperty name="color" value="#333333"/>
    </inkml:brush>
  </inkml:definitions>
  <inkml:trace contextRef="#ctx0" brushRef="#br0">2 1 24575,'3'0'0,"0"0"0,0 0 0,0 1 0,-1-1 0,1 1 0,-1 0 0,1 0 0,0-1 0,-1 2 0,1-2 0,-1 2 0,1-1 0,-1 1 0,0-1 0,3 3 0,-4-2 0,0-2 0,0 2 0,0-1 0,0 0 0,0 1 0,-1-1 0,1 0 0,0 1 0,-1-1 0,1 1 0,-1-1 0,1 1 0,-1-1 0,1 1 0,-1 0 0,0-1 0,0 0 0,0 1 0,0 0 0,0-1 0,0 1 0,-1-1 0,1 1 0,-1-1 0,0 1 0,1-1 0,0 1 0,-2 1 0,0-1-85,1 0 0,0-1-1,0 1 1,0 0 0,0-1-1,-1 1 1,1-1 0,-1 0-1,1 1 1,0-1 0,-2 0-1,2 0 1,-1 0 0,1 0-1,-4 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21:43.340"/>
    </inkml:context>
    <inkml:brush xml:id="br0">
      <inkml:brushProperty name="width" value="0.05" units="cm"/>
      <inkml:brushProperty name="height" value="0.05" units="cm"/>
      <inkml:brushProperty name="color" value="#333333"/>
    </inkml:brush>
  </inkml:definitions>
  <inkml:trace contextRef="#ctx0" brushRef="#br0">3 1 24575,'3'0'0,"-1"0"0,1 0 0,0 1 0,-1-1 0,1 1 0,-1 0 0,1-1 0,0 1 0,-1 0 0,0 0 0,0 0 0,1 1 0,-1-1 0,0 1 0,3 2 0,-4-3 0,0 0 0,0 0 0,0 0 0,0 1 0,-1-1 0,1 0 0,0 0 0,-1 1 0,1-1 0,0 1 0,-1-1 0,0 0 0,0 1 0,1-1 0,-1 1 0,0 0 0,0-1 0,0 0 0,0 1 0,0 0 0,0-1 0,-1 0 0,1 1 0,0-1 0,-1 1 0,1-1 0,-1 1 0,-1 1 0,1-1-85,0 0 0,0-1-1,0 1 1,0-1 0,0 1-1,-1-1 1,1 0 0,0 1-1,-1-1 1,1 0 0,-1 0-1,0 0 1,0 0 0,1 0-1,-3 0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11:04:50.744"/>
    </inkml:context>
    <inkml:brush xml:id="br0">
      <inkml:brushProperty name="width" value="0.05" units="cm"/>
      <inkml:brushProperty name="height" value="0.05" units="cm"/>
      <inkml:brushProperty name="color" value="#333333"/>
    </inkml:brush>
  </inkml:definitions>
  <inkml:trace contextRef="#ctx0" brushRef="#br0">3 1 24575,'3'0'0,"-1"0"0,1 0 0,0 1 0,-1-1 0,1 1 0,0 0 0,-1-1 0,1 1 0,-1 0 0,1 0 0,-1 1 0,1-1 0,-1 0 0,0 1 0,3 2 0,-4-3 0,0 0 0,0 0 0,0 1 0,-1-1 0,1 0 0,0 0 0,-1 0 0,1 1 0,0 0 0,0-1 0,-1 1 0,0-1 0,0 0 0,1 1 0,-1 0 0,0-1 0,0 1 0,0-1 0,0 1 0,0-1 0,0 1 0,-1-1 0,1 0 0,0 1 0,-1 0 0,1-1 0,-1 1 0,-1 1 0,1-1-85,0-1 0,0 1-1,0 0 1,0-1 0,-1 1-1,1-1 1,-1 0 0,1 1-1,0-1 1,-1 0 0,0 0-1,1 0 1,-1 0 0,0 0-1,-2 0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11:06:28.430"/>
    </inkml:context>
    <inkml:brush xml:id="br0">
      <inkml:brushProperty name="width" value="0.05" units="cm"/>
      <inkml:brushProperty name="height" value="0.05" units="cm"/>
      <inkml:brushProperty name="color" value="#333333"/>
    </inkml:brush>
  </inkml:definitions>
  <inkml:trace contextRef="#ctx0" brushRef="#br0">52 1 24575,'-3'0'0,"1"0"0,-1 0 0,0 1 0,1-1 0,0 1 0,-1 0 0,1-1 0,-1 1 0,1 0 0,-1 0 0,1 0 0,0 1 0,0-1 0,0 0 0,-3 3 0,4-2 0,0-2 0,0 2 0,0-1 0,0 0 0,1 1 0,-1-2 0,0 2 0,1 0 0,-1-1 0,0 0 0,1 1 0,0-1 0,0 0 0,-1 1 0,1-1 0,0 1 0,0-1 0,0 0 0,0 1 0,0 0 0,0-1 0,1 0 0,-1 1 0,0-1 0,1 1 0,-1-1 0,1 1 0,1 1 0,-1-1-85,0-1 0,0 1-1,0 0 1,0-1 0,0 0-1,1 1 1,-1-1 0,0 0-1,1 1 1,-1-2 0,1 2-1,-1-2 1,1 2 0,0-2-1,2 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46:07.157"/>
    </inkml:context>
    <inkml:brush xml:id="br0">
      <inkml:brushProperty name="width" value="0.05" units="cm"/>
      <inkml:brushProperty name="height" value="0.05" units="cm"/>
      <inkml:brushProperty name="color" value="#333333"/>
    </inkml:brush>
  </inkml:definitions>
  <inkml:trace contextRef="#ctx0" brushRef="#br0">3 1 24575,'3'0'0,"-1"0"0,1 0 0,0 1 0,-1-1 0,1 1 0,-1 0 0,1-1 0,0 1 0,-1 0 0,0 0 0,0 0 0,1 1 0,-1-1 0,0 1 0,3 2 0,-4-3 0,0 0 0,0 0 0,0 0 0,0 1 0,-1-1 0,1 0 0,0 0 0,-1 1 0,1-1 0,0 1 0,-1-1 0,0 0 0,0 1 0,1-1 0,-1 1 0,0 0 0,0-1 0,0 0 0,0 1 0,0 0 0,0-1 0,-1 0 0,1 1 0,0-1 0,-1 1 0,1-1 0,-1 1 0,-1 1 0,1-1-85,0 0 0,0-1-1,0 1 1,0-1 0,0 1-1,-1-1 1,1 0 0,0 1-1,-1-1 1,1 0 0,-1 0-1,0 0 1,0 0 0,1 0-1,-3 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01:02.076"/>
    </inkml:context>
    <inkml:brush xml:id="br0">
      <inkml:brushProperty name="width" value="0.05" units="cm"/>
      <inkml:brushProperty name="height" value="0.05" units="cm"/>
      <inkml:brushProperty name="color" value="#333333"/>
    </inkml:brush>
  </inkml:definitions>
  <inkml:trace contextRef="#ctx0" brushRef="#br0">52 1 24575,'-3'0'0,"1"0"0,-1 0 0,0 1 0,1-1 0,0 1 0,-1 0 0,1-1 0,-1 1 0,1 0 0,-1 0 0,1 0 0,0 1 0,0-1 0,0 0 0,-3 3 0,4-2 0,0-2 0,0 2 0,0-1 0,0 0 0,1 1 0,-1-2 0,0 2 0,1 0 0,-1-1 0,0 0 0,1 1 0,0-1 0,0 0 0,-1 1 0,1-1 0,0 1 0,0-1 0,0 0 0,0 1 0,0 0 0,0-1 0,1 0 0,-1 1 0,0-1 0,1 1 0,-1-1 0,1 1 0,1 1 0,-1-1-85,0-1 0,0 1-1,0 0 1,0-1 0,0 0-1,1 1 1,-1-1 0,0 0-1,1 1 1,-1-2 0,1 2-1,-1-2 1,1 2 0,0-2-1,2 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55:45.061"/>
    </inkml:context>
    <inkml:brush xml:id="br0">
      <inkml:brushProperty name="width" value="0.05" units="cm"/>
      <inkml:brushProperty name="height" value="0.05" units="cm"/>
      <inkml:brushProperty name="color" value="#333333"/>
    </inkml:brush>
  </inkml:definitions>
  <inkml:trace contextRef="#ctx0" brushRef="#br0">3 1 24575,'3'0'0,"-1"0"0,1 0 0,0 1 0,-1-1 0,1 1 0,0 0 0,-1-1 0,1 1 0,-1 0 0,1 0 0,-1 1 0,1-1 0,-1 0 0,0 1 0,3 2 0,-4-3 0,0 0 0,0 0 0,0 1 0,-1-1 0,1 0 0,0 0 0,-1 0 0,1 1 0,0 0 0,0-1 0,-1 1 0,0-1 0,0 0 0,1 1 0,-1 0 0,0-1 0,0 1 0,0-1 0,0 1 0,0-1 0,0 1 0,-1-1 0,1 0 0,0 1 0,-1 0 0,1-1 0,-1 1 0,-1 1 0,1-1-85,0-1 0,0 1-1,0 0 1,0-1 0,-1 1-1,1-1 1,-1 0 0,1 1-1,0-1 1,-1 0 0,0 0-1,1 0 1,-1 0 0,0 0-1,-2 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25:02.476"/>
    </inkml:context>
    <inkml:brush xml:id="br0">
      <inkml:brushProperty name="width" value="0.05" units="cm"/>
      <inkml:brushProperty name="height" value="0.05" units="cm"/>
      <inkml:brushProperty name="color" value="#333333"/>
    </inkml:brush>
  </inkml:definitions>
  <inkml:trace contextRef="#ctx0" brushRef="#br0">2 1 24575,'3'0'0,"0"0"0,0 0 0,0 1 0,-1-1 0,1 1 0,-1 0 0,1 0 0,0-1 0,-1 2 0,1-2 0,-1 2 0,1-1 0,-1 1 0,0-1 0,3 3 0,-4-2 0,0-2 0,0 2 0,0-1 0,0 0 0,0 1 0,-1-1 0,1 0 0,0 1 0,-1-1 0,1 1 0,-1-1 0,1 1 0,-1-1 0,1 1 0,-1 0 0,0-1 0,0 0 0,0 1 0,0 0 0,0-1 0,0 1 0,-1-1 0,1 1 0,-1-1 0,0 1 0,1-1 0,0 1 0,-2 1 0,0-1-85,1 0 0,0-1-1,0 1 1,0 0 0,0-1-1,-1 1 1,1-1 0,-1 0-1,1 1 1,0-1 0,-2 0-1,2 0 1,-1 0 0,1 0-1,-4 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21:43.340"/>
    </inkml:context>
    <inkml:brush xml:id="br0">
      <inkml:brushProperty name="width" value="0.05" units="cm"/>
      <inkml:brushProperty name="height" value="0.05" units="cm"/>
      <inkml:brushProperty name="color" value="#333333"/>
    </inkml:brush>
  </inkml:definitions>
  <inkml:trace contextRef="#ctx0" brushRef="#br0">3 1 24575,'3'0'0,"-1"0"0,1 0 0,0 1 0,-1-1 0,1 1 0,-1 0 0,1-1 0,0 1 0,-1 0 0,0 0 0,0 0 0,1 1 0,-1-1 0,0 1 0,3 2 0,-4-3 0,0 0 0,0 0 0,0 0 0,0 1 0,-1-1 0,1 0 0,0 0 0,-1 1 0,1-1 0,0 1 0,-1-1 0,0 0 0,0 1 0,1-1 0,-1 1 0,0 0 0,0-1 0,0 0 0,0 1 0,0 0 0,0-1 0,-1 0 0,1 1 0,0-1 0,-1 1 0,1-1 0,-1 1 0,-1 1 0,1-1-85,0 0 0,0-1-1,0 1 1,0-1 0,0 1-1,-1-1 1,1 0 0,0 1-1,-1-1 1,1 0 0,-1 0-1,0 0 1,0 0 0,1 0-1,-3 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11:04:50.744"/>
    </inkml:context>
    <inkml:brush xml:id="br0">
      <inkml:brushProperty name="width" value="0.05" units="cm"/>
      <inkml:brushProperty name="height" value="0.05" units="cm"/>
      <inkml:brushProperty name="color" value="#333333"/>
    </inkml:brush>
  </inkml:definitions>
  <inkml:trace contextRef="#ctx0" brushRef="#br0">3 1 24575,'3'0'0,"-1"0"0,1 0 0,0 1 0,-1-1 0,1 1 0,0 0 0,-1-1 0,1 1 0,-1 0 0,1 0 0,-1 1 0,1-1 0,-1 0 0,0 1 0,3 2 0,-4-3 0,0 0 0,0 0 0,0 1 0,-1-1 0,1 0 0,0 0 0,-1 0 0,1 1 0,0 0 0,0-1 0,-1 1 0,0-1 0,0 0 0,1 1 0,-1 0 0,0-1 0,0 1 0,0-1 0,0 1 0,0-1 0,0 1 0,-1-1 0,1 0 0,0 1 0,-1 0 0,1-1 0,-1 1 0,-1 1 0,1-1-85,0-1 0,0 1-1,0 0 1,0-1 0,-1 1-1,1-1 1,-1 0 0,1 1-1,0-1 1,-1 0 0,0 0-1,1 0 1,-1 0 0,0 0-1,-2 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11:06:28.430"/>
    </inkml:context>
    <inkml:brush xml:id="br0">
      <inkml:brushProperty name="width" value="0.05" units="cm"/>
      <inkml:brushProperty name="height" value="0.05" units="cm"/>
      <inkml:brushProperty name="color" value="#333333"/>
    </inkml:brush>
  </inkml:definitions>
  <inkml:trace contextRef="#ctx0" brushRef="#br0">52 1 24575,'-3'0'0,"1"0"0,-1 0 0,0 1 0,1-1 0,0 1 0,-1 0 0,1-1 0,-1 1 0,1 0 0,-1 0 0,1 0 0,0 1 0,0-1 0,0 0 0,-3 3 0,4-2 0,0-2 0,0 2 0,0-1 0,0 0 0,1 1 0,-1-2 0,0 2 0,1 0 0,-1-1 0,0 0 0,1 1 0,0-1 0,0 0 0,-1 1 0,1-1 0,0 1 0,0-1 0,0 0 0,0 1 0,0 0 0,0-1 0,1 0 0,-1 1 0,0-1 0,1 1 0,-1-1 0,1 1 0,1 1 0,-1-1-85,0-1 0,0 1-1,0 0 1,0-1 0,0 0-1,1 1 1,-1-1 0,0 0-1,1 1 1,-1-2 0,1 2-1,-1-2 1,1 2 0,0-2-1,2 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3:51:44.255"/>
    </inkml:context>
    <inkml:brush xml:id="br0">
      <inkml:brushProperty name="width" value="0.05" units="cm"/>
      <inkml:brushProperty name="height" value="0.05" units="cm"/>
      <inkml:brushProperty name="color" value="#333333"/>
    </inkml:brush>
  </inkml:definitions>
  <inkml:trace contextRef="#ctx0" brushRef="#br0">3 1 24575,'3'0'0,"0"0"0,-1 0 0,1 1 0,-1-1 0,1 1 0,0 0 0,-1-1 0,1 1 0,-1 1 0,1-2 0,-1 2 0,1-1 0,-1 0 0,0 1 0,3 2 0,-4-3 0,0 0 0,0 0 0,0 1 0,-1-1 0,1 0 0,0 0 0,0 0 0,-1 2 0,1-2 0,0 0 0,-1 1 0,0-1 0,0 0 0,1 1 0,-1 0 0,0-1 0,0 1 0,0-1 0,0 1 0,0-1 0,0 1 0,-1-1 0,1 1 0,0-1 0,-1 1 0,1-1 0,-1 1 0,-1 1 0,1-1-85,0 0 0,0-1-1,0 1 1,0-1 0,-1 1-1,1-1 1,0 1 0,-1-1-1,1 0 1,-1 0 0,0 0-1,1 0 1,-1 0 0,1 0-1,-4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2D1D8-339C-47FA-92D4-FC8C5E1CFA35}" type="datetimeFigureOut">
              <a:rPr lang="en-US" smtClean="0"/>
              <a:t>30/9/2025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2867B-6402-4C88-82F7-F742C90D0FE1}" type="slidenum">
              <a:rPr lang="en-US" smtClean="0"/>
              <a:t>‹#›</a:t>
            </a:fld>
            <a:endParaRPr lang="en-US"/>
          </a:p>
        </p:txBody>
      </p:sp>
    </p:spTree>
    <p:extLst>
      <p:ext uri="{BB962C8B-B14F-4D97-AF65-F5344CB8AC3E}">
        <p14:creationId xmlns:p14="http://schemas.microsoft.com/office/powerpoint/2010/main" val="134024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quả</a:t>
            </a:r>
            <a:r>
              <a:rPr lang="en-US" dirty="0"/>
              <a:t> </a:t>
            </a:r>
            <a:r>
              <a:rPr lang="en-US" dirty="0" err="1"/>
              <a:t>bóng</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tam </a:t>
            </a:r>
            <a:r>
              <a:rPr lang="en-US" dirty="0" err="1"/>
              <a:t>giác</a:t>
            </a:r>
            <a:r>
              <a:rPr lang="en-US" dirty="0"/>
              <a:t> </a:t>
            </a:r>
            <a:r>
              <a:rPr lang="en-US" dirty="0" err="1"/>
              <a:t>đỏ</a:t>
            </a:r>
            <a:r>
              <a:rPr lang="en-US" dirty="0"/>
              <a:t> </a:t>
            </a:r>
            <a:r>
              <a:rPr lang="en-US" dirty="0" err="1"/>
              <a:t>để</a:t>
            </a:r>
            <a:r>
              <a:rPr lang="en-US" dirty="0"/>
              <a:t> </a:t>
            </a:r>
            <a:r>
              <a:rPr lang="en-US" dirty="0" err="1"/>
              <a:t>đến</a:t>
            </a:r>
            <a:r>
              <a:rPr lang="en-US" dirty="0"/>
              <a:t> slide </a:t>
            </a:r>
            <a:r>
              <a:rPr lang="en-US" dirty="0" err="1"/>
              <a:t>chiến</a:t>
            </a:r>
            <a:r>
              <a:rPr lang="en-US" dirty="0"/>
              <a:t> </a:t>
            </a:r>
            <a:r>
              <a:rPr lang="en-US" dirty="0" err="1"/>
              <a:t>thắng</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413A7A-58EA-4CA8-B6F8-A5C94E3275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01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831135429"/>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633756437"/>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73770585"/>
      </p:ext>
    </p:extLst>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uhoi">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09406"/>
      </p:ext>
    </p:extLst>
  </p:cSld>
  <p:clrMapOvr>
    <a:masterClrMapping/>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3646F0FE-9AD3-4C19-8CE6-D715F46E13A6}" type="datetimeFigureOut">
              <a:rPr lang="en-US" smtClean="0"/>
              <a:t>30/9/2025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272589043"/>
      </p:ext>
    </p:extLst>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809082"/>
      </p:ext>
    </p:extLst>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37188"/>
      </p:ext>
    </p:extLst>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50E1-271C-463F-7E1F-A2A62D13B4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0A5F73-4403-C6AE-5819-0307B8D99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473F00-1B3D-3C76-5821-0862E622E6BF}"/>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5" name="Footer Placeholder 4">
            <a:extLst>
              <a:ext uri="{FF2B5EF4-FFF2-40B4-BE49-F238E27FC236}">
                <a16:creationId xmlns:a16="http://schemas.microsoft.com/office/drawing/2014/main" id="{C83E956E-E4A1-B930-BDA0-749A9BA77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1EA2-747D-DEC1-4BAB-E89B5A81BB35}"/>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2333296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AAF7-B507-0B23-1171-54827E3D6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87CDF-2C16-58D5-2005-A68AF2A3AC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9BD50-C634-DC8F-B3B4-A52275D90872}"/>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5" name="Footer Placeholder 4">
            <a:extLst>
              <a:ext uri="{FF2B5EF4-FFF2-40B4-BE49-F238E27FC236}">
                <a16:creationId xmlns:a16="http://schemas.microsoft.com/office/drawing/2014/main" id="{94106452-4051-A8B5-E3F7-4E3719F0E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0FF93-7A62-33AF-C5A1-B22BA6248005}"/>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441992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5CFC-2B81-4CD6-C59D-1949A5E652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05B911-E7D8-97D2-3B80-06C0332337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BE8CE9-315A-DF2E-EFD8-94D1C53C498C}"/>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5" name="Footer Placeholder 4">
            <a:extLst>
              <a:ext uri="{FF2B5EF4-FFF2-40B4-BE49-F238E27FC236}">
                <a16:creationId xmlns:a16="http://schemas.microsoft.com/office/drawing/2014/main" id="{3B40687A-91B4-5DE1-AB38-6B5A27FB1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4F487-F32E-728C-61DD-981A369B328A}"/>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1771373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1315-B628-E319-C341-F274AE49A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F46216-EEF3-000F-2011-1061E06DBE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B79063-EAA8-305A-C3D6-47A07A28D7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08CA5B-90E2-4BA0-3BA1-9266246332BB}"/>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6" name="Footer Placeholder 5">
            <a:extLst>
              <a:ext uri="{FF2B5EF4-FFF2-40B4-BE49-F238E27FC236}">
                <a16:creationId xmlns:a16="http://schemas.microsoft.com/office/drawing/2014/main" id="{2F154365-A90A-9FA8-DC27-B2215AA8C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E9527-E741-F89B-B8CC-0B55DE7DBAA3}"/>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369318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62420856"/>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4E3ED-0005-2CD2-94DD-64B7C9C13D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2BAFD6-B989-DC16-B7B8-2937850E3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6B7F23-8257-7AF4-8255-1A2698D21E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77D69B-BFA4-CDA5-FD0E-95F2C0A313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DD0044-CE12-48D5-89A2-67D2BB1BA8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4638E-85BB-2053-3416-8FEAA65FDBEA}"/>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8" name="Footer Placeholder 7">
            <a:extLst>
              <a:ext uri="{FF2B5EF4-FFF2-40B4-BE49-F238E27FC236}">
                <a16:creationId xmlns:a16="http://schemas.microsoft.com/office/drawing/2014/main" id="{F0848EB7-53E1-E22B-A21B-7E35581805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C20A7-9DBB-18BF-09D9-BD1C2C4B07FF}"/>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551502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E87F2-078E-0ADB-82F3-04059BDC7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58518-65B6-7766-30E6-497F1DE01C6B}"/>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4" name="Footer Placeholder 3">
            <a:extLst>
              <a:ext uri="{FF2B5EF4-FFF2-40B4-BE49-F238E27FC236}">
                <a16:creationId xmlns:a16="http://schemas.microsoft.com/office/drawing/2014/main" id="{D17895F7-E3A9-202D-1208-0465742C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81B578-B384-34E3-64CF-8014BE1FB2F2}"/>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2532300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03A5A5-A844-4191-6DA7-8EAD5C19AD87}"/>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3" name="Footer Placeholder 2">
            <a:extLst>
              <a:ext uri="{FF2B5EF4-FFF2-40B4-BE49-F238E27FC236}">
                <a16:creationId xmlns:a16="http://schemas.microsoft.com/office/drawing/2014/main" id="{6FF84B0E-2B3E-CC97-75B0-9273BDB3AF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DE1632-375D-EE6B-25E7-3AFFB9D4796B}"/>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516305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2FF3-7F5E-B222-445E-017221E58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FE17BD-DB73-7B66-0356-3BDAA8FE8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D6E571-5035-40EC-88F4-5CF5B39B0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6E9F0-A8CF-AC77-39CC-816377DB3F06}"/>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6" name="Footer Placeholder 5">
            <a:extLst>
              <a:ext uri="{FF2B5EF4-FFF2-40B4-BE49-F238E27FC236}">
                <a16:creationId xmlns:a16="http://schemas.microsoft.com/office/drawing/2014/main" id="{8D863DEC-A598-DBAD-B02E-A6C77AE6C6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10617-A3D0-FA28-011C-D13F27FF208E}"/>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265984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844D1-AA9F-57F3-BCA6-0A6BC6E37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5C798E-48DC-2CB7-54D9-C85D886AE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9DDFE9-E3C0-4758-B77C-B064C0060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23CC0-F479-F027-DBFE-5AD530BA3F16}"/>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6" name="Footer Placeholder 5">
            <a:extLst>
              <a:ext uri="{FF2B5EF4-FFF2-40B4-BE49-F238E27FC236}">
                <a16:creationId xmlns:a16="http://schemas.microsoft.com/office/drawing/2014/main" id="{C1DEF11B-3E27-163E-EC0C-D4223D023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4789F-0671-1404-38D5-D761B34CF489}"/>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3605536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98E8-5CF1-4A55-8E3E-40BB608FB2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853D5-AD8F-17C7-88CA-32CC4D975C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25E30-497F-62F8-D1DD-0E17A72979B5}"/>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5" name="Footer Placeholder 4">
            <a:extLst>
              <a:ext uri="{FF2B5EF4-FFF2-40B4-BE49-F238E27FC236}">
                <a16:creationId xmlns:a16="http://schemas.microsoft.com/office/drawing/2014/main" id="{61A798F5-FA2C-55E1-5EAF-4E4EC3B28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F67DF-A6D7-76F8-42E0-712F7766C0C7}"/>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355823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3AC76-942A-0D80-DFFB-2DE790C3A8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E2287C-6507-66E3-67A3-B8F43AD2D3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8A12D-508C-7C42-B862-E53E248375D2}"/>
              </a:ext>
            </a:extLst>
          </p:cNvPr>
          <p:cNvSpPr>
            <a:spLocks noGrp="1"/>
          </p:cNvSpPr>
          <p:nvPr>
            <p:ph type="dt" sz="half" idx="10"/>
          </p:nvPr>
        </p:nvSpPr>
        <p:spPr/>
        <p:txBody>
          <a:bodyPr/>
          <a:lstStyle/>
          <a:p>
            <a:fld id="{C91A7B66-0EBE-43DB-AE6F-C01887B1CD4C}" type="datetimeFigureOut">
              <a:rPr lang="en-US" smtClean="0"/>
              <a:t>30/9/2025</a:t>
            </a:fld>
            <a:endParaRPr lang="en-US"/>
          </a:p>
        </p:txBody>
      </p:sp>
      <p:sp>
        <p:nvSpPr>
          <p:cNvPr id="5" name="Footer Placeholder 4">
            <a:extLst>
              <a:ext uri="{FF2B5EF4-FFF2-40B4-BE49-F238E27FC236}">
                <a16:creationId xmlns:a16="http://schemas.microsoft.com/office/drawing/2014/main" id="{D35AAE05-E5E4-5E82-55F4-93F656477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95A11-A9D8-E019-2526-CD4CD8901A9C}"/>
              </a:ext>
            </a:extLst>
          </p:cNvPr>
          <p:cNvSpPr>
            <a:spLocks noGrp="1"/>
          </p:cNvSpPr>
          <p:nvPr>
            <p:ph type="sldNum" sz="quarter" idx="12"/>
          </p:nvPr>
        </p:nvSpPr>
        <p:spPr/>
        <p:txBody>
          <a:bodyPr/>
          <a:lstStyle/>
          <a:p>
            <a:fld id="{02BFBD43-9B8F-4D6B-A35A-BBCEE4A13013}" type="slidenum">
              <a:rPr lang="en-US" smtClean="0"/>
              <a:t>‹#›</a:t>
            </a:fld>
            <a:endParaRPr lang="en-US"/>
          </a:p>
        </p:txBody>
      </p:sp>
    </p:spTree>
    <p:extLst>
      <p:ext uri="{BB962C8B-B14F-4D97-AF65-F5344CB8AC3E}">
        <p14:creationId xmlns:p14="http://schemas.microsoft.com/office/powerpoint/2010/main" val="1526143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30/9/2025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688274389"/>
      </p:ext>
    </p:extLst>
  </p:cSld>
  <p:clrMapOvr>
    <a:masterClrMapping/>
  </p:clrMapOvr>
  <p:transition>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30/9/2025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27027604"/>
      </p:ext>
    </p:extLst>
  </p:cSld>
  <p:clrMapOvr>
    <a:masterClrMapping/>
  </p:clrMapOvr>
  <p:transition>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30/9/2025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035444907"/>
      </p:ext>
    </p:extLst>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1941646"/>
      </p:ext>
    </p:extLst>
  </p:cSld>
  <p:clrMapOvr>
    <a:masterClrMapping/>
  </p:clrMapOvr>
  <p:transition>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30/9/2025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532698141"/>
      </p:ext>
    </p:extLst>
  </p:cSld>
  <p:clrMapOvr>
    <a:masterClrMapping/>
  </p:clrMapOvr>
  <p:transition>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30/9/2025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525831977"/>
      </p:ext>
    </p:extLst>
  </p:cSld>
  <p:clrMapOvr>
    <a:masterClrMapping/>
  </p:clrMapOvr>
  <p:transition>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30/9/2025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161069750"/>
      </p:ext>
    </p:extLst>
  </p:cSld>
  <p:clrMapOvr>
    <a:masterClrMapping/>
  </p:clrMapOvr>
  <p:transition>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30/9/2025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764435093"/>
      </p:ext>
    </p:extLst>
  </p:cSld>
  <p:clrMapOvr>
    <a:masterClrMapping/>
  </p:clrMapOvr>
  <p:transition>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30/9/2025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412192785"/>
      </p:ext>
    </p:extLst>
  </p:cSld>
  <p:clrMapOvr>
    <a:masterClrMapping/>
  </p:clrMapOvr>
  <p:transition>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30/9/2025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92728160"/>
      </p:ext>
    </p:extLst>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30/9/2025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81581889"/>
      </p:ext>
    </p:extLst>
  </p:cSld>
  <p:clrMapOvr>
    <a:masterClrMapping/>
  </p:clrMapOvr>
  <p:transition>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30/9/2025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940648183"/>
      </p:ext>
    </p:extLst>
  </p:cSld>
  <p:clrMapOvr>
    <a:masterClrMapping/>
  </p:clrMapOvr>
  <p:transition>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090397573"/>
      </p:ext>
    </p:extLst>
  </p:cSld>
  <p:clrMapOvr>
    <a:masterClrMapping/>
  </p:clrMapOvr>
  <p:transition>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spTree>
    <p:extLst>
      <p:ext uri="{BB962C8B-B14F-4D97-AF65-F5344CB8AC3E}">
        <p14:creationId xmlns:p14="http://schemas.microsoft.com/office/powerpoint/2010/main" val="1402781914"/>
      </p:ext>
    </p:extLst>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55040625"/>
      </p:ext>
    </p:extLst>
  </p:cSld>
  <p:clrMapOvr>
    <a:masterClrMapping/>
  </p:clrMapOvr>
  <p:transition>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71499"/>
      </p:ext>
    </p:extLst>
  </p:cSld>
  <p:clrMapOvr>
    <a:masterClrMapping/>
  </p:clrMapOvr>
  <p:transition>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103021"/>
      </p:ext>
    </p:extLst>
  </p:cSld>
  <p:clrMapOvr>
    <a:masterClrMapping/>
  </p:clrMapOvr>
  <p:transition>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2025/9/30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05305114"/>
      </p:ext>
    </p:extLst>
  </p:cSld>
  <p:clrMapOvr>
    <a:masterClrMapping/>
  </p:clrMapOvr>
  <p:transition>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30/9/2025</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41061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30/9/2025</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79129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30/9/2025</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288918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30/9/2025</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00951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30/9/2025</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prstClr val="black"/>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348600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043819184"/>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723816323"/>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28365482"/>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026573707"/>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2025/9/30</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71010836"/>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5.xml"/><Relationship Id="rId7" Type="http://schemas.openxmlformats.org/officeDocument/2006/relationships/tags" Target="../tags/tag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image" Target="../media/image2.png"/><Relationship Id="rId4" Type="http://schemas.openxmlformats.org/officeDocument/2006/relationships/slideLayout" Target="../slideLayouts/slideLayout4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57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9" r:id="rId12"/>
    <p:sldLayoutId id="2147483769" r:id="rId13"/>
    <p:sldLayoutId id="2147483708" r:id="rId14"/>
    <p:sldLayoutId id="2147483792" r:id="rId15"/>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FAC98C-B168-F10D-E6B9-1A0CD73879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B1C181-C5CC-90C1-B7D6-9B525C87EC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E9083-0EB7-0C0D-791D-BE444E5A6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1A7B66-0EBE-43DB-AE6F-C01887B1CD4C}" type="datetimeFigureOut">
              <a:rPr lang="en-US" smtClean="0"/>
              <a:t>30/9/2025</a:t>
            </a:fld>
            <a:endParaRPr lang="en-US"/>
          </a:p>
        </p:txBody>
      </p:sp>
      <p:sp>
        <p:nvSpPr>
          <p:cNvPr id="5" name="Footer Placeholder 4">
            <a:extLst>
              <a:ext uri="{FF2B5EF4-FFF2-40B4-BE49-F238E27FC236}">
                <a16:creationId xmlns:a16="http://schemas.microsoft.com/office/drawing/2014/main" id="{088C232F-CC41-E957-647F-9AF07CAEC1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99F0B3-5792-3334-3E29-908104883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BFBD43-9B8F-4D6B-A35A-BBCEE4A13013}" type="slidenum">
              <a:rPr lang="en-US" smtClean="0"/>
              <a:t>‹#›</a:t>
            </a:fld>
            <a:endParaRPr lang="en-US"/>
          </a:p>
        </p:txBody>
      </p:sp>
    </p:spTree>
    <p:extLst>
      <p:ext uri="{BB962C8B-B14F-4D97-AF65-F5344CB8AC3E}">
        <p14:creationId xmlns:p14="http://schemas.microsoft.com/office/powerpoint/2010/main" val="16585812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30/9/2025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588304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circl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270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6" r:id="rId3"/>
  </p:sldLayoutIdLst>
  <p:transition>
    <p:circl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2" descr="A round pink circle with white text and a black background&#10;&#10;AI-generated content may be incorrect.">
            <a:extLst>
              <a:ext uri="{FF2B5EF4-FFF2-40B4-BE49-F238E27FC236}">
                <a16:creationId xmlns:a16="http://schemas.microsoft.com/office/drawing/2014/main" id="{CF2D0C77-3820-96C1-4F82-D8A7894E721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97573" y="81095"/>
            <a:ext cx="1435021" cy="1435021"/>
          </a:xfrm>
          <a:prstGeom prst="rect">
            <a:avLst/>
          </a:prstGeom>
        </p:spPr>
      </p:pic>
    </p:spTree>
    <p:extLst>
      <p:ext uri="{BB962C8B-B14F-4D97-AF65-F5344CB8AC3E}">
        <p14:creationId xmlns:p14="http://schemas.microsoft.com/office/powerpoint/2010/main" val="218322549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13.xml"/><Relationship Id="rId3" Type="http://schemas.microsoft.com/office/2007/relationships/media" Target="../media/media3.mp4"/><Relationship Id="rId7" Type="http://schemas.openxmlformats.org/officeDocument/2006/relationships/image" Target="../media/image10.svg"/><Relationship Id="rId12" Type="http://schemas.openxmlformats.org/officeDocument/2006/relationships/image" Target="../media/image2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slideLayout" Target="../slideLayouts/slideLayout33.xml"/><Relationship Id="rId15" Type="http://schemas.openxmlformats.org/officeDocument/2006/relationships/image" Target="../media/image20.png"/><Relationship Id="rId10" Type="http://schemas.openxmlformats.org/officeDocument/2006/relationships/slide" Target="slide5.xml"/><Relationship Id="rId4" Type="http://schemas.openxmlformats.org/officeDocument/2006/relationships/video" Target="../media/media3.mp4"/><Relationship Id="rId9" Type="http://schemas.openxmlformats.org/officeDocument/2006/relationships/image" Target="../media/image12.sv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8.sv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43.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7.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7.jpeg"/><Relationship Id="rId5" Type="http://schemas.microsoft.com/office/2007/relationships/hdphoto" Target="../media/hdphoto4.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jpg"/><Relationship Id="rId7" Type="http://schemas.microsoft.com/office/2007/relationships/hdphoto" Target="../media/hdphoto8.wdp"/><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51.png"/><Relationship Id="rId11" Type="http://schemas.openxmlformats.org/officeDocument/2006/relationships/image" Target="../media/image54.png"/><Relationship Id="rId5" Type="http://schemas.microsoft.com/office/2007/relationships/hdphoto" Target="../media/hdphoto7.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28.xml"/><Relationship Id="rId3" Type="http://schemas.openxmlformats.org/officeDocument/2006/relationships/image" Target="../media/image49.jpg"/><Relationship Id="rId7" Type="http://schemas.openxmlformats.org/officeDocument/2006/relationships/slide" Target="slide32.xml"/><Relationship Id="rId12"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slide" Target="slide36.xml"/><Relationship Id="rId5" Type="http://schemas.openxmlformats.org/officeDocument/2006/relationships/slide" Target="slide30.xml"/><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slide" Target="slide34.xml"/><Relationship Id="rId14" Type="http://schemas.openxmlformats.org/officeDocument/2006/relationships/slide" Target="slide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microsoft.com/office/2007/relationships/media" Target="../media/media6.wav"/><Relationship Id="rId7" Type="http://schemas.openxmlformats.org/officeDocument/2006/relationships/slide" Target="slide3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7.jpeg"/><Relationship Id="rId5" Type="http://schemas.openxmlformats.org/officeDocument/2006/relationships/slideLayout" Target="../slideLayouts/slideLayout12.xml"/><Relationship Id="rId4" Type="http://schemas.openxmlformats.org/officeDocument/2006/relationships/audio" Target="../media/media6.wav"/><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customXml" Target="../ink/ink3.xml"/><Relationship Id="rId3" Type="http://schemas.openxmlformats.org/officeDocument/2006/relationships/audio" Target="../media/audio3.wav"/><Relationship Id="rId7" Type="http://schemas.openxmlformats.org/officeDocument/2006/relationships/customXml" Target="../ink/ink1.xml"/><Relationship Id="rId12" Type="http://schemas.openxmlformats.org/officeDocument/2006/relationships/image" Target="../media/image64.png"/><Relationship Id="rId17" Type="http://schemas.openxmlformats.org/officeDocument/2006/relationships/slide" Target="slide29.xml"/><Relationship Id="rId2" Type="http://schemas.openxmlformats.org/officeDocument/2006/relationships/audio" Target="../media/audio2.wav"/><Relationship Id="rId16"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3.gif"/><Relationship Id="rId5" Type="http://schemas.openxmlformats.org/officeDocument/2006/relationships/image" Target="../media/image61.jpeg"/><Relationship Id="rId15" Type="http://schemas.openxmlformats.org/officeDocument/2006/relationships/customXml" Target="../ink/ink4.xml"/><Relationship Id="rId10" Type="http://schemas.openxmlformats.org/officeDocument/2006/relationships/image" Target="../media/image12.emf"/><Relationship Id="rId4" Type="http://schemas.openxmlformats.org/officeDocument/2006/relationships/audio" Target="../media/audio4.wav"/><Relationship Id="rId9" Type="http://schemas.openxmlformats.org/officeDocument/2006/relationships/customXml" Target="../ink/ink2.xml"/><Relationship Id="rId14" Type="http://schemas.openxmlformats.org/officeDocument/2006/relationships/image" Target="../media/image11.emf"/></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3" Type="http://schemas.microsoft.com/office/2007/relationships/media" Target="../media/media6.wav"/><Relationship Id="rId7" Type="http://schemas.openxmlformats.org/officeDocument/2006/relationships/slide" Target="slide3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7.jpeg"/><Relationship Id="rId5" Type="http://schemas.openxmlformats.org/officeDocument/2006/relationships/slideLayout" Target="../slideLayouts/slideLayout12.xml"/><Relationship Id="rId4" Type="http://schemas.openxmlformats.org/officeDocument/2006/relationships/audio" Target="../media/media6.wav"/><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customXml" Target="../ink/ink7.xml"/><Relationship Id="rId3" Type="http://schemas.openxmlformats.org/officeDocument/2006/relationships/audio" Target="../media/audio3.wav"/><Relationship Id="rId7" Type="http://schemas.openxmlformats.org/officeDocument/2006/relationships/image" Target="../media/image63.gif"/><Relationship Id="rId12" Type="http://schemas.openxmlformats.org/officeDocument/2006/relationships/image" Target="../media/image12.emf"/><Relationship Id="rId17" Type="http://schemas.openxmlformats.org/officeDocument/2006/relationships/slide" Target="slide29.xml"/><Relationship Id="rId2" Type="http://schemas.openxmlformats.org/officeDocument/2006/relationships/audio" Target="../media/audio2.wav"/><Relationship Id="rId16"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customXml" Target="../ink/ink6.xml"/><Relationship Id="rId5" Type="http://schemas.openxmlformats.org/officeDocument/2006/relationships/image" Target="../media/image61.jpeg"/><Relationship Id="rId15" Type="http://schemas.openxmlformats.org/officeDocument/2006/relationships/customXml" Target="../ink/ink8.xml"/><Relationship Id="rId10" Type="http://schemas.openxmlformats.org/officeDocument/2006/relationships/image" Target="../media/image13.emf"/><Relationship Id="rId4" Type="http://schemas.openxmlformats.org/officeDocument/2006/relationships/audio" Target="../media/audio4.wav"/><Relationship Id="rId9" Type="http://schemas.openxmlformats.org/officeDocument/2006/relationships/customXml" Target="../ink/ink5.xml"/><Relationship Id="rId14" Type="http://schemas.openxmlformats.org/officeDocument/2006/relationships/image" Target="../media/image16.emf"/></Relationships>
</file>

<file path=ppt/slides/_rels/slide34.xml.rels><?xml version="1.0" encoding="UTF-8" standalone="yes"?>
<Relationships xmlns="http://schemas.openxmlformats.org/package/2006/relationships"><Relationship Id="rId8" Type="http://schemas.openxmlformats.org/officeDocument/2006/relationships/slide" Target="slide29.xml"/><Relationship Id="rId3" Type="http://schemas.microsoft.com/office/2007/relationships/media" Target="../media/media6.wav"/><Relationship Id="rId7" Type="http://schemas.openxmlformats.org/officeDocument/2006/relationships/slide" Target="slide35.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7.jpeg"/><Relationship Id="rId5" Type="http://schemas.openxmlformats.org/officeDocument/2006/relationships/slideLayout" Target="../slideLayouts/slideLayout12.xml"/><Relationship Id="rId4" Type="http://schemas.openxmlformats.org/officeDocument/2006/relationships/audio" Target="../media/media6.wav"/><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customXml" Target="../ink/ink11.xml"/><Relationship Id="rId3" Type="http://schemas.openxmlformats.org/officeDocument/2006/relationships/audio" Target="../media/audio3.wav"/><Relationship Id="rId7" Type="http://schemas.openxmlformats.org/officeDocument/2006/relationships/customXml" Target="../ink/ink9.xml"/><Relationship Id="rId12" Type="http://schemas.openxmlformats.org/officeDocument/2006/relationships/image" Target="../media/image64.png"/><Relationship Id="rId17" Type="http://schemas.openxmlformats.org/officeDocument/2006/relationships/slide" Target="slide29.xml"/><Relationship Id="rId2" Type="http://schemas.openxmlformats.org/officeDocument/2006/relationships/audio" Target="../media/audio2.wav"/><Relationship Id="rId16"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3.gif"/><Relationship Id="rId5" Type="http://schemas.openxmlformats.org/officeDocument/2006/relationships/image" Target="../media/image61.jpeg"/><Relationship Id="rId15" Type="http://schemas.openxmlformats.org/officeDocument/2006/relationships/customXml" Target="../ink/ink12.xml"/><Relationship Id="rId10" Type="http://schemas.openxmlformats.org/officeDocument/2006/relationships/image" Target="../media/image12.emf"/><Relationship Id="rId4" Type="http://schemas.openxmlformats.org/officeDocument/2006/relationships/audio" Target="../media/audio4.wav"/><Relationship Id="rId9" Type="http://schemas.openxmlformats.org/officeDocument/2006/relationships/customXml" Target="../ink/ink10.xml"/><Relationship Id="rId14" Type="http://schemas.openxmlformats.org/officeDocument/2006/relationships/image" Target="../media/image11.emf"/></Relationships>
</file>

<file path=ppt/slides/_rels/slide36.xml.rels><?xml version="1.0" encoding="UTF-8" standalone="yes"?>
<Relationships xmlns="http://schemas.openxmlformats.org/package/2006/relationships"><Relationship Id="rId8" Type="http://schemas.openxmlformats.org/officeDocument/2006/relationships/slide" Target="slide29.xml"/><Relationship Id="rId3" Type="http://schemas.microsoft.com/office/2007/relationships/media" Target="../media/media6.wav"/><Relationship Id="rId7" Type="http://schemas.openxmlformats.org/officeDocument/2006/relationships/slide" Target="slide3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7.jpeg"/><Relationship Id="rId5" Type="http://schemas.openxmlformats.org/officeDocument/2006/relationships/slideLayout" Target="../slideLayouts/slideLayout12.xml"/><Relationship Id="rId4" Type="http://schemas.openxmlformats.org/officeDocument/2006/relationships/audio" Target="../media/media6.wav"/><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customXml" Target="../ink/ink15.xml"/><Relationship Id="rId3" Type="http://schemas.openxmlformats.org/officeDocument/2006/relationships/audio" Target="../media/audio3.wav"/><Relationship Id="rId7" Type="http://schemas.openxmlformats.org/officeDocument/2006/relationships/image" Target="../media/image63.gif"/><Relationship Id="rId12" Type="http://schemas.openxmlformats.org/officeDocument/2006/relationships/image" Target="../media/image12.emf"/><Relationship Id="rId17" Type="http://schemas.openxmlformats.org/officeDocument/2006/relationships/slide" Target="slide29.xml"/><Relationship Id="rId2" Type="http://schemas.openxmlformats.org/officeDocument/2006/relationships/audio" Target="../media/audio2.wav"/><Relationship Id="rId16"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customXml" Target="../ink/ink14.xml"/><Relationship Id="rId5" Type="http://schemas.openxmlformats.org/officeDocument/2006/relationships/image" Target="../media/image61.jpeg"/><Relationship Id="rId15" Type="http://schemas.openxmlformats.org/officeDocument/2006/relationships/customXml" Target="../ink/ink16.xml"/><Relationship Id="rId10" Type="http://schemas.openxmlformats.org/officeDocument/2006/relationships/image" Target="../media/image13.emf"/><Relationship Id="rId4" Type="http://schemas.openxmlformats.org/officeDocument/2006/relationships/audio" Target="../media/audio4.wav"/><Relationship Id="rId9" Type="http://schemas.openxmlformats.org/officeDocument/2006/relationships/customXml" Target="../ink/ink13.xml"/><Relationship Id="rId14" Type="http://schemas.openxmlformats.org/officeDocument/2006/relationships/image" Target="../media/image16.emf"/></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9.gif"/><Relationship Id="rId18" Type="http://schemas.openxmlformats.org/officeDocument/2006/relationships/image" Target="../media/image73.gif"/><Relationship Id="rId3" Type="http://schemas.openxmlformats.org/officeDocument/2006/relationships/image" Target="../media/image49.jpg"/><Relationship Id="rId7" Type="http://schemas.openxmlformats.org/officeDocument/2006/relationships/image" Target="../media/image52.png"/><Relationship Id="rId12" Type="http://schemas.openxmlformats.org/officeDocument/2006/relationships/image" Target="../media/image68.gif"/><Relationship Id="rId17" Type="http://schemas.openxmlformats.org/officeDocument/2006/relationships/image" Target="../media/image72.gif"/><Relationship Id="rId2" Type="http://schemas.openxmlformats.org/officeDocument/2006/relationships/audio" Target="../media/audio5.wav"/><Relationship Id="rId16" Type="http://schemas.microsoft.com/office/2007/relationships/hdphoto" Target="../media/hdphoto10.wdp"/><Relationship Id="rId1" Type="http://schemas.openxmlformats.org/officeDocument/2006/relationships/slideLayout" Target="../slideLayouts/slideLayout12.xml"/><Relationship Id="rId6" Type="http://schemas.microsoft.com/office/2007/relationships/hdphoto" Target="../media/hdphoto7.wdp"/><Relationship Id="rId11" Type="http://schemas.openxmlformats.org/officeDocument/2006/relationships/image" Target="../media/image67.gif"/><Relationship Id="rId5" Type="http://schemas.openxmlformats.org/officeDocument/2006/relationships/image" Target="../media/image50.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5.gif"/><Relationship Id="rId9" Type="http://schemas.openxmlformats.org/officeDocument/2006/relationships/image" Target="../media/image53.png"/><Relationship Id="rId14" Type="http://schemas.openxmlformats.org/officeDocument/2006/relationships/image" Target="../media/image70.gif"/></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slide" Target="slide6.xml"/><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slide" Target="slide11.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slide" Target="slide1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slide" Target="slide10.xml"/><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slide" Target="slide1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771"/>
            <a:ext cx="12263718" cy="7106771"/>
          </a:xfrm>
          <a:prstGeom prst="rect">
            <a:avLst/>
          </a:prstGeom>
        </p:spPr>
      </p:pic>
      <p:sp>
        <p:nvSpPr>
          <p:cNvPr id="5" name="Rectangle 4"/>
          <p:cNvSpPr/>
          <p:nvPr/>
        </p:nvSpPr>
        <p:spPr>
          <a:xfrm>
            <a:off x="914399" y="797859"/>
            <a:ext cx="10040471" cy="5239896"/>
          </a:xfrm>
          <a:prstGeom prst="rect">
            <a:avLst/>
          </a:prstGeom>
        </p:spPr>
        <p:txBody>
          <a:bodyPr wrap="square">
            <a:spAutoFit/>
          </a:bodyPr>
          <a:lstStyle/>
          <a:p>
            <a:pPr marL="0" marR="0" lvl="0" indent="0" algn="ctr" defTabSz="914400" rtl="0" eaLnBrk="1" fontAlgn="auto" latinLnBrk="0" hangingPunct="1">
              <a:lnSpc>
                <a:spcPct val="100000"/>
              </a:lnSpc>
              <a:spcBef>
                <a:spcPts val="1349"/>
              </a:spcBef>
              <a:spcAft>
                <a:spcPts val="0"/>
              </a:spcAft>
              <a:buClrTx/>
              <a:buSzTx/>
              <a:buFontTx/>
              <a:buNone/>
              <a:tabLst/>
              <a:defRPr/>
            </a:pPr>
            <a:endParaRPr kumimoji="0" 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341313" algn="l"/>
              </a:tabLst>
              <a:defRPr/>
            </a:pPr>
            <a:r>
              <a:rPr kumimoji="0" lang="en-US" sz="40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a:t>
            </a:r>
            <a:r>
              <a:rPr kumimoji="0" lang="en-US" sz="4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MỪNG QUÝ THẦY CÔ</a:t>
            </a:r>
          </a:p>
          <a:p>
            <a:pPr marL="0" marR="0" lvl="0" indent="0" algn="ctr" defTabSz="914400" rtl="0" eaLnBrk="1" fontAlgn="auto" latinLnBrk="0" hangingPunct="1">
              <a:lnSpc>
                <a:spcPct val="100000"/>
              </a:lnSpc>
              <a:spcBef>
                <a:spcPts val="0"/>
              </a:spcBef>
              <a:spcAft>
                <a:spcPts val="0"/>
              </a:spcAft>
              <a:buClrTx/>
              <a:buSzTx/>
              <a:buFontTx/>
              <a:buNone/>
              <a:tabLst>
                <a:tab pos="341313" algn="l"/>
              </a:tabLst>
              <a:defRPr/>
            </a:pPr>
            <a:r>
              <a:rPr kumimoji="0" lang="en-US" sz="4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a:p>
            <a:pPr marL="0" marR="0" lvl="0" indent="0" algn="ctr" defTabSz="914400" rtl="0" eaLnBrk="1" fontAlgn="auto" latinLnBrk="0" hangingPunct="1">
              <a:lnSpc>
                <a:spcPct val="100000"/>
              </a:lnSpc>
              <a:spcBef>
                <a:spcPts val="1349"/>
              </a:spcBef>
              <a:spcAft>
                <a:spcPts val="0"/>
              </a:spcAft>
              <a:buClrTx/>
              <a:buSzTx/>
              <a:buFontTx/>
              <a:buNone/>
              <a:tabLst>
                <a:tab pos="341313" algn="l"/>
              </a:tabLst>
              <a:defRPr/>
            </a:pP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Tiếng</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Việt</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a:t>
            </a:r>
            <a:endPar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1349"/>
              </a:spcBef>
              <a:spcAft>
                <a:spcPts val="0"/>
              </a:spcAft>
              <a:buClrTx/>
              <a:buSzTx/>
              <a:buFontTx/>
              <a:buNone/>
              <a:tabLst>
                <a:tab pos="341313" algn="l"/>
              </a:tabLst>
              <a:defRPr/>
            </a:pPr>
            <a:r>
              <a:rPr kumimoji="0" lang="en-US" sz="3600"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Đọc: Cầu thủ dự bị</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800" b="1" i="1" u="none" strike="noStrike" kern="1200" cap="none" spc="0" normalizeH="0" baseline="0" noProof="0" dirty="0" smtClean="0">
              <a:ln>
                <a:noFill/>
              </a:ln>
              <a:solidFill>
                <a:srgbClr val="FF0066"/>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smtClean="0">
                <a:ln>
                  <a:noFill/>
                </a:ln>
                <a:solidFill>
                  <a:srgbClr val="FF0066"/>
                </a:solidFill>
                <a:effectLst/>
                <a:uLnTx/>
                <a:uFillTx/>
                <a:latin typeface="Times New Roman" pitchFamily="18" charset="0"/>
                <a:ea typeface="+mn-ea"/>
                <a:cs typeface="+mn-cs"/>
              </a:rPr>
              <a:t>			</a:t>
            </a:r>
            <a:r>
              <a:rPr kumimoji="0" lang="en-US" altLang="en-US" sz="3200" b="1" i="1" u="none" strike="noStrike" kern="1200" cap="none" spc="0" normalizeH="0" baseline="0" noProof="0" dirty="0" smtClean="0">
                <a:ln>
                  <a:noFill/>
                </a:ln>
                <a:solidFill>
                  <a:srgbClr val="FF0066"/>
                </a:solidFill>
                <a:effectLst/>
                <a:uLnTx/>
                <a:uFillTx/>
                <a:latin typeface="Times New Roman" pitchFamily="18" charset="0"/>
                <a:ea typeface="+mn-ea"/>
                <a:cs typeface="+mn-cs"/>
              </a:rPr>
              <a:t>Giáo </a:t>
            </a:r>
            <a:r>
              <a:rPr kumimoji="0" lang="en-US" altLang="en-US" sz="3200" b="1" i="1" u="none" strike="noStrike" kern="1200" cap="none" spc="0" normalizeH="0" baseline="0" noProof="0" dirty="0">
                <a:ln>
                  <a:noFill/>
                </a:ln>
                <a:solidFill>
                  <a:srgbClr val="FF0066"/>
                </a:solidFill>
                <a:effectLst/>
                <a:uLnTx/>
                <a:uFillTx/>
                <a:latin typeface="Times New Roman" pitchFamily="18" charset="0"/>
                <a:ea typeface="+mn-ea"/>
                <a:cs typeface="+mn-cs"/>
              </a:rPr>
              <a:t>viên: </a:t>
            </a:r>
            <a:r>
              <a:rPr kumimoji="0" lang="en-US" altLang="en-US" sz="3200" b="1" i="1" u="none" strike="noStrike" kern="1200" cap="none" spc="0" normalizeH="0" baseline="0" noProof="0" dirty="0" err="1" smtClean="0">
                <a:ln>
                  <a:noFill/>
                </a:ln>
                <a:solidFill>
                  <a:srgbClr val="FF0066"/>
                </a:solidFill>
                <a:effectLst/>
                <a:uLnTx/>
                <a:uFillTx/>
                <a:latin typeface="Times New Roman" pitchFamily="18" charset="0"/>
                <a:ea typeface="+mn-ea"/>
                <a:cs typeface="+mn-cs"/>
              </a:rPr>
              <a:t>Đào</a:t>
            </a:r>
            <a:r>
              <a:rPr kumimoji="0" lang="en-US" altLang="en-US" sz="3200" b="1" i="1" u="none" strike="noStrike" kern="1200" cap="none" spc="0" normalizeH="0" baseline="0" noProof="0" dirty="0" smtClean="0">
                <a:ln>
                  <a:noFill/>
                </a:ln>
                <a:solidFill>
                  <a:srgbClr val="FF0066"/>
                </a:solidFill>
                <a:effectLst/>
                <a:uLnTx/>
                <a:uFillTx/>
                <a:latin typeface="Times New Roman" pitchFamily="18" charset="0"/>
                <a:ea typeface="+mn-ea"/>
                <a:cs typeface="+mn-cs"/>
              </a:rPr>
              <a:t> </a:t>
            </a:r>
            <a:r>
              <a:rPr kumimoji="0" lang="en-US" altLang="en-US" sz="3200" b="1" i="1" u="none" strike="noStrike" kern="1200" cap="none" spc="0" normalizeH="0" baseline="0" noProof="0" dirty="0" err="1" smtClean="0">
                <a:ln>
                  <a:noFill/>
                </a:ln>
                <a:solidFill>
                  <a:srgbClr val="FF0066"/>
                </a:solidFill>
                <a:effectLst/>
                <a:uLnTx/>
                <a:uFillTx/>
                <a:latin typeface="Times New Roman" pitchFamily="18" charset="0"/>
                <a:ea typeface="+mn-ea"/>
                <a:cs typeface="+mn-cs"/>
              </a:rPr>
              <a:t>Thị</a:t>
            </a:r>
            <a:r>
              <a:rPr kumimoji="0" lang="en-US" altLang="en-US" sz="3200" b="1" i="1" u="none" strike="noStrike" kern="1200" cap="none" spc="0" normalizeH="0" baseline="0" noProof="0" dirty="0" smtClean="0">
                <a:ln>
                  <a:noFill/>
                </a:ln>
                <a:solidFill>
                  <a:srgbClr val="FF0066"/>
                </a:solidFill>
                <a:effectLst/>
                <a:uLnTx/>
                <a:uFillTx/>
                <a:latin typeface="Times New Roman" pitchFamily="18" charset="0"/>
                <a:ea typeface="+mn-ea"/>
                <a:cs typeface="+mn-cs"/>
              </a:rPr>
              <a:t> </a:t>
            </a:r>
            <a:r>
              <a:rPr kumimoji="0" lang="en-US" altLang="en-US" sz="3200" b="1" i="1" u="none" strike="noStrike" kern="1200" cap="none" spc="0" normalizeH="0" baseline="0" noProof="0" dirty="0" err="1" smtClean="0">
                <a:ln>
                  <a:noFill/>
                </a:ln>
                <a:solidFill>
                  <a:srgbClr val="FF0066"/>
                </a:solidFill>
                <a:effectLst/>
                <a:uLnTx/>
                <a:uFillTx/>
                <a:latin typeface="Times New Roman" pitchFamily="18" charset="0"/>
                <a:ea typeface="+mn-ea"/>
                <a:cs typeface="+mn-cs"/>
              </a:rPr>
              <a:t>Hằng</a:t>
            </a:r>
            <a:endParaRPr kumimoji="0" lang="en-US" altLang="en-US" sz="3200" b="1" i="1" u="none" strike="noStrike" kern="1200" cap="none" spc="0" normalizeH="0" baseline="0" noProof="0" dirty="0">
              <a:ln>
                <a:noFill/>
              </a:ln>
              <a:solidFill>
                <a:srgbClr val="FF0066"/>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smtClean="0">
                <a:ln>
                  <a:noFill/>
                </a:ln>
                <a:solidFill>
                  <a:srgbClr val="FF0066"/>
                </a:solidFill>
                <a:effectLst/>
                <a:uLnTx/>
                <a:uFillTx/>
                <a:latin typeface="Times New Roman" pitchFamily="18" charset="0"/>
                <a:ea typeface="+mn-ea"/>
                <a:cs typeface="+mn-cs"/>
              </a:rPr>
              <a:t>			Lớp</a:t>
            </a:r>
            <a:r>
              <a:rPr kumimoji="0" lang="en-US" altLang="en-US" sz="3200" b="1" i="1" u="none" strike="noStrike" kern="1200" cap="none" spc="0" normalizeH="0" baseline="0" noProof="0">
                <a:ln>
                  <a:noFill/>
                </a:ln>
                <a:solidFill>
                  <a:srgbClr val="FF0066"/>
                </a:solidFill>
                <a:effectLst/>
                <a:uLnTx/>
                <a:uFillTx/>
                <a:latin typeface="Times New Roman" pitchFamily="18" charset="0"/>
                <a:ea typeface="+mn-ea"/>
                <a:cs typeface="+mn-cs"/>
              </a:rPr>
              <a:t>:  </a:t>
            </a:r>
            <a:r>
              <a:rPr kumimoji="0" lang="en-US" altLang="en-US" sz="3200" b="1" i="1" u="none" strike="noStrike" kern="1200" cap="none" spc="0" normalizeH="0" baseline="0" noProof="0" smtClean="0">
                <a:ln>
                  <a:noFill/>
                </a:ln>
                <a:solidFill>
                  <a:srgbClr val="FF0066"/>
                </a:solidFill>
                <a:effectLst/>
                <a:uLnTx/>
                <a:uFillTx/>
                <a:latin typeface="Times New Roman" pitchFamily="18" charset="0"/>
                <a:ea typeface="+mn-ea"/>
                <a:cs typeface="+mn-cs"/>
              </a:rPr>
              <a:t>2A5</a:t>
            </a:r>
            <a:endParaRPr kumimoji="0" lang="en-US" altLang="en-US" sz="3200" b="1" i="1" u="none" strike="noStrike" kern="1200" cap="none" spc="0" normalizeH="0" baseline="0" noProof="0" dirty="0">
              <a:ln>
                <a:noFill/>
              </a:ln>
              <a:solidFill>
                <a:srgbClr val="FF0066"/>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smtClean="0">
                <a:ln>
                  <a:noFill/>
                </a:ln>
                <a:solidFill>
                  <a:srgbClr val="FF0066"/>
                </a:solidFill>
                <a:effectLst/>
                <a:uLnTx/>
                <a:uFillTx/>
                <a:latin typeface="Times New Roman" pitchFamily="18" charset="0"/>
                <a:ea typeface="+mn-ea"/>
                <a:cs typeface="+mn-cs"/>
              </a:rPr>
              <a:t>			Trường </a:t>
            </a:r>
            <a:r>
              <a:rPr kumimoji="0" lang="en-US" altLang="en-US" sz="3200" b="1" i="1" u="none" strike="noStrike" kern="1200" cap="none" spc="0" normalizeH="0" baseline="0" noProof="0" dirty="0">
                <a:ln>
                  <a:noFill/>
                </a:ln>
                <a:solidFill>
                  <a:srgbClr val="FF0066"/>
                </a:solidFill>
                <a:effectLst/>
                <a:uLnTx/>
                <a:uFillTx/>
                <a:latin typeface="Times New Roman" pitchFamily="18" charset="0"/>
                <a:ea typeface="+mn-ea"/>
                <a:cs typeface="+mn-cs"/>
              </a:rPr>
              <a:t>: Tiểu học Hưng Đạo</a:t>
            </a:r>
          </a:p>
          <a:p>
            <a:pPr marL="0" marR="0" lvl="0" indent="0" algn="l" defTabSz="914400" rtl="0" eaLnBrk="1" fontAlgn="auto" latinLnBrk="0" hangingPunct="1">
              <a:lnSpc>
                <a:spcPct val="100000"/>
              </a:lnSpc>
              <a:spcBef>
                <a:spcPts val="1349"/>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7496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8" name="Freeform 8"/>
          <p:cNvSpPr/>
          <p:nvPr/>
        </p:nvSpPr>
        <p:spPr>
          <a:xfrm>
            <a:off x="60960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p:cNvSpPr/>
          <p:nvPr/>
        </p:nvSpPr>
        <p:spPr>
          <a:xfrm>
            <a:off x="1981146" y="1419620"/>
            <a:ext cx="8276205" cy="4161350"/>
          </a:xfrm>
          <a:custGeom>
            <a:avLst/>
            <a:gdLst/>
            <a:ahLst/>
            <a:cxnLst/>
            <a:rect l="l" t="t" r="r" b="b"/>
            <a:pathLst>
              <a:path w="12414307" h="6242025">
                <a:moveTo>
                  <a:pt x="0" y="0"/>
                </a:moveTo>
                <a:lnTo>
                  <a:pt x="12414307" y="0"/>
                </a:lnTo>
                <a:lnTo>
                  <a:pt x="12414307" y="6242025"/>
                </a:lnTo>
                <a:lnTo>
                  <a:pt x="0" y="6242025"/>
                </a:lnTo>
                <a:lnTo>
                  <a:pt x="0" y="0"/>
                </a:lnTo>
                <a:close/>
              </a:path>
            </a:pathLst>
          </a:custGeom>
          <a:blipFill>
            <a:blip r:embed="rId6"/>
            <a:stretch>
              <a:fillRect l="-2001" t="-2701" r="-1439" b="-2326"/>
            </a:stretch>
          </a:blipFill>
        </p:spPr>
        <p:txBody>
          <a:bodyPr/>
          <a:lstStyle/>
          <a:p>
            <a:endParaRPr lang="en-US" sz="1200"/>
          </a:p>
        </p:txBody>
      </p:sp>
      <p:grpSp>
        <p:nvGrpSpPr>
          <p:cNvPr id="10" name="Group 10"/>
          <p:cNvGrpSpPr/>
          <p:nvPr/>
        </p:nvGrpSpPr>
        <p:grpSpPr>
          <a:xfrm>
            <a:off x="2133546" y="1058125"/>
            <a:ext cx="3540203" cy="4741751"/>
            <a:chOff x="0" y="0"/>
            <a:chExt cx="7080406" cy="9483503"/>
          </a:xfrm>
        </p:grpSpPr>
        <p:sp>
          <p:nvSpPr>
            <p:cNvPr id="11" name="Freeform 11"/>
            <p:cNvSpPr/>
            <p:nvPr/>
          </p:nvSpPr>
          <p:spPr>
            <a:xfrm>
              <a:off x="0" y="0"/>
              <a:ext cx="7080406" cy="9483503"/>
            </a:xfrm>
            <a:custGeom>
              <a:avLst/>
              <a:gdLst/>
              <a:ahLst/>
              <a:cxnLst/>
              <a:rect l="l" t="t" r="r" b="b"/>
              <a:pathLst>
                <a:path w="7080406" h="9483503">
                  <a:moveTo>
                    <a:pt x="0" y="0"/>
                  </a:moveTo>
                  <a:lnTo>
                    <a:pt x="7080406" y="0"/>
                  </a:lnTo>
                  <a:lnTo>
                    <a:pt x="7080406" y="9483503"/>
                  </a:lnTo>
                  <a:lnTo>
                    <a:pt x="0" y="9483503"/>
                  </a:lnTo>
                  <a:lnTo>
                    <a:pt x="0" y="0"/>
                  </a:lnTo>
                  <a:close/>
                </a:path>
              </a:pathLst>
            </a:custGeom>
            <a:blipFill>
              <a:blip r:embed="rId7"/>
              <a:stretch>
                <a:fillRect l="-151" r="-151"/>
              </a:stretch>
            </a:blipFill>
          </p:spPr>
          <p:txBody>
            <a:bodyPr/>
            <a:lstStyle/>
            <a:p>
              <a:endParaRPr lang="en-US" sz="1200"/>
            </a:p>
          </p:txBody>
        </p:sp>
        <p:sp>
          <p:nvSpPr>
            <p:cNvPr id="12" name="TextBox 12"/>
            <p:cNvSpPr txBox="1"/>
            <p:nvPr/>
          </p:nvSpPr>
          <p:spPr>
            <a:xfrm>
              <a:off x="2793464" y="4241316"/>
              <a:ext cx="1611806" cy="3954032"/>
            </a:xfrm>
            <a:prstGeom prst="rect">
              <a:avLst/>
            </a:prstGeom>
          </p:spPr>
          <p:txBody>
            <a:bodyPr lIns="0" tIns="0" rIns="0" bIns="0" rtlCol="0" anchor="t">
              <a:spAutoFit/>
            </a:bodyPr>
            <a:lstStyle/>
            <a:p>
              <a:pPr algn="ctr">
                <a:lnSpc>
                  <a:spcPts val="16862"/>
                </a:lnSpc>
                <a:spcBef>
                  <a:spcPct val="0"/>
                </a:spcBef>
              </a:pPr>
              <a:r>
                <a:rPr lang="en-US" sz="12044" b="1" u="sng">
                  <a:solidFill>
                    <a:srgbClr val="000000"/>
                  </a:solidFill>
                  <a:latin typeface="Canva Sans Bold"/>
                  <a:ea typeface="Canva Sans Bold"/>
                  <a:cs typeface="Canva Sans Bold"/>
                  <a:sym typeface="Canva Sans Bold"/>
                  <a:hlinkClick r:id="rId8" action="ppaction://hlinksldjump"/>
                </a:rPr>
                <a:t>1</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9358"/>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8" name="Freeform 8"/>
          <p:cNvSpPr/>
          <p:nvPr/>
        </p:nvSpPr>
        <p:spPr>
          <a:xfrm>
            <a:off x="60960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p:cNvSpPr/>
          <p:nvPr/>
        </p:nvSpPr>
        <p:spPr>
          <a:xfrm>
            <a:off x="1772886" y="1353056"/>
            <a:ext cx="8531930" cy="4370580"/>
          </a:xfrm>
          <a:custGeom>
            <a:avLst/>
            <a:gdLst/>
            <a:ahLst/>
            <a:cxnLst/>
            <a:rect l="l" t="t" r="r" b="b"/>
            <a:pathLst>
              <a:path w="12797895" h="6555870">
                <a:moveTo>
                  <a:pt x="0" y="0"/>
                </a:moveTo>
                <a:lnTo>
                  <a:pt x="12797894" y="0"/>
                </a:lnTo>
                <a:lnTo>
                  <a:pt x="12797894" y="6555870"/>
                </a:lnTo>
                <a:lnTo>
                  <a:pt x="0" y="6555870"/>
                </a:lnTo>
                <a:lnTo>
                  <a:pt x="0" y="0"/>
                </a:lnTo>
                <a:close/>
              </a:path>
            </a:pathLst>
          </a:custGeom>
          <a:blipFill>
            <a:blip r:embed="rId6"/>
            <a:stretch>
              <a:fillRect l="-2309" t="-1105" r="-1492" b="-2344"/>
            </a:stretch>
          </a:blipFill>
        </p:spPr>
        <p:txBody>
          <a:bodyPr/>
          <a:lstStyle/>
          <a:p>
            <a:endParaRPr lang="en-US" sz="1200"/>
          </a:p>
        </p:txBody>
      </p:sp>
      <p:grpSp>
        <p:nvGrpSpPr>
          <p:cNvPr id="10" name="Group 10"/>
          <p:cNvGrpSpPr/>
          <p:nvPr/>
        </p:nvGrpSpPr>
        <p:grpSpPr>
          <a:xfrm>
            <a:off x="6520988" y="1149591"/>
            <a:ext cx="3542340" cy="4741016"/>
            <a:chOff x="0" y="0"/>
            <a:chExt cx="7084680" cy="9482033"/>
          </a:xfrm>
        </p:grpSpPr>
        <p:sp>
          <p:nvSpPr>
            <p:cNvPr id="11" name="Freeform 11"/>
            <p:cNvSpPr/>
            <p:nvPr/>
          </p:nvSpPr>
          <p:spPr>
            <a:xfrm>
              <a:off x="0" y="0"/>
              <a:ext cx="7084680" cy="9482033"/>
            </a:xfrm>
            <a:custGeom>
              <a:avLst/>
              <a:gdLst/>
              <a:ahLst/>
              <a:cxnLst/>
              <a:rect l="l" t="t" r="r" b="b"/>
              <a:pathLst>
                <a:path w="7084680" h="9482033">
                  <a:moveTo>
                    <a:pt x="0" y="0"/>
                  </a:moveTo>
                  <a:lnTo>
                    <a:pt x="7084680" y="0"/>
                  </a:lnTo>
                  <a:lnTo>
                    <a:pt x="7084680" y="9482033"/>
                  </a:lnTo>
                  <a:lnTo>
                    <a:pt x="0" y="9482033"/>
                  </a:lnTo>
                  <a:lnTo>
                    <a:pt x="0" y="0"/>
                  </a:lnTo>
                  <a:close/>
                </a:path>
              </a:pathLst>
            </a:custGeom>
            <a:blipFill>
              <a:blip r:embed="rId7"/>
              <a:stretch>
                <a:fillRect l="-151" r="-151"/>
              </a:stretch>
            </a:blipFill>
          </p:spPr>
          <p:txBody>
            <a:bodyPr/>
            <a:lstStyle/>
            <a:p>
              <a:endParaRPr lang="en-US" sz="1200"/>
            </a:p>
          </p:txBody>
        </p:sp>
        <p:sp>
          <p:nvSpPr>
            <p:cNvPr id="12" name="TextBox 12"/>
            <p:cNvSpPr txBox="1"/>
            <p:nvPr/>
          </p:nvSpPr>
          <p:spPr>
            <a:xfrm>
              <a:off x="2690220" y="4215916"/>
              <a:ext cx="1704240" cy="3954032"/>
            </a:xfrm>
            <a:prstGeom prst="rect">
              <a:avLst/>
            </a:prstGeom>
          </p:spPr>
          <p:txBody>
            <a:bodyPr lIns="0" tIns="0" rIns="0" bIns="0" rtlCol="0" anchor="t">
              <a:spAutoFit/>
            </a:bodyPr>
            <a:lstStyle/>
            <a:p>
              <a:pPr algn="ctr">
                <a:lnSpc>
                  <a:spcPts val="16862"/>
                </a:lnSpc>
                <a:spcBef>
                  <a:spcPct val="0"/>
                </a:spcBef>
              </a:pPr>
              <a:r>
                <a:rPr lang="en-US" sz="12044" b="1" u="sng">
                  <a:solidFill>
                    <a:srgbClr val="000000"/>
                  </a:solidFill>
                  <a:latin typeface="Canva Sans Bold"/>
                  <a:ea typeface="Canva Sans Bold"/>
                  <a:cs typeface="Canva Sans Bold"/>
                  <a:sym typeface="Canva Sans Bold"/>
                  <a:hlinkClick r:id="rId8" action="ppaction://hlinksldjump"/>
                </a:rPr>
                <a:t>2</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sz="1200"/>
          </a:p>
        </p:txBody>
      </p:sp>
      <p:sp>
        <p:nvSpPr>
          <p:cNvPr id="8" name="Freeform 8"/>
          <p:cNvSpPr/>
          <p:nvPr/>
        </p:nvSpPr>
        <p:spPr>
          <a:xfrm>
            <a:off x="60960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sz="1200"/>
          </a:p>
        </p:txBody>
      </p:sp>
      <p:sp>
        <p:nvSpPr>
          <p:cNvPr id="10" name="Freeform 10">
            <a:hlinkClick r:id="rId10" action="ppaction://hlinksldjump"/>
          </p:cNvPr>
          <p:cNvSpPr/>
          <p:nvPr/>
        </p:nvSpPr>
        <p:spPr>
          <a:xfrm rot="-10800000">
            <a:off x="3097797" y="5767238"/>
            <a:ext cx="796805" cy="451784"/>
          </a:xfrm>
          <a:custGeom>
            <a:avLst/>
            <a:gdLst/>
            <a:ahLst/>
            <a:cxnLst/>
            <a:rect l="l" t="t" r="r" b="b"/>
            <a:pathLst>
              <a:path w="1195208" h="677676">
                <a:moveTo>
                  <a:pt x="0" y="0"/>
                </a:moveTo>
                <a:lnTo>
                  <a:pt x="1195208" y="0"/>
                </a:lnTo>
                <a:lnTo>
                  <a:pt x="1195208" y="677676"/>
                </a:lnTo>
                <a:lnTo>
                  <a:pt x="0" y="6776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1" name="Freeform 11">
            <a:hlinkClick r:id="rId13" action="ppaction://hlinksldjump"/>
          </p:cNvPr>
          <p:cNvSpPr/>
          <p:nvPr/>
        </p:nvSpPr>
        <p:spPr>
          <a:xfrm>
            <a:off x="9726867" y="5725004"/>
            <a:ext cx="796805" cy="451784"/>
          </a:xfrm>
          <a:custGeom>
            <a:avLst/>
            <a:gdLst/>
            <a:ahLst/>
            <a:cxnLst/>
            <a:rect l="l" t="t" r="r" b="b"/>
            <a:pathLst>
              <a:path w="1195208" h="677676">
                <a:moveTo>
                  <a:pt x="0" y="0"/>
                </a:moveTo>
                <a:lnTo>
                  <a:pt x="1195208" y="0"/>
                </a:lnTo>
                <a:lnTo>
                  <a:pt x="1195208" y="677676"/>
                </a:lnTo>
                <a:lnTo>
                  <a:pt x="0" y="6776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pic>
        <p:nvPicPr>
          <p:cNvPr id="12" name="Image to video 丨 play soccer">
            <a:hlinkClick r:id="" action="ppaction://media"/>
            <a:extLst>
              <a:ext uri="{FF2B5EF4-FFF2-40B4-BE49-F238E27FC236}">
                <a16:creationId xmlns:a16="http://schemas.microsoft.com/office/drawing/2014/main" id="{29F65C55-1E6D-0BC6-F856-9112265BBEBB}"/>
              </a:ext>
            </a:extLst>
          </p:cNvPr>
          <p:cNvPicPr>
            <a:picLocks noChangeAspect="1"/>
          </p:cNvPicPr>
          <p:nvPr>
            <a:videoFile r:link="rId2"/>
            <p:extLst>
              <p:ext uri="{DAA4B4D4-6D71-4841-9C94-3DE7FCFB9230}">
                <p14:media xmlns:p14="http://schemas.microsoft.com/office/powerpoint/2010/main" r:embed="rId1"/>
              </p:ext>
            </p:extLst>
          </p:nvPr>
        </p:nvPicPr>
        <p:blipFill>
          <a:blip r:embed="rId14"/>
          <a:srcRect l="703" r="631"/>
          <a:stretch>
            <a:fillRect/>
          </a:stretch>
        </p:blipFill>
        <p:spPr>
          <a:xfrm>
            <a:off x="2530549" y="1027870"/>
            <a:ext cx="8033958" cy="4519102"/>
          </a:xfrm>
          <a:prstGeom prst="rect">
            <a:avLst/>
          </a:prstGeom>
          <a:noFill/>
        </p:spPr>
      </p:pic>
      <p:pic>
        <p:nvPicPr>
          <p:cNvPr id="15" name="Thiết kế chưa có tên (2)">
            <a:hlinkClick r:id="" action="ppaction://media"/>
            <a:extLst>
              <a:ext uri="{FF2B5EF4-FFF2-40B4-BE49-F238E27FC236}">
                <a16:creationId xmlns:a16="http://schemas.microsoft.com/office/drawing/2014/main" id="{56EF39D2-ADA4-0F54-567C-A793965D21EF}"/>
              </a:ext>
            </a:extLst>
          </p:cNvPr>
          <p:cNvPicPr>
            <a:picLocks noChangeAspect="1"/>
          </p:cNvPicPr>
          <p:nvPr>
            <a:videoFile r:link="rId4"/>
            <p:extLst>
              <p:ext uri="{DAA4B4D4-6D71-4841-9C94-3DE7FCFB9230}">
                <p14:media xmlns:p14="http://schemas.microsoft.com/office/powerpoint/2010/main" r:embed="rId3"/>
              </p:ext>
            </p:extLst>
          </p:nvPr>
        </p:nvPicPr>
        <p:blipFill>
          <a:blip r:embed="rId15"/>
          <a:srcRect t="10986" r="7094" b="12558"/>
          <a:stretch>
            <a:fillRect/>
          </a:stretch>
        </p:blipFill>
        <p:spPr>
          <a:xfrm>
            <a:off x="74943" y="3807534"/>
            <a:ext cx="2335492" cy="3416858"/>
          </a:xfrm>
          <a:prstGeom prst="roundRect">
            <a:avLst>
              <a:gd name="adj" fmla="val 5439"/>
            </a:avLst>
          </a:prstGeom>
          <a:ln>
            <a:noFill/>
          </a:ln>
          <a:effectLst>
            <a:innerShdw blurRad="114300" dist="50800">
              <a:srgbClr val="000000">
                <a:alpha val="0"/>
              </a:srgbClr>
            </a:innerShdw>
          </a:effec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1" presetClass="mediacall" presetSubtype="0" fill="hold" nodeType="withEffect">
                                  <p:stCondLst>
                                    <p:cond delay="1500"/>
                                  </p:stCondLst>
                                  <p:childTnLst>
                                    <p:cmd type="call" cmd="playFrom(0.0)">
                                      <p:cBhvr>
                                        <p:cTn id="41" dur="10" fill="hold"/>
                                        <p:tgtEl>
                                          <p:spTgt spid="12"/>
                                        </p:tgtEl>
                                      </p:cBhvr>
                                    </p:cmd>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anim calcmode="lin" valueType="num">
                                      <p:cBhvr>
                                        <p:cTn id="47" dur="500" fill="hold"/>
                                        <p:tgtEl>
                                          <p:spTgt spid="15"/>
                                        </p:tgtEl>
                                        <p:attrNameLst>
                                          <p:attrName>ppt_x</p:attrName>
                                        </p:attrNameLst>
                                      </p:cBhvr>
                                      <p:tavLst>
                                        <p:tav tm="0">
                                          <p:val>
                                            <p:strVal val="#ppt_x"/>
                                          </p:val>
                                        </p:tav>
                                        <p:tav tm="100000">
                                          <p:val>
                                            <p:strVal val="#ppt_x"/>
                                          </p:val>
                                        </p:tav>
                                      </p:tavLst>
                                    </p:anim>
                                    <p:anim calcmode="lin" valueType="num">
                                      <p:cBhvr>
                                        <p:cTn id="4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53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12"/>
                </p:tgtEl>
              </p:cMediaNode>
            </p:video>
            <p:video>
              <p:cMediaNode vol="80000">
                <p:cTn id="54" fill="hold" display="0">
                  <p:stCondLst>
                    <p:cond delay="indefinite"/>
                  </p:stCondLst>
                </p:cTn>
                <p:tgtEl>
                  <p:spTgt spid="15"/>
                </p:tgtEl>
              </p:cMediaNode>
            </p:video>
          </p:childTnLst>
        </p:cTn>
      </p:par>
    </p:tnLst>
    <p:bldLst>
      <p:bldP spid="5" grpId="0" animBg="1"/>
      <p:bldP spid="6" grpId="0" animBg="1"/>
      <p:bldP spid="7" grpId="0" animBg="1"/>
      <p:bldP spid="8"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a:extLst>
              <a:ext uri="{FF2B5EF4-FFF2-40B4-BE49-F238E27FC236}">
                <a16:creationId xmlns:a16="http://schemas.microsoft.com/office/drawing/2014/main" id="{B32D8C89-A00D-45D1-BF28-C6138E8A23F6}"/>
              </a:ext>
            </a:extLst>
          </p:cNvPr>
          <p:cNvPicPr>
            <a:picLocks noChangeAspect="1"/>
          </p:cNvPicPr>
          <p:nvPr/>
        </p:nvPicPr>
        <p:blipFill>
          <a:blip r:embed="rId2"/>
          <a:srcRect/>
          <a:stretch>
            <a:fillRect/>
          </a:stretch>
        </p:blipFill>
        <p:spPr>
          <a:xfrm>
            <a:off x="0" y="0"/>
            <a:ext cx="12192000" cy="6853711"/>
          </a:xfrm>
          <a:prstGeom prst="rect">
            <a:avLst/>
          </a:prstGeom>
        </p:spPr>
      </p:pic>
      <p:sp>
        <p:nvSpPr>
          <p:cNvPr id="9" name="Cloud 8">
            <a:extLst>
              <a:ext uri="{FF2B5EF4-FFF2-40B4-BE49-F238E27FC236}">
                <a16:creationId xmlns:a16="http://schemas.microsoft.com/office/drawing/2014/main" id="{B480D3A9-FA64-47A9-74E8-7284FFA2060B}"/>
              </a:ext>
            </a:extLst>
          </p:cNvPr>
          <p:cNvSpPr/>
          <p:nvPr/>
        </p:nvSpPr>
        <p:spPr>
          <a:xfrm>
            <a:off x="21688" y="642938"/>
            <a:ext cx="8915400" cy="5553074"/>
          </a:xfrm>
          <a:prstGeom prst="cloud">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2">
            <a:extLst>
              <a:ext uri="{FF2B5EF4-FFF2-40B4-BE49-F238E27FC236}">
                <a16:creationId xmlns:a16="http://schemas.microsoft.com/office/drawing/2014/main" id="{A9C60D3F-5326-7786-BD26-6D6B60C1A38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867400" y="0"/>
            <a:ext cx="6705600" cy="6838950"/>
          </a:xfrm>
          <a:prstGeom prst="rect">
            <a:avLst/>
          </a:prstGeom>
        </p:spPr>
      </p:pic>
      <p:pic>
        <p:nvPicPr>
          <p:cNvPr id="10" name="Picture 16">
            <a:extLst>
              <a:ext uri="{FF2B5EF4-FFF2-40B4-BE49-F238E27FC236}">
                <a16:creationId xmlns:a16="http://schemas.microsoft.com/office/drawing/2014/main" id="{F75CD515-430F-4260-6695-835F44673A2F}"/>
              </a:ext>
            </a:extLst>
          </p:cNvPr>
          <p:cNvPicPr>
            <a:picLocks noChangeAspect="1"/>
          </p:cNvPicPr>
          <p:nvPr/>
        </p:nvPicPr>
        <p:blipFill>
          <a:blip r:embed="rId5"/>
          <a:srcRect/>
          <a:stretch>
            <a:fillRect/>
          </a:stretch>
        </p:blipFill>
        <p:spPr>
          <a:xfrm>
            <a:off x="8502654" y="3137269"/>
            <a:ext cx="3898363" cy="3571875"/>
          </a:xfrm>
          <a:prstGeom prst="rect">
            <a:avLst/>
          </a:prstGeom>
        </p:spPr>
      </p:pic>
      <p:pic>
        <p:nvPicPr>
          <p:cNvPr id="11" name="Picture 21">
            <a:extLst>
              <a:ext uri="{FF2B5EF4-FFF2-40B4-BE49-F238E27FC236}">
                <a16:creationId xmlns:a16="http://schemas.microsoft.com/office/drawing/2014/main" id="{9954F753-7DB9-53F8-D7FA-2019C1AFA36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28575"/>
            <a:ext cx="2667000" cy="2253614"/>
          </a:xfrm>
          <a:prstGeom prst="rect">
            <a:avLst/>
          </a:prstGeom>
        </p:spPr>
      </p:pic>
      <p:pic>
        <p:nvPicPr>
          <p:cNvPr id="12" name="Picture 11">
            <a:extLst>
              <a:ext uri="{FF2B5EF4-FFF2-40B4-BE49-F238E27FC236}">
                <a16:creationId xmlns:a16="http://schemas.microsoft.com/office/drawing/2014/main" id="{E9289120-790A-93C0-C441-8BDC1FE1E812}"/>
              </a:ext>
            </a:extLst>
          </p:cNvPr>
          <p:cNvPicPr>
            <a:picLocks noChangeAspect="1"/>
          </p:cNvPicPr>
          <p:nvPr/>
        </p:nvPicPr>
        <p:blipFill>
          <a:blip r:embed="rId8"/>
          <a:stretch>
            <a:fillRect/>
          </a:stretch>
        </p:blipFill>
        <p:spPr>
          <a:xfrm>
            <a:off x="1252101" y="789577"/>
            <a:ext cx="4537273" cy="2253613"/>
          </a:xfrm>
          <a:prstGeom prst="rect">
            <a:avLst/>
          </a:prstGeom>
        </p:spPr>
      </p:pic>
      <p:pic>
        <p:nvPicPr>
          <p:cNvPr id="13" name="Picture 12">
            <a:extLst>
              <a:ext uri="{FF2B5EF4-FFF2-40B4-BE49-F238E27FC236}">
                <a16:creationId xmlns:a16="http://schemas.microsoft.com/office/drawing/2014/main" id="{C81163DD-4414-36C6-E90D-D257DB9B0E03}"/>
              </a:ext>
            </a:extLst>
          </p:cNvPr>
          <p:cNvPicPr>
            <a:picLocks noChangeAspect="1"/>
          </p:cNvPicPr>
          <p:nvPr/>
        </p:nvPicPr>
        <p:blipFill>
          <a:blip r:embed="rId9"/>
          <a:stretch>
            <a:fillRect/>
          </a:stretch>
        </p:blipFill>
        <p:spPr>
          <a:xfrm>
            <a:off x="618131" y="3030267"/>
            <a:ext cx="5986791" cy="2572735"/>
          </a:xfrm>
          <a:prstGeom prst="rect">
            <a:avLst/>
          </a:prstGeom>
        </p:spPr>
      </p:pic>
      <p:pic>
        <p:nvPicPr>
          <p:cNvPr id="14" name="Picture 13">
            <a:extLst>
              <a:ext uri="{FF2B5EF4-FFF2-40B4-BE49-F238E27FC236}">
                <a16:creationId xmlns:a16="http://schemas.microsoft.com/office/drawing/2014/main" id="{36FF8E5A-3D1C-994E-BDED-C754D30F99E8}"/>
              </a:ext>
            </a:extLst>
          </p:cNvPr>
          <p:cNvPicPr>
            <a:picLocks noChangeAspect="1"/>
          </p:cNvPicPr>
          <p:nvPr/>
        </p:nvPicPr>
        <p:blipFill>
          <a:blip r:embed="rId10"/>
          <a:stretch>
            <a:fillRect/>
          </a:stretch>
        </p:blipFill>
        <p:spPr>
          <a:xfrm>
            <a:off x="262309" y="1916383"/>
            <a:ext cx="1969179" cy="1603387"/>
          </a:xfrm>
          <a:prstGeom prst="rect">
            <a:avLst/>
          </a:prstGeom>
        </p:spPr>
      </p:pic>
    </p:spTree>
    <p:extLst>
      <p:ext uri="{BB962C8B-B14F-4D97-AF65-F5344CB8AC3E}">
        <p14:creationId xmlns:p14="http://schemas.microsoft.com/office/powerpoint/2010/main" val="283346579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2CD541A-BE68-7DB4-3B09-6D525C3747C3}"/>
              </a:ext>
            </a:extLst>
          </p:cNvPr>
          <p:cNvGrpSpPr/>
          <p:nvPr/>
        </p:nvGrpSpPr>
        <p:grpSpPr>
          <a:xfrm>
            <a:off x="0" y="0"/>
            <a:ext cx="12192000" cy="6858000"/>
            <a:chOff x="0" y="0"/>
            <a:chExt cx="12192000" cy="6858000"/>
          </a:xfrm>
        </p:grpSpPr>
        <p:pic>
          <p:nvPicPr>
            <p:cNvPr id="2" name="图片 47">
              <a:extLst>
                <a:ext uri="{FF2B5EF4-FFF2-40B4-BE49-F238E27FC236}">
                  <a16:creationId xmlns:a16="http://schemas.microsoft.com/office/drawing/2014/main" id="{920D424D-0134-C6D0-6D7A-B5CAA8AF73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05975E22-EBF5-21AE-C3E9-4D053434077F}"/>
                </a:ext>
              </a:extLst>
            </p:cNvPr>
            <p:cNvSpPr/>
            <p:nvPr/>
          </p:nvSpPr>
          <p:spPr>
            <a:xfrm>
              <a:off x="483140" y="398834"/>
              <a:ext cx="11225719" cy="61673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14"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15"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17"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840623"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21" name="Picture 20"/>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199102" y="580814"/>
            <a:ext cx="534980" cy="597187"/>
          </a:xfrm>
          <a:prstGeom prst="rect">
            <a:avLst/>
          </a:prstGeom>
        </p:spPr>
      </p:pic>
    </p:spTree>
    <p:extLst>
      <p:ext uri="{BB962C8B-B14F-4D97-AF65-F5344CB8AC3E}">
        <p14:creationId xmlns:p14="http://schemas.microsoft.com/office/powerpoint/2010/main" val="73886495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strVal val="#ppt_w*0.70"/>
                                          </p:val>
                                        </p:tav>
                                        <p:tav tm="100000">
                                          <p:val>
                                            <p:strVal val="#ppt_w"/>
                                          </p:val>
                                        </p:tav>
                                      </p:tavLst>
                                    </p:anim>
                                    <p:anim calcmode="lin" valueType="num">
                                      <p:cBhvr>
                                        <p:cTn id="17" dur="500" fill="hold"/>
                                        <p:tgtEl>
                                          <p:spTgt spid="14"/>
                                        </p:tgtEl>
                                        <p:attrNameLst>
                                          <p:attrName>ppt_h</p:attrName>
                                        </p:attrNameLst>
                                      </p:cBhvr>
                                      <p:tavLst>
                                        <p:tav tm="0">
                                          <p:val>
                                            <p:strVal val="#ppt_h"/>
                                          </p:val>
                                        </p:tav>
                                        <p:tav tm="100000">
                                          <p:val>
                                            <p:strVal val="#ppt_h"/>
                                          </p:val>
                                        </p:tav>
                                      </p:tavLst>
                                    </p:anim>
                                    <p:animEffect transition="in" filter="fade">
                                      <p:cBhvr>
                                        <p:cTn id="18" dur="500"/>
                                        <p:tgtEl>
                                          <p:spTgt spid="14"/>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strVal val="#ppt_w*0.70"/>
                                          </p:val>
                                        </p:tav>
                                        <p:tav tm="100000">
                                          <p:val>
                                            <p:strVal val="#ppt_w"/>
                                          </p:val>
                                        </p:tav>
                                      </p:tavLst>
                                    </p:anim>
                                    <p:anim calcmode="lin" valueType="num">
                                      <p:cBhvr>
                                        <p:cTn id="26" dur="500" fill="hold"/>
                                        <p:tgtEl>
                                          <p:spTgt spid="15"/>
                                        </p:tgtEl>
                                        <p:attrNameLst>
                                          <p:attrName>ppt_h</p:attrName>
                                        </p:attrNameLst>
                                      </p:cBhvr>
                                      <p:tavLst>
                                        <p:tav tm="0">
                                          <p:val>
                                            <p:strVal val="#ppt_h"/>
                                          </p:val>
                                        </p:tav>
                                        <p:tav tm="100000">
                                          <p:val>
                                            <p:strVal val="#ppt_h"/>
                                          </p:val>
                                        </p:tav>
                                      </p:tavLst>
                                    </p:anim>
                                    <p:animEffect transition="in" filter="fade">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8E905-491C-1A09-2491-4E50852B909D}"/>
              </a:ext>
            </a:extLst>
          </p:cNvPr>
          <p:cNvSpPr>
            <a:spLocks noGrp="1"/>
          </p:cNvSpPr>
          <p:nvPr>
            <p:ph type="title"/>
          </p:nvPr>
        </p:nvSpPr>
        <p:spPr/>
        <p:txBody>
          <a:bodyPr/>
          <a:lstStyle/>
          <a:p>
            <a:endParaRPr lang="en-US"/>
          </a:p>
        </p:txBody>
      </p:sp>
      <p:pic>
        <p:nvPicPr>
          <p:cNvPr id="6" name="Cầu thủ dự bị - Tiếng Việt 2, tập 1 - Kết nối tri thức với cuộc sống">
            <a:hlinkClick r:id="" action="ppaction://media"/>
            <a:extLst>
              <a:ext uri="{FF2B5EF4-FFF2-40B4-BE49-F238E27FC236}">
                <a16:creationId xmlns:a16="http://schemas.microsoft.com/office/drawing/2014/main" id="{628DC786-C9B7-6BC5-5B48-482DDBBDEA1E}"/>
              </a:ext>
            </a:extLst>
          </p:cNvPr>
          <p:cNvPicPr>
            <a:picLocks noGrp="1" noChangeAspect="1"/>
          </p:cNvPicPr>
          <p:nvPr>
            <p:ph idx="1"/>
            <a:videoFile r:link="rId1"/>
            <p:extLst>
              <p:ext uri="{DAA4B4D4-6D71-4841-9C94-3DE7FCFB9230}">
                <p14:media xmlns:p14="http://schemas.microsoft.com/office/powerpoint/2010/main" r:embed="rId2">
                  <p14:trim st="7791" end="5266"/>
                </p14:media>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76046256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90">
          <a:fgClr>
            <a:srgbClr val="20CCD0"/>
          </a:fgClr>
          <a:bgClr>
            <a:schemeClr val="bg1"/>
          </a:bgClr>
        </a:patt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56147" y="-419643"/>
            <a:ext cx="12243191" cy="7530695"/>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sp>
        <p:nvSpPr>
          <p:cNvPr id="8" name="文本框 7"/>
          <p:cNvSpPr txBox="1"/>
          <p:nvPr/>
        </p:nvSpPr>
        <p:spPr>
          <a:xfrm>
            <a:off x="1748900" y="3611263"/>
            <a:ext cx="9126245" cy="1938992"/>
          </a:xfrm>
          <a:prstGeom prst="rect">
            <a:avLst/>
          </a:prstGeom>
          <a:noFill/>
        </p:spPr>
        <p:txBody>
          <a:bodyPr wrap="square" rtlCol="0">
            <a:spAutoFit/>
          </a:bodyPr>
          <a:lstStyle/>
          <a:p>
            <a:pPr marL="457200" lvl="0" indent="-457200">
              <a:buFont typeface="Arial" panose="020B0604020202020204" pitchFamily="34" charset="0"/>
              <a:buChar char="•"/>
            </a:pP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a:t>
            </a: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iọng gấu lúc đầu buồn nhưng</a:t>
            </a: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cuối</a:t>
            </a: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vui vẻ hóm hỉnh</a:t>
            </a:r>
            <a:endParaRPr lang="en-US"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457200" lvl="0" indent="-457200">
              <a:buFont typeface="Arial" panose="020B0604020202020204" pitchFamily="34" charset="0"/>
              <a:buChar cha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Nhấn giọng ở một số từ tình thái thể hiện cảm xúc: à, nhé …</a:t>
            </a:r>
            <a:endParaRPr kumimoji="0" lang="zh-CN" altLang="en-US"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10899" y="-741363"/>
            <a:ext cx="3519596" cy="274727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76026A51-BC21-4DA7-AFD8-7CEC6CC8A5EF}"/>
              </a:ext>
            </a:extLst>
          </p:cNvPr>
          <p:cNvSpPr txBox="1"/>
          <p:nvPr/>
        </p:nvSpPr>
        <p:spPr>
          <a:xfrm>
            <a:off x="4687409" y="2790482"/>
            <a:ext cx="3703513"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Picture 10">
            <a:extLst>
              <a:ext uri="{FF2B5EF4-FFF2-40B4-BE49-F238E27FC236}">
                <a16:creationId xmlns:a16="http://schemas.microsoft.com/office/drawing/2014/main" id="{3C1890C9-BCD8-4FAD-9B5D-F4D2A11E0503}"/>
              </a:ext>
            </a:extLst>
          </p:cNvPr>
          <p:cNvPicPr>
            <a:picLocks noChangeAspect="1"/>
          </p:cNvPicPr>
          <p:nvPr/>
        </p:nvPicPr>
        <p:blipFill>
          <a:blip r:embed="rId3"/>
          <a:stretch>
            <a:fillRect/>
          </a:stretch>
        </p:blipFill>
        <p:spPr>
          <a:xfrm>
            <a:off x="-168186" y="-215231"/>
            <a:ext cx="1206536" cy="957091"/>
          </a:xfrm>
          <a:prstGeom prst="rect">
            <a:avLst/>
          </a:prstGeom>
        </p:spPr>
      </p:pic>
      <p:pic>
        <p:nvPicPr>
          <p:cNvPr id="12" name="图片 3" descr="图片包含 室内, 物体&#10;&#10;描述已自动生成">
            <a:extLst>
              <a:ext uri="{FF2B5EF4-FFF2-40B4-BE49-F238E27FC236}">
                <a16:creationId xmlns:a16="http://schemas.microsoft.com/office/drawing/2014/main" id="{94118084-5388-4A4F-BF9E-B03DEA755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13" name="PA_图片 3">
            <a:extLst>
              <a:ext uri="{FF2B5EF4-FFF2-40B4-BE49-F238E27FC236}">
                <a16:creationId xmlns:a16="http://schemas.microsoft.com/office/drawing/2014/main" id="{DE9A29C2-2740-430A-8EBA-98BB875425F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14" name="图片 8">
            <a:extLst>
              <a:ext uri="{FF2B5EF4-FFF2-40B4-BE49-F238E27FC236}">
                <a16:creationId xmlns:a16="http://schemas.microsoft.com/office/drawing/2014/main" id="{EEFFFDD4-BB60-43CF-A034-D5239155B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15" name="Rounded Rectangle 6">
            <a:extLst>
              <a:ext uri="{FF2B5EF4-FFF2-40B4-BE49-F238E27FC236}">
                <a16:creationId xmlns:a16="http://schemas.microsoft.com/office/drawing/2014/main" id="{E1B7ABFD-4574-4F06-BF43-509F663349FA}"/>
              </a:ext>
            </a:extLst>
          </p:cNvPr>
          <p:cNvSpPr/>
          <p:nvPr/>
        </p:nvSpPr>
        <p:spPr>
          <a:xfrm>
            <a:off x="3735386" y="1096659"/>
            <a:ext cx="4721227"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E08639C4-148C-4F07-8D33-542C6B7D2843}"/>
              </a:ext>
            </a:extLst>
          </p:cNvPr>
          <p:cNvSpPr txBox="1"/>
          <p:nvPr/>
        </p:nvSpPr>
        <p:spPr>
          <a:xfrm>
            <a:off x="4445227" y="1941904"/>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32D53BB5-10F6-46F5-B807-7BD6050F70B9}"/>
              </a:ext>
            </a:extLst>
          </p:cNvPr>
          <p:cNvSpPr txBox="1"/>
          <p:nvPr/>
        </p:nvSpPr>
        <p:spPr>
          <a:xfrm>
            <a:off x="4134984" y="2865234"/>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ngạc</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A7F497-668B-4823-B8ED-12A5E3792026}"/>
              </a:ext>
            </a:extLst>
          </p:cNvPr>
          <p:cNvSpPr txBox="1"/>
          <p:nvPr/>
        </p:nvSpPr>
        <p:spPr>
          <a:xfrm>
            <a:off x="5181508" y="3751013"/>
            <a:ext cx="18289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hiệp</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16282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676501" y="1069085"/>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10633"/>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448946" y="717538"/>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4F7EC7CF-2A64-4817-AC59-4C07C48F9F54}"/>
              </a:ext>
            </a:extLst>
          </p:cNvPr>
          <p:cNvSpPr/>
          <p:nvPr/>
        </p:nvSpPr>
        <p:spPr>
          <a:xfrm>
            <a:off x="201125" y="5901275"/>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Rectangle: Rounded Corners 19">
            <a:extLst>
              <a:ext uri="{FF2B5EF4-FFF2-40B4-BE49-F238E27FC236}">
                <a16:creationId xmlns:a16="http://schemas.microsoft.com/office/drawing/2014/main" id="{62EA4FBD-052E-451E-BD6B-7ADE5729AAD4}"/>
              </a:ext>
            </a:extLst>
          </p:cNvPr>
          <p:cNvSpPr/>
          <p:nvPr/>
        </p:nvSpPr>
        <p:spPr>
          <a:xfrm>
            <a:off x="214444" y="5901275"/>
            <a:ext cx="6314984"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473C3686-CC84-1E18-43AC-39AD3C0CC101}"/>
              </a:ext>
            </a:extLst>
          </p:cNvPr>
          <p:cNvGrpSpPr/>
          <p:nvPr/>
        </p:nvGrpSpPr>
        <p:grpSpPr>
          <a:xfrm>
            <a:off x="155770" y="443783"/>
            <a:ext cx="11754247" cy="1039483"/>
            <a:chOff x="155770" y="443783"/>
            <a:chExt cx="11754247" cy="1039483"/>
          </a:xfrm>
        </p:grpSpPr>
        <p:sp>
          <p:nvSpPr>
            <p:cNvPr id="10" name="Rectangle: Rounded Corners 9">
              <a:extLst>
                <a:ext uri="{FF2B5EF4-FFF2-40B4-BE49-F238E27FC236}">
                  <a16:creationId xmlns:a16="http://schemas.microsoft.com/office/drawing/2014/main" id="{3D68D5C6-476A-4952-8259-B6BCA42B039E}"/>
                </a:ext>
              </a:extLst>
            </p:cNvPr>
            <p:cNvSpPr/>
            <p:nvPr/>
          </p:nvSpPr>
          <p:spPr>
            <a:xfrm>
              <a:off x="360166" y="679876"/>
              <a:ext cx="11549851" cy="803390"/>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8DBD433A-7B68-4D24-C8CE-FD971FB56929}"/>
                </a:ext>
              </a:extLst>
            </p:cNvPr>
            <p:cNvSpPr/>
            <p:nvPr/>
          </p:nvSpPr>
          <p:spPr>
            <a:xfrm>
              <a:off x="155770" y="443783"/>
              <a:ext cx="478465" cy="4665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a:t>
              </a:r>
            </a:p>
          </p:txBody>
        </p:sp>
      </p:grpSp>
      <p:grpSp>
        <p:nvGrpSpPr>
          <p:cNvPr id="23" name="Group 22">
            <a:extLst>
              <a:ext uri="{FF2B5EF4-FFF2-40B4-BE49-F238E27FC236}">
                <a16:creationId xmlns:a16="http://schemas.microsoft.com/office/drawing/2014/main" id="{04EDA6C4-659A-BD47-076A-E46DDE8A4F45}"/>
              </a:ext>
            </a:extLst>
          </p:cNvPr>
          <p:cNvGrpSpPr/>
          <p:nvPr/>
        </p:nvGrpSpPr>
        <p:grpSpPr>
          <a:xfrm>
            <a:off x="149323" y="1485026"/>
            <a:ext cx="11778451" cy="1463592"/>
            <a:chOff x="149323" y="1485026"/>
            <a:chExt cx="11778451" cy="1463592"/>
          </a:xfrm>
        </p:grpSpPr>
        <p:sp>
          <p:nvSpPr>
            <p:cNvPr id="12" name="Rectangle: Rounded Corners 11">
              <a:extLst>
                <a:ext uri="{FF2B5EF4-FFF2-40B4-BE49-F238E27FC236}">
                  <a16:creationId xmlns:a16="http://schemas.microsoft.com/office/drawing/2014/main" id="{CB38EA8F-79E4-43B2-A02B-1DC14FF3884D}"/>
                </a:ext>
              </a:extLst>
            </p:cNvPr>
            <p:cNvSpPr/>
            <p:nvPr/>
          </p:nvSpPr>
          <p:spPr>
            <a:xfrm>
              <a:off x="377923" y="1485026"/>
              <a:ext cx="11549851" cy="1463592"/>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BBE3024A-EC3F-6F13-AC48-0AA94F1D532A}"/>
                </a:ext>
              </a:extLst>
            </p:cNvPr>
            <p:cNvSpPr/>
            <p:nvPr/>
          </p:nvSpPr>
          <p:spPr>
            <a:xfrm>
              <a:off x="149323" y="1551273"/>
              <a:ext cx="478465" cy="4665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p>
          </p:txBody>
        </p:sp>
      </p:grpSp>
      <p:grpSp>
        <p:nvGrpSpPr>
          <p:cNvPr id="25" name="Group 24">
            <a:extLst>
              <a:ext uri="{FF2B5EF4-FFF2-40B4-BE49-F238E27FC236}">
                <a16:creationId xmlns:a16="http://schemas.microsoft.com/office/drawing/2014/main" id="{39EA5592-240F-5141-904E-C2F0450246E8}"/>
              </a:ext>
            </a:extLst>
          </p:cNvPr>
          <p:cNvGrpSpPr/>
          <p:nvPr/>
        </p:nvGrpSpPr>
        <p:grpSpPr>
          <a:xfrm>
            <a:off x="153509" y="2882413"/>
            <a:ext cx="11756507" cy="837370"/>
            <a:chOff x="153509" y="2882413"/>
            <a:chExt cx="11756507" cy="837370"/>
          </a:xfrm>
        </p:grpSpPr>
        <p:sp>
          <p:nvSpPr>
            <p:cNvPr id="14" name="Rectangle: Rounded Corners 13">
              <a:extLst>
                <a:ext uri="{FF2B5EF4-FFF2-40B4-BE49-F238E27FC236}">
                  <a16:creationId xmlns:a16="http://schemas.microsoft.com/office/drawing/2014/main" id="{1738D395-8A86-45C5-8CC0-74534443BD25}"/>
                </a:ext>
              </a:extLst>
            </p:cNvPr>
            <p:cNvSpPr/>
            <p:nvPr/>
          </p:nvSpPr>
          <p:spPr>
            <a:xfrm>
              <a:off x="360165" y="2944345"/>
              <a:ext cx="11549851" cy="775438"/>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07E1344B-C556-FE71-1268-6CB76B99479F}"/>
                </a:ext>
              </a:extLst>
            </p:cNvPr>
            <p:cNvSpPr/>
            <p:nvPr/>
          </p:nvSpPr>
          <p:spPr>
            <a:xfrm>
              <a:off x="153509" y="2882413"/>
              <a:ext cx="478465" cy="4665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p>
          </p:txBody>
        </p:sp>
      </p:grpSp>
      <p:grpSp>
        <p:nvGrpSpPr>
          <p:cNvPr id="26" name="Group 25">
            <a:extLst>
              <a:ext uri="{FF2B5EF4-FFF2-40B4-BE49-F238E27FC236}">
                <a16:creationId xmlns:a16="http://schemas.microsoft.com/office/drawing/2014/main" id="{9BFD4D06-205E-8BE4-53A3-FE92482AE7C2}"/>
              </a:ext>
            </a:extLst>
          </p:cNvPr>
          <p:cNvGrpSpPr/>
          <p:nvPr/>
        </p:nvGrpSpPr>
        <p:grpSpPr>
          <a:xfrm>
            <a:off x="147062" y="3719419"/>
            <a:ext cx="11781080" cy="1818599"/>
            <a:chOff x="147062" y="3719419"/>
            <a:chExt cx="11781080" cy="1818599"/>
          </a:xfrm>
        </p:grpSpPr>
        <p:sp>
          <p:nvSpPr>
            <p:cNvPr id="16" name="Rectangle: Rounded Corners 15">
              <a:extLst>
                <a:ext uri="{FF2B5EF4-FFF2-40B4-BE49-F238E27FC236}">
                  <a16:creationId xmlns:a16="http://schemas.microsoft.com/office/drawing/2014/main" id="{CF513FA2-3D5E-490E-BAAC-B458BF3AF5F2}"/>
                </a:ext>
              </a:extLst>
            </p:cNvPr>
            <p:cNvSpPr/>
            <p:nvPr/>
          </p:nvSpPr>
          <p:spPr>
            <a:xfrm>
              <a:off x="378291" y="3719419"/>
              <a:ext cx="11549851" cy="181859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Oval 21">
              <a:extLst>
                <a:ext uri="{FF2B5EF4-FFF2-40B4-BE49-F238E27FC236}">
                  <a16:creationId xmlns:a16="http://schemas.microsoft.com/office/drawing/2014/main" id="{CAF8F783-14DC-B8D5-4B2D-A221844B390C}"/>
                </a:ext>
              </a:extLst>
            </p:cNvPr>
            <p:cNvSpPr/>
            <p:nvPr/>
          </p:nvSpPr>
          <p:spPr>
            <a:xfrm>
              <a:off x="147062" y="4372318"/>
              <a:ext cx="478465" cy="4665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4</a:t>
              </a:r>
            </a:p>
          </p:txBody>
        </p:sp>
      </p:grpSp>
    </p:spTree>
    <p:extLst>
      <p:ext uri="{BB962C8B-B14F-4D97-AF65-F5344CB8AC3E}">
        <p14:creationId xmlns:p14="http://schemas.microsoft.com/office/powerpoint/2010/main" val="16876796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a:extLst>
              <a:ext uri="{FF2B5EF4-FFF2-40B4-BE49-F238E27FC236}">
                <a16:creationId xmlns:a16="http://schemas.microsoft.com/office/drawing/2014/main" id="{0FD8D19A-46E2-850C-B33F-14DABBF00025}"/>
              </a:ext>
            </a:extLst>
          </p:cNvPr>
          <p:cNvPicPr>
            <a:picLocks noChangeAspect="1"/>
          </p:cNvPicPr>
          <p:nvPr/>
        </p:nvPicPr>
        <p:blipFill>
          <a:blip r:embed="rId2"/>
          <a:srcRect/>
          <a:stretch>
            <a:fillRect/>
          </a:stretch>
        </p:blipFill>
        <p:spPr>
          <a:xfrm>
            <a:off x="0" y="0"/>
            <a:ext cx="12192000" cy="6853711"/>
          </a:xfrm>
          <a:prstGeom prst="rect">
            <a:avLst/>
          </a:prstGeom>
        </p:spPr>
      </p:pic>
      <p:pic>
        <p:nvPicPr>
          <p:cNvPr id="4" name="Picture 17">
            <a:extLst>
              <a:ext uri="{FF2B5EF4-FFF2-40B4-BE49-F238E27FC236}">
                <a16:creationId xmlns:a16="http://schemas.microsoft.com/office/drawing/2014/main" id="{E6E3483B-A0C0-F29A-3148-2A3029CD38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190718"/>
            <a:ext cx="8260514" cy="4698167"/>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8559B7F8-A300-A83A-B97B-ACCB11F95A3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467600" y="2539802"/>
            <a:ext cx="6143856" cy="4914849"/>
          </a:xfrm>
          <a:prstGeom prst="rect">
            <a:avLst/>
          </a:prstGeom>
        </p:spPr>
      </p:pic>
      <p:pic>
        <p:nvPicPr>
          <p:cNvPr id="7" name="Picture 6">
            <a:extLst>
              <a:ext uri="{FF2B5EF4-FFF2-40B4-BE49-F238E27FC236}">
                <a16:creationId xmlns:a16="http://schemas.microsoft.com/office/drawing/2014/main" id="{894DF201-DA82-5106-46A7-C15A7EDBF118}"/>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6" name="Picture 5">
            <a:extLst>
              <a:ext uri="{FF2B5EF4-FFF2-40B4-BE49-F238E27FC236}">
                <a16:creationId xmlns:a16="http://schemas.microsoft.com/office/drawing/2014/main" id="{1A4D552E-33FC-03CC-936B-A395FAF7C770}"/>
              </a:ext>
            </a:extLst>
          </p:cNvPr>
          <p:cNvPicPr>
            <a:picLocks noChangeAspect="1"/>
          </p:cNvPicPr>
          <p:nvPr/>
        </p:nvPicPr>
        <p:blipFill>
          <a:blip r:embed="rId9"/>
          <a:stretch>
            <a:fillRect/>
          </a:stretch>
        </p:blipFill>
        <p:spPr>
          <a:xfrm>
            <a:off x="3335978" y="1338697"/>
            <a:ext cx="5413717" cy="1926503"/>
          </a:xfrm>
          <a:prstGeom prst="rect">
            <a:avLst/>
          </a:prstGeom>
        </p:spPr>
      </p:pic>
    </p:spTree>
    <p:extLst>
      <p:ext uri="{BB962C8B-B14F-4D97-AF65-F5344CB8AC3E}">
        <p14:creationId xmlns:p14="http://schemas.microsoft.com/office/powerpoint/2010/main" val="294109231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093042" y="564663"/>
            <a:ext cx="36487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1" lang="en-US" altLang="zh-CN"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1" lang="zh-CN" alt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6F05AC1-FF9E-4CEE-86BA-3FAA957A27A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0718" y="224122"/>
            <a:ext cx="582308" cy="525172"/>
          </a:xfrm>
          <a:prstGeom prst="rect">
            <a:avLst/>
          </a:prstGeom>
        </p:spPr>
      </p:pic>
      <p:sp>
        <p:nvSpPr>
          <p:cNvPr id="17" name="Rectangle 16">
            <a:extLst>
              <a:ext uri="{FF2B5EF4-FFF2-40B4-BE49-F238E27FC236}">
                <a16:creationId xmlns:a16="http://schemas.microsoft.com/office/drawing/2014/main" id="{CDE1FBD2-EE24-4EBE-9736-49696E45231C}"/>
              </a:ext>
            </a:extLst>
          </p:cNvPr>
          <p:cNvSpPr/>
          <p:nvPr/>
        </p:nvSpPr>
        <p:spPr>
          <a:xfrm>
            <a:off x="514905" y="1944880"/>
            <a:ext cx="11176986" cy="1468864"/>
          </a:xfrm>
          <a:prstGeom prst="rect">
            <a:avLst/>
          </a:prstGeom>
        </p:spPr>
        <p:txBody>
          <a:bodyPr wrap="square">
            <a:spAutoFit/>
          </a:bodyPr>
          <a:lstStyle/>
          <a:p>
            <a:pPr algn="just">
              <a:lnSpc>
                <a:spcPct val="150000"/>
              </a:lnSpc>
            </a:pP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Nhưng thấy gấu con có vẻ chậm chạp và đá bóng không tốt </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t>
            </a: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ên chưa đội nào muốn nhận cậu.</a:t>
            </a:r>
          </a:p>
        </p:txBody>
      </p:sp>
      <p:cxnSp>
        <p:nvCxnSpPr>
          <p:cNvPr id="23" name="Straight Connector 22">
            <a:extLst>
              <a:ext uri="{FF2B5EF4-FFF2-40B4-BE49-F238E27FC236}">
                <a16:creationId xmlns:a16="http://schemas.microsoft.com/office/drawing/2014/main" id="{7009D59A-FA7D-4C95-AE78-B95A9A3AE71C}"/>
              </a:ext>
            </a:extLst>
          </p:cNvPr>
          <p:cNvCxnSpPr/>
          <p:nvPr/>
        </p:nvCxnSpPr>
        <p:spPr>
          <a:xfrm flipH="1">
            <a:off x="8167104" y="2195388"/>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9761A0-94C7-464F-B5E2-4993B86EBB39}"/>
              </a:ext>
            </a:extLst>
          </p:cNvPr>
          <p:cNvCxnSpPr/>
          <p:nvPr/>
        </p:nvCxnSpPr>
        <p:spPr>
          <a:xfrm flipH="1">
            <a:off x="1048593" y="2915092"/>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2DD379-1F1C-4B45-BBD4-90C8F8A886BF}"/>
              </a:ext>
            </a:extLst>
          </p:cNvPr>
          <p:cNvCxnSpPr/>
          <p:nvPr/>
        </p:nvCxnSpPr>
        <p:spPr>
          <a:xfrm flipH="1">
            <a:off x="7439642" y="2879127"/>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AD0EFB-07B1-4D59-8B95-B267BB770BF0}"/>
              </a:ext>
            </a:extLst>
          </p:cNvPr>
          <p:cNvCxnSpPr/>
          <p:nvPr/>
        </p:nvCxnSpPr>
        <p:spPr>
          <a:xfrm flipH="1">
            <a:off x="7381640" y="2872509"/>
            <a:ext cx="138223" cy="4708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6210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53692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783786" y="198513"/>
            <a:ext cx="262443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1"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6F05AC1-FF9E-4CEE-86BA-3FAA957A27A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0718" y="224122"/>
            <a:ext cx="582308" cy="525172"/>
          </a:xfrm>
          <a:prstGeom prst="rect">
            <a:avLst/>
          </a:prstGeom>
        </p:spPr>
      </p:pic>
      <p:sp>
        <p:nvSpPr>
          <p:cNvPr id="13" name="TextBox 12">
            <a:extLst>
              <a:ext uri="{FF2B5EF4-FFF2-40B4-BE49-F238E27FC236}">
                <a16:creationId xmlns:a16="http://schemas.microsoft.com/office/drawing/2014/main" id="{8CBD4AF6-379F-4693-80FA-8D36E7C17C45}"/>
              </a:ext>
            </a:extLst>
          </p:cNvPr>
          <p:cNvSpPr txBox="1"/>
          <p:nvPr/>
        </p:nvSpPr>
        <p:spPr>
          <a:xfrm>
            <a:off x="500109" y="1245799"/>
            <a:ext cx="5179295" cy="1384995"/>
          </a:xfrm>
          <a:prstGeom prst="rect">
            <a:avLst/>
          </a:prstGeom>
          <a:noFill/>
        </p:spPr>
        <p:txBody>
          <a:bodyPr wrap="square" rtlCol="0">
            <a:spAutoFit/>
          </a:bodyPr>
          <a:lstStyle/>
          <a:p>
            <a:pPr algn="just"/>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Dự</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bị</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chưa phải là thành viên chính thức, nhưng có thể thay thế hoặc bổ sung khi cần.</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4" descr="Comment les footballeurs vivent-ils le statut de remplaçant ?">
            <a:extLst>
              <a:ext uri="{FF2B5EF4-FFF2-40B4-BE49-F238E27FC236}">
                <a16:creationId xmlns:a16="http://schemas.microsoft.com/office/drawing/2014/main" id="{82779101-569B-4C66-9000-0B66F5CC7B7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1872" y="2975794"/>
            <a:ext cx="4995614" cy="3335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15C04F-ACDC-C0E3-EEA0-EB2A43E7B7BD}"/>
              </a:ext>
            </a:extLst>
          </p:cNvPr>
          <p:cNvSpPr txBox="1"/>
          <p:nvPr/>
        </p:nvSpPr>
        <p:spPr>
          <a:xfrm>
            <a:off x="6943333" y="1416213"/>
            <a:ext cx="4576424" cy="1384995"/>
          </a:xfrm>
          <a:prstGeom prst="rect">
            <a:avLst/>
          </a:prstGeom>
          <a:noFill/>
        </p:spPr>
        <p:txBody>
          <a:bodyPr wrap="square" rtlCol="0">
            <a:spAutoFit/>
          </a:bodyPr>
          <a:lstStyle/>
          <a:p>
            <a:pPr algn="just"/>
            <a:r>
              <a:rPr lang="en-US" sz="2800" b="1" dirty="0" err="1">
                <a:solidFill>
                  <a:schemeClr val="bg1"/>
                </a:solidFill>
                <a:latin typeface="Arial-Rounded" panose="020B0500000000000000"/>
              </a:rPr>
              <a:t>Gôn</a:t>
            </a:r>
            <a:r>
              <a:rPr lang="en-US" sz="2800" b="1" dirty="0">
                <a:solidFill>
                  <a:schemeClr val="bg1"/>
                </a:solidFill>
                <a:latin typeface="Arial-Rounded" panose="020B0500000000000000"/>
              </a:rPr>
              <a:t>:</a:t>
            </a:r>
            <a:r>
              <a:rPr lang="en-US" sz="2800" dirty="0">
                <a:solidFill>
                  <a:schemeClr val="bg1"/>
                </a:solidFill>
                <a:latin typeface="Arial-Rounded" panose="020B0500000000000000"/>
              </a:rPr>
              <a:t> Khung </a:t>
            </a:r>
            <a:r>
              <a:rPr lang="en-US" sz="2800" dirty="0" err="1">
                <a:solidFill>
                  <a:schemeClr val="bg1"/>
                </a:solidFill>
                <a:latin typeface="Arial-Rounded" panose="020B0500000000000000"/>
              </a:rPr>
              <a:t>thành</a:t>
            </a:r>
            <a:r>
              <a:rPr lang="en-US" sz="2800" dirty="0">
                <a:solidFill>
                  <a:schemeClr val="bg1"/>
                </a:solidFill>
                <a:latin typeface="Arial-Rounded" panose="020B0500000000000000"/>
              </a:rPr>
              <a:t> </a:t>
            </a:r>
            <a:r>
              <a:rPr lang="en-US" sz="2800" dirty="0" err="1">
                <a:solidFill>
                  <a:schemeClr val="bg1"/>
                </a:solidFill>
                <a:latin typeface="Arial-Rounded" panose="020B0500000000000000"/>
              </a:rPr>
              <a:t>phòng</a:t>
            </a:r>
            <a:r>
              <a:rPr lang="en-US" sz="2800" dirty="0">
                <a:solidFill>
                  <a:schemeClr val="bg1"/>
                </a:solidFill>
                <a:latin typeface="Arial-Rounded" panose="020B0500000000000000"/>
              </a:rPr>
              <a:t> </a:t>
            </a:r>
            <a:r>
              <a:rPr lang="en-US" sz="2800" dirty="0" err="1">
                <a:solidFill>
                  <a:schemeClr val="bg1"/>
                </a:solidFill>
                <a:latin typeface="Arial-Rounded" panose="020B0500000000000000"/>
              </a:rPr>
              <a:t>thủ</a:t>
            </a:r>
            <a:r>
              <a:rPr lang="en-US" sz="2800" dirty="0">
                <a:solidFill>
                  <a:schemeClr val="bg1"/>
                </a:solidFill>
                <a:latin typeface="Arial-Rounded" panose="020B0500000000000000"/>
              </a:rPr>
              <a:t> </a:t>
            </a:r>
            <a:r>
              <a:rPr lang="en-US" sz="2800" dirty="0" err="1">
                <a:solidFill>
                  <a:schemeClr val="bg1"/>
                </a:solidFill>
                <a:latin typeface="Arial-Rounded" panose="020B0500000000000000"/>
              </a:rPr>
              <a:t>của</a:t>
            </a:r>
            <a:r>
              <a:rPr lang="en-US" sz="2800" dirty="0">
                <a:solidFill>
                  <a:schemeClr val="bg1"/>
                </a:solidFill>
                <a:latin typeface="Arial-Rounded" panose="020B0500000000000000"/>
              </a:rPr>
              <a:t> 1 </a:t>
            </a:r>
            <a:r>
              <a:rPr lang="en-US" sz="2800" dirty="0" err="1">
                <a:solidFill>
                  <a:schemeClr val="bg1"/>
                </a:solidFill>
                <a:latin typeface="Arial-Rounded" panose="020B0500000000000000"/>
              </a:rPr>
              <a:t>đội</a:t>
            </a:r>
            <a:r>
              <a:rPr lang="en-US" sz="2800" dirty="0">
                <a:solidFill>
                  <a:schemeClr val="bg1"/>
                </a:solidFill>
                <a:latin typeface="Arial-Rounded" panose="020B0500000000000000"/>
              </a:rPr>
              <a:t> </a:t>
            </a:r>
            <a:r>
              <a:rPr lang="en-US" sz="2800" dirty="0" err="1">
                <a:solidFill>
                  <a:schemeClr val="bg1"/>
                </a:solidFill>
                <a:latin typeface="Arial-Rounded" panose="020B0500000000000000"/>
              </a:rPr>
              <a:t>trong</a:t>
            </a:r>
            <a:r>
              <a:rPr lang="en-US" sz="2800" dirty="0">
                <a:solidFill>
                  <a:schemeClr val="bg1"/>
                </a:solidFill>
                <a:latin typeface="Arial-Rounded" panose="020B0500000000000000"/>
              </a:rPr>
              <a:t> </a:t>
            </a:r>
            <a:r>
              <a:rPr lang="en-US" sz="2800" dirty="0" err="1">
                <a:solidFill>
                  <a:schemeClr val="bg1"/>
                </a:solidFill>
                <a:latin typeface="Arial-Rounded" panose="020B0500000000000000"/>
              </a:rPr>
              <a:t>môn</a:t>
            </a:r>
            <a:r>
              <a:rPr lang="en-US" sz="2800" dirty="0">
                <a:solidFill>
                  <a:schemeClr val="bg1"/>
                </a:solidFill>
                <a:latin typeface="Arial-Rounded" panose="020B0500000000000000"/>
              </a:rPr>
              <a:t> </a:t>
            </a:r>
            <a:r>
              <a:rPr lang="en-US" sz="2800" dirty="0" err="1">
                <a:solidFill>
                  <a:schemeClr val="bg1"/>
                </a:solidFill>
                <a:latin typeface="Arial-Rounded" panose="020B0500000000000000"/>
              </a:rPr>
              <a:t>đá</a:t>
            </a:r>
            <a:r>
              <a:rPr lang="en-US" sz="2800" dirty="0">
                <a:solidFill>
                  <a:schemeClr val="bg1"/>
                </a:solidFill>
                <a:latin typeface="Arial-Rounded" panose="020B0500000000000000"/>
              </a:rPr>
              <a:t> </a:t>
            </a:r>
            <a:r>
              <a:rPr lang="en-US" sz="2800" dirty="0" err="1">
                <a:solidFill>
                  <a:schemeClr val="bg1"/>
                </a:solidFill>
                <a:latin typeface="Arial-Rounded" panose="020B0500000000000000"/>
              </a:rPr>
              <a:t>bóng</a:t>
            </a:r>
            <a:r>
              <a:rPr lang="en-US" sz="2800" dirty="0">
                <a:solidFill>
                  <a:schemeClr val="bg1"/>
                </a:solidFill>
                <a:latin typeface="Arial-Rounded" panose="020B0500000000000000"/>
              </a:rPr>
              <a:t>.</a:t>
            </a:r>
            <a:endParaRPr lang="en-US" sz="4000" dirty="0">
              <a:solidFill>
                <a:schemeClr val="bg1"/>
              </a:solidFill>
              <a:latin typeface="Arial-Rounded" panose="020B0500000000000000"/>
              <a:ea typeface="Arial-Rounded" panose="020B0500000000000000" pitchFamily="34" charset="0"/>
              <a:cs typeface="Arial-Rounded" panose="020B0500000000000000" pitchFamily="34" charset="0"/>
            </a:endParaRPr>
          </a:p>
        </p:txBody>
      </p:sp>
      <p:pic>
        <p:nvPicPr>
          <p:cNvPr id="11" name="Picture 10" descr="A goal net with text&#10;&#10;AI-generated content may be incorrect.">
            <a:extLst>
              <a:ext uri="{FF2B5EF4-FFF2-40B4-BE49-F238E27FC236}">
                <a16:creationId xmlns:a16="http://schemas.microsoft.com/office/drawing/2014/main" id="{28B97C60-9CC8-36C7-1A26-D390506F54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75230" y="2932294"/>
            <a:ext cx="5409681" cy="3443398"/>
          </a:xfrm>
          <a:prstGeom prst="rect">
            <a:avLst/>
          </a:prstGeom>
        </p:spPr>
      </p:pic>
    </p:spTree>
    <p:extLst>
      <p:ext uri="{BB962C8B-B14F-4D97-AF65-F5344CB8AC3E}">
        <p14:creationId xmlns:p14="http://schemas.microsoft.com/office/powerpoint/2010/main" val="1695121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71885-5553-9266-E5DF-3CB89CC9143C}"/>
            </a:ext>
          </a:extLst>
        </p:cNvPr>
        <p:cNvGrpSpPr/>
        <p:nvPr/>
      </p:nvGrpSpPr>
      <p:grpSpPr>
        <a:xfrm>
          <a:off x="0" y="0"/>
          <a:ext cx="0" cy="0"/>
          <a:chOff x="0" y="0"/>
          <a:chExt cx="0" cy="0"/>
        </a:xfrm>
      </p:grpSpPr>
      <p:pic>
        <p:nvPicPr>
          <p:cNvPr id="4" name="image 101">
            <a:extLst>
              <a:ext uri="{FF2B5EF4-FFF2-40B4-BE49-F238E27FC236}">
                <a16:creationId xmlns:a16="http://schemas.microsoft.com/office/drawing/2014/main" id="{4A3F6671-9C77-95D2-3276-CF7682A00966}"/>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DEA0BFAF-1343-B99C-9484-C06ED86CF74F}"/>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84544FF-CED4-A8F6-FDBF-2C80D21A1405}"/>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6CD2C12E-E237-A606-FBDF-A7E9A1220424}"/>
              </a:ext>
            </a:extLst>
          </p:cNvPr>
          <p:cNvSpPr txBox="1"/>
          <p:nvPr/>
        </p:nvSpPr>
        <p:spPr>
          <a:xfrm>
            <a:off x="3708175" y="219776"/>
            <a:ext cx="477566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1" lang="en-US" altLang="zh-C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1"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C0B89624-88B1-118B-1421-1EB83ECD6E2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0718" y="224122"/>
            <a:ext cx="582308" cy="525172"/>
          </a:xfrm>
          <a:prstGeom prst="rect">
            <a:avLst/>
          </a:prstGeom>
        </p:spPr>
      </p:pic>
      <p:sp>
        <p:nvSpPr>
          <p:cNvPr id="13" name="TextBox 12">
            <a:extLst>
              <a:ext uri="{FF2B5EF4-FFF2-40B4-BE49-F238E27FC236}">
                <a16:creationId xmlns:a16="http://schemas.microsoft.com/office/drawing/2014/main" id="{6CE1F052-CDF8-AF35-2E48-57DDFC885B2F}"/>
              </a:ext>
            </a:extLst>
          </p:cNvPr>
          <p:cNvSpPr txBox="1"/>
          <p:nvPr/>
        </p:nvSpPr>
        <p:spPr>
          <a:xfrm>
            <a:off x="3612679" y="3261446"/>
            <a:ext cx="5179295" cy="769441"/>
          </a:xfrm>
          <a:prstGeom prst="rect">
            <a:avLst/>
          </a:prstGeom>
          <a:noFill/>
        </p:spPr>
        <p:txBody>
          <a:bodyPr wrap="square" rtlCol="0">
            <a:spAutoFit/>
          </a:bodyPr>
          <a:lstStyle/>
          <a:p>
            <a:r>
              <a:rPr lang="en-US" sz="4400" dirty="0" err="1">
                <a:solidFill>
                  <a:schemeClr val="bg1"/>
                </a:solidFill>
                <a:latin typeface="Arial-Rounded" panose="020B0500000000000000"/>
              </a:rPr>
              <a:t>Này</a:t>
            </a:r>
            <a:r>
              <a:rPr lang="en-US" sz="4400" dirty="0">
                <a:solidFill>
                  <a:schemeClr val="bg1"/>
                </a:solidFill>
                <a:latin typeface="Arial-Rounded" panose="020B0500000000000000"/>
              </a:rPr>
              <a:t>, </a:t>
            </a:r>
            <a:r>
              <a:rPr lang="en-US" sz="4400" dirty="0" err="1">
                <a:solidFill>
                  <a:schemeClr val="bg1"/>
                </a:solidFill>
                <a:latin typeface="Arial-Rounded" panose="020B0500000000000000"/>
              </a:rPr>
              <a:t>vào</a:t>
            </a:r>
            <a:r>
              <a:rPr lang="en-US" sz="4400" dirty="0">
                <a:solidFill>
                  <a:schemeClr val="bg1"/>
                </a:solidFill>
                <a:latin typeface="Arial-Rounded" panose="020B0500000000000000"/>
              </a:rPr>
              <a:t> </a:t>
            </a:r>
            <a:r>
              <a:rPr lang="en-US" sz="4400" dirty="0" err="1">
                <a:solidFill>
                  <a:schemeClr val="bg1"/>
                </a:solidFill>
                <a:latin typeface="Arial-Rounded" panose="020B0500000000000000"/>
              </a:rPr>
              <a:t>đội</a:t>
            </a:r>
            <a:r>
              <a:rPr lang="en-US" sz="4400" dirty="0">
                <a:solidFill>
                  <a:schemeClr val="bg1"/>
                </a:solidFill>
                <a:latin typeface="Arial-Rounded" panose="020B0500000000000000"/>
              </a:rPr>
              <a:t> </a:t>
            </a:r>
            <a:r>
              <a:rPr lang="en-US" sz="4400" dirty="0" err="1">
                <a:solidFill>
                  <a:schemeClr val="bg1"/>
                </a:solidFill>
                <a:latin typeface="Arial-Rounded" panose="020B0500000000000000"/>
              </a:rPr>
              <a:t>tớ</a:t>
            </a:r>
            <a:r>
              <a:rPr lang="en-US" sz="4400" dirty="0">
                <a:solidFill>
                  <a:schemeClr val="bg1"/>
                </a:solidFill>
                <a:latin typeface="Arial-Rounded" panose="020B0500000000000000"/>
              </a:rPr>
              <a:t> </a:t>
            </a:r>
            <a:r>
              <a:rPr lang="en-US" sz="4400" dirty="0" err="1">
                <a:solidFill>
                  <a:schemeClr val="bg1"/>
                </a:solidFill>
                <a:latin typeface="Arial-Rounded" panose="020B0500000000000000"/>
              </a:rPr>
              <a:t>nhé</a:t>
            </a:r>
            <a:r>
              <a:rPr lang="en-US" sz="4400" dirty="0">
                <a:solidFill>
                  <a:schemeClr val="bg1"/>
                </a:solidFill>
                <a:latin typeface="Arial-Rounded" panose="020B0500000000000000"/>
              </a:rPr>
              <a:t>!</a:t>
            </a:r>
            <a:endParaRPr lang="en-US" sz="6000" dirty="0">
              <a:solidFill>
                <a:schemeClr val="bg1"/>
              </a:solidFill>
              <a:latin typeface="Arial-Rounded" panose="020B050000000000000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82FC565-4E3E-F3B3-2156-78ADA97705F9}"/>
              </a:ext>
            </a:extLst>
          </p:cNvPr>
          <p:cNvSpPr txBox="1"/>
          <p:nvPr/>
        </p:nvSpPr>
        <p:spPr>
          <a:xfrm>
            <a:off x="4250548" y="1690678"/>
            <a:ext cx="3660076" cy="769441"/>
          </a:xfrm>
          <a:prstGeom prst="rect">
            <a:avLst/>
          </a:prstGeom>
          <a:noFill/>
        </p:spPr>
        <p:txBody>
          <a:bodyPr wrap="square" rtlCol="0">
            <a:spAutoFit/>
          </a:bodyPr>
          <a:lstStyle/>
          <a:p>
            <a:r>
              <a:rPr lang="en-US" sz="4400" dirty="0" err="1">
                <a:solidFill>
                  <a:schemeClr val="bg1"/>
                </a:solidFill>
                <a:latin typeface="Arial-Rounded" panose="020B0500000000000000"/>
              </a:rPr>
              <a:t>Cậu</a:t>
            </a:r>
            <a:r>
              <a:rPr lang="en-US" sz="4400" dirty="0">
                <a:solidFill>
                  <a:schemeClr val="bg1"/>
                </a:solidFill>
                <a:latin typeface="Arial-Rounded" panose="020B0500000000000000"/>
              </a:rPr>
              <a:t> </a:t>
            </a:r>
            <a:r>
              <a:rPr lang="en-US" sz="4400" dirty="0" err="1">
                <a:solidFill>
                  <a:schemeClr val="bg1"/>
                </a:solidFill>
                <a:latin typeface="Arial-Rounded" panose="020B0500000000000000"/>
              </a:rPr>
              <a:t>giỏi</a:t>
            </a:r>
            <a:r>
              <a:rPr lang="en-US" sz="4400" dirty="0">
                <a:solidFill>
                  <a:schemeClr val="bg1"/>
                </a:solidFill>
                <a:latin typeface="Arial-Rounded" panose="020B0500000000000000"/>
              </a:rPr>
              <a:t> </a:t>
            </a:r>
            <a:r>
              <a:rPr lang="en-US" sz="4400" dirty="0" err="1">
                <a:solidFill>
                  <a:schemeClr val="bg1"/>
                </a:solidFill>
                <a:latin typeface="Arial-Rounded" panose="020B0500000000000000"/>
              </a:rPr>
              <a:t>quá</a:t>
            </a:r>
            <a:r>
              <a:rPr lang="en-US" sz="4400" dirty="0">
                <a:solidFill>
                  <a:schemeClr val="bg1"/>
                </a:solidFill>
                <a:latin typeface="Arial-Rounded" panose="020B0500000000000000"/>
              </a:rPr>
              <a:t>!</a:t>
            </a:r>
          </a:p>
        </p:txBody>
      </p:sp>
    </p:spTree>
    <p:extLst>
      <p:ext uri="{BB962C8B-B14F-4D97-AF65-F5344CB8AC3E}">
        <p14:creationId xmlns:p14="http://schemas.microsoft.com/office/powerpoint/2010/main" val="414820536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D5FF75-06E2-605A-5B15-FAB3EFAD6FAC}"/>
              </a:ext>
            </a:extLst>
          </p:cNvPr>
          <p:cNvGrpSpPr/>
          <p:nvPr/>
        </p:nvGrpSpPr>
        <p:grpSpPr>
          <a:xfrm>
            <a:off x="0" y="0"/>
            <a:ext cx="12192000" cy="6858000"/>
            <a:chOff x="0" y="0"/>
            <a:chExt cx="12192000" cy="6858000"/>
          </a:xfrm>
        </p:grpSpPr>
        <p:pic>
          <p:nvPicPr>
            <p:cNvPr id="3" name="图片 47">
              <a:extLst>
                <a:ext uri="{FF2B5EF4-FFF2-40B4-BE49-F238E27FC236}">
                  <a16:creationId xmlns:a16="http://schemas.microsoft.com/office/drawing/2014/main" id="{F2C4389D-B884-41CD-A8B2-E6C25ECD8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8D9A98A-FB6F-4117-00C3-8240FFC96EB1}"/>
                </a:ext>
              </a:extLst>
            </p:cNvPr>
            <p:cNvSpPr/>
            <p:nvPr/>
          </p:nvSpPr>
          <p:spPr>
            <a:xfrm>
              <a:off x="483140" y="398834"/>
              <a:ext cx="11225719" cy="61673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2146417" y="459176"/>
            <a:ext cx="34141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6" name="Rectangle 5"/>
          <p:cNvSpPr/>
          <p:nvPr/>
        </p:nvSpPr>
        <p:spPr>
          <a:xfrm>
            <a:off x="2083981" y="1488992"/>
            <a:ext cx="8187070" cy="26468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Yêu</a:t>
            </a:r>
            <a:r>
              <a:rPr kumimoji="0" lang="zh-CN" altLang="en-US" sz="48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48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cầu</a:t>
            </a:r>
            <a:endParaRPr kumimoji="0" lang="en-US" altLang="zh-CN" sz="48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lang="en-US" altLang="zh-CN" sz="3600" b="1" dirty="0" err="1">
                <a:solidFill>
                  <a:srgbClr val="00B050"/>
                </a:solidFill>
                <a:latin typeface="Calibri"/>
                <a:ea typeface="微软雅黑" panose="020B0503020204020204" pitchFamily="34" charset="-122"/>
                <a:cs typeface="Arial"/>
                <a:sym typeface="Arial"/>
              </a:rPr>
              <a:t>Trưởng</a:t>
            </a:r>
            <a:r>
              <a:rPr lang="en-US" altLang="zh-CN" sz="3600" b="1" dirty="0">
                <a:solidFill>
                  <a:srgbClr val="00B050"/>
                </a:solidFill>
                <a:latin typeface="Calibri"/>
                <a:ea typeface="微软雅黑" panose="020B0503020204020204" pitchFamily="34" charset="-122"/>
                <a:cs typeface="Arial"/>
                <a:sym typeface="Arial"/>
              </a:rPr>
              <a:t> </a:t>
            </a:r>
            <a:r>
              <a:rPr lang="en-US" altLang="zh-CN" sz="3600" b="1" dirty="0" err="1">
                <a:solidFill>
                  <a:srgbClr val="00B050"/>
                </a:solidFill>
                <a:latin typeface="Calibri"/>
                <a:ea typeface="微软雅黑" panose="020B0503020204020204" pitchFamily="34" charset="-122"/>
                <a:cs typeface="Arial"/>
                <a:sym typeface="Arial"/>
              </a:rPr>
              <a:t>nhóm</a:t>
            </a:r>
            <a:r>
              <a:rPr lang="en-US" altLang="zh-CN" sz="3600" b="1" dirty="0">
                <a:solidFill>
                  <a:srgbClr val="00B050"/>
                </a:solidFill>
                <a:latin typeface="Calibri"/>
                <a:ea typeface="微软雅黑" panose="020B0503020204020204" pitchFamily="34" charset="-122"/>
                <a:cs typeface="Arial"/>
                <a:sym typeface="Arial"/>
              </a:rPr>
              <a:t> p</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hân</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công</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theo</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đoạn</a:t>
            </a:r>
            <a:endPar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Tất</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cả</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thành</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viên</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đều</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đọc</a:t>
            </a:r>
            <a:endPar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Giải</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nghĩa</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từ</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cùng</a:t>
            </a:r>
            <a:r>
              <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rPr>
              <a:t> </a:t>
            </a:r>
            <a:r>
              <a:rPr kumimoji="0" lang="en-US" altLang="zh-CN" sz="3600" b="1" i="0" u="none" strike="noStrike" kern="1200" cap="none" spc="0" normalizeH="0" baseline="0" noProof="0" dirty="0" err="1">
                <a:ln>
                  <a:noFill/>
                </a:ln>
                <a:solidFill>
                  <a:srgbClr val="00B050"/>
                </a:solidFill>
                <a:effectLst/>
                <a:uLnTx/>
                <a:uFillTx/>
                <a:latin typeface="Calibri"/>
                <a:ea typeface="微软雅黑" panose="020B0503020204020204" pitchFamily="34" charset="-122"/>
                <a:cs typeface="Arial"/>
                <a:sym typeface="Arial"/>
              </a:rPr>
              <a:t>nhau</a:t>
            </a:r>
            <a:endPar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cs typeface="Arial"/>
              <a:sym typeface="Arial"/>
            </a:endParaRPr>
          </a:p>
        </p:txBody>
      </p:sp>
      <p:pic>
        <p:nvPicPr>
          <p:cNvPr id="7" name="Picture 6"/>
          <p:cNvPicPr>
            <a:picLocks noChangeAspect="1"/>
          </p:cNvPicPr>
          <p:nvPr/>
        </p:nvPicPr>
        <p:blipFill>
          <a:blip r:embed="rId3">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353894" y="485333"/>
            <a:ext cx="614857" cy="686352"/>
          </a:xfrm>
          <a:prstGeom prst="rect">
            <a:avLst/>
          </a:prstGeom>
        </p:spPr>
      </p:pic>
    </p:spTree>
    <p:extLst>
      <p:ext uri="{BB962C8B-B14F-4D97-AF65-F5344CB8AC3E}">
        <p14:creationId xmlns:p14="http://schemas.microsoft.com/office/powerpoint/2010/main" val="2106318961"/>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5985704-9EC7-4740-A3E9-0FE4F278343C}"/>
              </a:ext>
            </a:extLst>
          </p:cNvPr>
          <p:cNvSpPr/>
          <p:nvPr/>
        </p:nvSpPr>
        <p:spPr>
          <a:xfrm>
            <a:off x="310718" y="5884438"/>
            <a:ext cx="4710361"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nhóm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92782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87B34E-D68E-03FB-8208-F525A6C1F456}"/>
              </a:ext>
            </a:extLst>
          </p:cNvPr>
          <p:cNvGrpSpPr/>
          <p:nvPr/>
        </p:nvGrpSpPr>
        <p:grpSpPr>
          <a:xfrm>
            <a:off x="0" y="0"/>
            <a:ext cx="12192000" cy="6858000"/>
            <a:chOff x="0" y="0"/>
            <a:chExt cx="12192000" cy="6858000"/>
          </a:xfrm>
        </p:grpSpPr>
        <p:pic>
          <p:nvPicPr>
            <p:cNvPr id="3" name="图片 47">
              <a:extLst>
                <a:ext uri="{FF2B5EF4-FFF2-40B4-BE49-F238E27FC236}">
                  <a16:creationId xmlns:a16="http://schemas.microsoft.com/office/drawing/2014/main" id="{7D0D0093-D139-674A-7CCB-2450EC884B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78E0018-A2A0-D3A3-D4F0-5D17A07E77D6}"/>
                </a:ext>
              </a:extLst>
            </p:cNvPr>
            <p:cNvSpPr/>
            <p:nvPr/>
          </p:nvSpPr>
          <p:spPr>
            <a:xfrm>
              <a:off x="358302" y="199417"/>
              <a:ext cx="11475395" cy="645916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5"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6" name="Rectangle 5"/>
          <p:cNvSpPr/>
          <p:nvPr/>
        </p:nvSpPr>
        <p:spPr>
          <a:xfrm>
            <a:off x="1159442" y="502833"/>
            <a:ext cx="234099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Thi</a:t>
            </a:r>
            <a:r>
              <a:rPr kumimoji="0" lang="en-US" altLang="zh-CN" sz="40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40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endParaRPr kumimoji="0" lang="zh-CN" altLang="en-US" sz="40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7" name="Picture 6"/>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9" name="Rectangle 8"/>
          <p:cNvSpPr/>
          <p:nvPr/>
        </p:nvSpPr>
        <p:spPr>
          <a:xfrm>
            <a:off x="3905983" y="1157981"/>
            <a:ext cx="4139275" cy="81009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4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44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44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44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44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44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10" name="Rectangle 9"/>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1" name="Oval 10"/>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Rectangle 12"/>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4" name="Oval 13"/>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5"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7" name="Oval 16"/>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346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5985704-9EC7-4740-A3E9-0FE4F278343C}"/>
              </a:ext>
            </a:extLst>
          </p:cNvPr>
          <p:cNvSpPr/>
          <p:nvPr/>
        </p:nvSpPr>
        <p:spPr>
          <a:xfrm>
            <a:off x="310718" y="5925644"/>
            <a:ext cx="4710361" cy="6061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7351024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
            <a:ext cx="12191999" cy="6818975"/>
          </a:xfrm>
          <a:prstGeom prst="rect">
            <a:avLst/>
          </a:prstGeom>
        </p:spPr>
      </p:pic>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33" l="0" r="100000"/>
                    </a14:imgEffect>
                  </a14:imgLayer>
                </a14:imgProps>
              </a:ext>
              <a:ext uri="{28A0092B-C50C-407E-A947-70E740481C1C}">
                <a14:useLocalDpi xmlns:a14="http://schemas.microsoft.com/office/drawing/2010/main" val="0"/>
              </a:ext>
            </a:extLst>
          </a:blip>
          <a:srcRect t="46718" b="2453"/>
          <a:stretch/>
        </p:blipFill>
        <p:spPr>
          <a:xfrm>
            <a:off x="0" y="2726580"/>
            <a:ext cx="12192000" cy="413142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100000">
                        <a14:foregroundMark x1="64429" y1="60616" x2="83571" y2="75041"/>
                        <a14:backgroundMark x1="49429" y1="19935" x2="50000" y2="36467"/>
                      </a14:backgroundRemoval>
                    </a14:imgEffect>
                  </a14:imgLayer>
                </a14:imgProps>
              </a:ext>
              <a:ext uri="{28A0092B-C50C-407E-A947-70E740481C1C}">
                <a14:useLocalDpi xmlns:a14="http://schemas.microsoft.com/office/drawing/2010/main" val="0"/>
              </a:ext>
            </a:extLst>
          </a:blip>
          <a:srcRect l="42767" t="2338"/>
          <a:stretch/>
        </p:blipFill>
        <p:spPr>
          <a:xfrm>
            <a:off x="8035318" y="1018657"/>
            <a:ext cx="3816028" cy="5739531"/>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699" b="89809" l="3516" r="89844">
                        <a14:foregroundMark x1="27734" y1="23355" x2="34961" y2="23567"/>
                      </a14:backgroundRemoval>
                    </a14:imgEffect>
                  </a14:imgLayer>
                </a14:imgProps>
              </a:ext>
              <a:ext uri="{28A0092B-C50C-407E-A947-70E740481C1C}">
                <a14:useLocalDpi xmlns:a14="http://schemas.microsoft.com/office/drawing/2010/main" val="0"/>
              </a:ext>
            </a:extLst>
          </a:blip>
          <a:stretch>
            <a:fillRect/>
          </a:stretch>
        </p:blipFill>
        <p:spPr>
          <a:xfrm>
            <a:off x="4542275" y="1066629"/>
            <a:ext cx="4876800" cy="448627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flipH="1">
            <a:off x="445549" y="1446953"/>
            <a:ext cx="3861275" cy="3725619"/>
          </a:xfrm>
          <a:prstGeom prst="rect">
            <a:avLst/>
          </a:prstGeom>
        </p:spPr>
      </p:pic>
      <p:pic>
        <p:nvPicPr>
          <p:cNvPr id="4" name="Picture 3">
            <a:extLst>
              <a:ext uri="{FF2B5EF4-FFF2-40B4-BE49-F238E27FC236}">
                <a16:creationId xmlns:a16="http://schemas.microsoft.com/office/drawing/2014/main" id="{489ED0EB-1E52-A06A-EC91-C4F594BEC41D}"/>
              </a:ext>
            </a:extLst>
          </p:cNvPr>
          <p:cNvPicPr>
            <a:picLocks noChangeAspect="1"/>
          </p:cNvPicPr>
          <p:nvPr/>
        </p:nvPicPr>
        <p:blipFill>
          <a:blip r:embed="rId11"/>
          <a:stretch>
            <a:fillRect/>
          </a:stretch>
        </p:blipFill>
        <p:spPr>
          <a:xfrm>
            <a:off x="481629" y="4993682"/>
            <a:ext cx="7742591" cy="1956986"/>
          </a:xfrm>
          <a:prstGeom prst="rect">
            <a:avLst/>
          </a:prstGeom>
        </p:spPr>
      </p:pic>
    </p:spTree>
    <p:custDataLst>
      <p:tags r:id="rId1"/>
    </p:custDataLst>
    <p:extLst>
      <p:ext uri="{BB962C8B-B14F-4D97-AF65-F5344CB8AC3E}">
        <p14:creationId xmlns:p14="http://schemas.microsoft.com/office/powerpoint/2010/main" val="20451225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
            <a:ext cx="12191999" cy="681897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3309" b="-1"/>
          <a:stretch/>
        </p:blipFill>
        <p:spPr>
          <a:xfrm>
            <a:off x="0" y="1837444"/>
            <a:ext cx="12192000" cy="5020557"/>
          </a:xfrm>
          <a:prstGeom prst="rect">
            <a:avLst/>
          </a:prstGeom>
        </p:spPr>
      </p:pic>
      <p:pic>
        <p:nvPicPr>
          <p:cNvPr id="21" name="1">
            <a:hlinkClick r:id="rId5" action="ppaction://hlinksldjump"/>
            <a:extLst>
              <a:ext uri="{FF2B5EF4-FFF2-40B4-BE49-F238E27FC236}">
                <a16:creationId xmlns:a16="http://schemas.microsoft.com/office/drawing/2014/main" id="{9B490FCA-D010-1E94-E0B1-E621769CF31E}"/>
              </a:ext>
            </a:extLst>
          </p:cNvPr>
          <p:cNvPicPr>
            <a:picLocks noChangeAspect="1"/>
          </p:cNvPicPr>
          <p:nvPr/>
        </p:nvPicPr>
        <p:blipFill>
          <a:blip r:embed="rId6"/>
          <a:stretch>
            <a:fillRect/>
          </a:stretch>
        </p:blipFill>
        <p:spPr>
          <a:xfrm>
            <a:off x="1503809" y="2071639"/>
            <a:ext cx="1725318" cy="1725318"/>
          </a:xfrm>
          <a:prstGeom prst="rect">
            <a:avLst/>
          </a:prstGeom>
        </p:spPr>
      </p:pic>
      <p:pic>
        <p:nvPicPr>
          <p:cNvPr id="22" name="2">
            <a:hlinkClick r:id="rId7" action="ppaction://hlinksldjump"/>
            <a:extLst>
              <a:ext uri="{FF2B5EF4-FFF2-40B4-BE49-F238E27FC236}">
                <a16:creationId xmlns:a16="http://schemas.microsoft.com/office/drawing/2014/main" id="{2BC8F1A4-7D21-31D1-8FD5-E370D1CE4331}"/>
              </a:ext>
            </a:extLst>
          </p:cNvPr>
          <p:cNvPicPr>
            <a:picLocks noChangeAspect="1"/>
          </p:cNvPicPr>
          <p:nvPr/>
        </p:nvPicPr>
        <p:blipFill>
          <a:blip r:embed="rId8"/>
          <a:stretch>
            <a:fillRect/>
          </a:stretch>
        </p:blipFill>
        <p:spPr>
          <a:xfrm>
            <a:off x="4040172" y="2071639"/>
            <a:ext cx="1725318" cy="1725318"/>
          </a:xfrm>
          <a:prstGeom prst="rect">
            <a:avLst/>
          </a:prstGeom>
        </p:spPr>
      </p:pic>
      <p:pic>
        <p:nvPicPr>
          <p:cNvPr id="23" name="3">
            <a:hlinkClick r:id="rId9" action="ppaction://hlinksldjump"/>
            <a:extLst>
              <a:ext uri="{FF2B5EF4-FFF2-40B4-BE49-F238E27FC236}">
                <a16:creationId xmlns:a16="http://schemas.microsoft.com/office/drawing/2014/main" id="{1981264F-3AE0-B3FC-C922-1BA65577553A}"/>
              </a:ext>
            </a:extLst>
          </p:cNvPr>
          <p:cNvPicPr>
            <a:picLocks noChangeAspect="1"/>
          </p:cNvPicPr>
          <p:nvPr/>
        </p:nvPicPr>
        <p:blipFill>
          <a:blip r:embed="rId10"/>
          <a:stretch>
            <a:fillRect/>
          </a:stretch>
        </p:blipFill>
        <p:spPr>
          <a:xfrm>
            <a:off x="4646135" y="3951239"/>
            <a:ext cx="1725318" cy="1725318"/>
          </a:xfrm>
          <a:prstGeom prst="rect">
            <a:avLst/>
          </a:prstGeom>
        </p:spPr>
      </p:pic>
      <p:pic>
        <p:nvPicPr>
          <p:cNvPr id="24" name="4">
            <a:hlinkClick r:id="rId11" action="ppaction://hlinksldjump"/>
            <a:extLst>
              <a:ext uri="{FF2B5EF4-FFF2-40B4-BE49-F238E27FC236}">
                <a16:creationId xmlns:a16="http://schemas.microsoft.com/office/drawing/2014/main" id="{AAB87350-B884-0A34-F9AC-28DB44AB8538}"/>
              </a:ext>
            </a:extLst>
          </p:cNvPr>
          <p:cNvPicPr>
            <a:picLocks noChangeAspect="1"/>
          </p:cNvPicPr>
          <p:nvPr/>
        </p:nvPicPr>
        <p:blipFill>
          <a:blip r:embed="rId12"/>
          <a:stretch>
            <a:fillRect/>
          </a:stretch>
        </p:blipFill>
        <p:spPr>
          <a:xfrm>
            <a:off x="6880238" y="3996672"/>
            <a:ext cx="1725318" cy="1725318"/>
          </a:xfrm>
          <a:prstGeom prst="rect">
            <a:avLst/>
          </a:prstGeom>
        </p:spPr>
      </p:pic>
      <p:sp>
        <p:nvSpPr>
          <p:cNvPr id="30" name="Action Button: Return 29">
            <a:hlinkClick r:id="rId13" action="ppaction://hlinksldjump" highlightClick="1"/>
            <a:extLst>
              <a:ext uri="{FF2B5EF4-FFF2-40B4-BE49-F238E27FC236}">
                <a16:creationId xmlns:a16="http://schemas.microsoft.com/office/drawing/2014/main" id="{1279C1E3-3F6B-690D-CC81-6582A756D4EE}"/>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34F62F3D-3778-7B94-3B4B-F7CFBE26C273}"/>
              </a:ext>
            </a:extLst>
          </p:cNvPr>
          <p:cNvSpPr/>
          <p:nvPr/>
        </p:nvSpPr>
        <p:spPr>
          <a:xfrm>
            <a:off x="2467543" y="433755"/>
            <a:ext cx="7256914" cy="1103315"/>
          </a:xfrm>
          <a:prstGeom prst="roundRect">
            <a:avLst>
              <a:gd name="adj" fmla="val 22647"/>
            </a:avLst>
          </a:prstGeom>
          <a:solidFill>
            <a:srgbClr val="C00000"/>
          </a:solidFill>
          <a:ln>
            <a:noFill/>
          </a:ln>
          <a:effectLst>
            <a:outerShdw blurRad="50800" dist="38100" dir="16200000" rotWithShape="0">
              <a:prstClr val="black">
                <a:alpha val="40000"/>
              </a:prstClr>
            </a:outerShdw>
          </a:effectLst>
          <a:scene3d>
            <a:camera prst="orthographicFront"/>
            <a:lightRig rig="threePt" dir="t"/>
          </a:scene3d>
          <a:sp3d prstMaterial="matte">
            <a:bevelT w="381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white"/>
                </a:solidFill>
                <a:effectLst>
                  <a:innerShdw blurRad="63500" dist="50800" dir="5400000">
                    <a:prstClr val="black">
                      <a:alpha val="50000"/>
                    </a:prstClr>
                  </a:innerShdw>
                </a:effectLst>
                <a:uLnTx/>
                <a:uFillTx/>
                <a:latin typeface="UTM Duepuntozero" panose="02040603050506020204" pitchFamily="18" charset="0"/>
                <a:ea typeface="+mn-ea"/>
                <a:cs typeface="+mn-cs"/>
              </a:rPr>
              <a:t>HÃY CHỌN CÁC TRÁI BÓNG</a:t>
            </a:r>
          </a:p>
        </p:txBody>
      </p:sp>
      <p:sp>
        <p:nvSpPr>
          <p:cNvPr id="5120" name="Action Button: Go Forward or Next 5119">
            <a:hlinkClick r:id="rId14" action="ppaction://hlinksldjump" highlightClick="1"/>
            <a:extLst>
              <a:ext uri="{FF2B5EF4-FFF2-40B4-BE49-F238E27FC236}">
                <a16:creationId xmlns:a16="http://schemas.microsoft.com/office/drawing/2014/main" id="{A9DE9CE7-395E-778B-45A2-FCFB1AD092AD}"/>
              </a:ext>
            </a:extLst>
          </p:cNvPr>
          <p:cNvSpPr/>
          <p:nvPr/>
        </p:nvSpPr>
        <p:spPr>
          <a:xfrm>
            <a:off x="11190926" y="102742"/>
            <a:ext cx="867510" cy="867510"/>
          </a:xfrm>
          <a:prstGeom prst="actionButtonForwardNext">
            <a:avLst/>
          </a:prstGeom>
          <a:solidFill>
            <a:srgbClr val="FF5050"/>
          </a:solidFill>
          <a:ln>
            <a:noFill/>
          </a:ln>
          <a:effectLst>
            <a:glow rad="1397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2943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withEffect">
                                  <p:stCondLst>
                                    <p:cond delay="0"/>
                                  </p:stCondLst>
                                  <p:childTnLst>
                                    <p:animClr clrSpc="hsl" dir="cw">
                                      <p:cBhvr override="childStyle">
                                        <p:cTn id="6" dur="1000" fill="hold"/>
                                        <p:tgtEl>
                                          <p:spTgt spid="31"/>
                                        </p:tgtEl>
                                        <p:attrNameLst>
                                          <p:attrName>style.color</p:attrName>
                                        </p:attrNameLst>
                                      </p:cBhvr>
                                      <p:by>
                                        <p:hsl h="0" s="12549" l="25098"/>
                                      </p:by>
                                    </p:animClr>
                                    <p:animClr clrSpc="hsl" dir="cw">
                                      <p:cBhvr>
                                        <p:cTn id="7" dur="1000" fill="hold"/>
                                        <p:tgtEl>
                                          <p:spTgt spid="31"/>
                                        </p:tgtEl>
                                        <p:attrNameLst>
                                          <p:attrName>fillcolor</p:attrName>
                                        </p:attrNameLst>
                                      </p:cBhvr>
                                      <p:by>
                                        <p:hsl h="0" s="12549" l="25098"/>
                                      </p:by>
                                    </p:animClr>
                                    <p:animClr clrSpc="hsl" dir="cw">
                                      <p:cBhvr>
                                        <p:cTn id="8" dur="1000" fill="hold"/>
                                        <p:tgtEl>
                                          <p:spTgt spid="31"/>
                                        </p:tgtEl>
                                        <p:attrNameLst>
                                          <p:attrName>stroke.color</p:attrName>
                                        </p:attrNameLst>
                                      </p:cBhvr>
                                      <p:by>
                                        <p:hsl h="0" s="12549" l="25098"/>
                                      </p:by>
                                    </p:animClr>
                                    <p:set>
                                      <p:cBhvr>
                                        <p:cTn id="9" dur="1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óng đá - Ca nhạc thiếu nhi - Vần điệu trẻ - Loco Nuts - Vần Tiếng Việt - Hoạt Hình">
            <a:hlinkClick r:id="" action="ppaction://media"/>
            <a:extLst>
              <a:ext uri="{FF2B5EF4-FFF2-40B4-BE49-F238E27FC236}">
                <a16:creationId xmlns:a16="http://schemas.microsoft.com/office/drawing/2014/main" id="{1B3AA1A4-CDC2-3CCC-4483-7474E0F9C8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261212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33892-2C38-F21B-E25F-99B20337154C}"/>
              </a:ext>
            </a:extLst>
          </p:cNvPr>
          <p:cNvGrpSpPr/>
          <p:nvPr/>
        </p:nvGrpSpPr>
        <p:grpSpPr>
          <a:xfrm>
            <a:off x="0" y="0"/>
            <a:ext cx="12192000" cy="6858000"/>
            <a:chOff x="0" y="0"/>
            <a:chExt cx="12192000" cy="6858000"/>
          </a:xfrm>
        </p:grpSpPr>
        <p:pic>
          <p:nvPicPr>
            <p:cNvPr id="3" name="图片 47">
              <a:extLst>
                <a:ext uri="{FF2B5EF4-FFF2-40B4-BE49-F238E27FC236}">
                  <a16:creationId xmlns:a16="http://schemas.microsoft.com/office/drawing/2014/main" id="{E78DDA20-3D1C-08B5-7FF7-39C8CBAB55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A97520FE-54B0-CD8F-B27D-9A37A62D4C54}"/>
                </a:ext>
              </a:extLst>
            </p:cNvPr>
            <p:cNvSpPr/>
            <p:nvPr/>
          </p:nvSpPr>
          <p:spPr>
            <a:xfrm>
              <a:off x="483140" y="398834"/>
              <a:ext cx="11225719" cy="61673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dapan1">
            <a:hlinkClick r:id="rId7" action="ppaction://hlinksldjump"/>
            <a:extLst>
              <a:ext uri="{FF2B5EF4-FFF2-40B4-BE49-F238E27FC236}">
                <a16:creationId xmlns:a16="http://schemas.microsoft.com/office/drawing/2014/main" id="{5F4C0911-E488-4275-9DA5-0D19DF513A7E}"/>
              </a:ext>
            </a:extLst>
          </p:cNvPr>
          <p:cNvSpPr/>
          <p:nvPr/>
        </p:nvSpPr>
        <p:spPr>
          <a:xfrm>
            <a:off x="2186744" y="3820160"/>
            <a:ext cx="8095176" cy="1605280"/>
          </a:xfrm>
          <a:prstGeom prst="roundRect">
            <a:avLst>
              <a:gd name="adj" fmla="val 50000"/>
            </a:avLst>
          </a:prstGeom>
          <a:solidFill>
            <a:srgbClr val="FFC00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a:t>
            </a: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341387"/>
            <a:ext cx="9073662" cy="1533893"/>
          </a:xfrm>
          <a:prstGeom prst="roundRect">
            <a:avLst>
              <a:gd name="adj" fmla="val 50000"/>
            </a:avLst>
          </a:prstGeom>
          <a:solidFill>
            <a:srgbClr val="FFC00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1. Câu chuyện kể về ai?</a:t>
            </a:r>
            <a:endPar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ction Button: Return 43">
            <a:hlinkClick r:id="rId8"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Correct Answer #3 Sound Effect">
            <a:hlinkClick r:id="" action="ppaction://media"/>
            <a:extLst>
              <a:ext uri="{FF2B5EF4-FFF2-40B4-BE49-F238E27FC236}">
                <a16:creationId xmlns:a16="http://schemas.microsoft.com/office/drawing/2014/main" id="{640C87FC-EBDC-4083-8132-EFFDF3F6F6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6166" y="-487363"/>
            <a:ext cx="487363" cy="487363"/>
          </a:xfrm>
          <a:prstGeom prst="rect">
            <a:avLst/>
          </a:prstGeom>
        </p:spPr>
      </p:pic>
      <p:pic>
        <p:nvPicPr>
          <p:cNvPr id="6" name="Wrong Answer">
            <a:hlinkClick r:id="" action="ppaction://media"/>
            <a:extLst>
              <a:ext uri="{FF2B5EF4-FFF2-40B4-BE49-F238E27FC236}">
                <a16:creationId xmlns:a16="http://schemas.microsoft.com/office/drawing/2014/main" id="{0B286DE5-EE27-44E3-821E-A8F6F59F235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52187" y="-487363"/>
            <a:ext cx="487363" cy="487363"/>
          </a:xfrm>
          <a:prstGeom prst="rect">
            <a:avLst/>
          </a:prstGeom>
        </p:spPr>
      </p:pic>
      <p:sp>
        <p:nvSpPr>
          <p:cNvPr id="7" name="Rectangle: Rounded Corners 6">
            <a:hlinkClick r:id="rId7" action="ppaction://hlinksldjump"/>
            <a:extLst>
              <a:ext uri="{FF2B5EF4-FFF2-40B4-BE49-F238E27FC236}">
                <a16:creationId xmlns:a16="http://schemas.microsoft.com/office/drawing/2014/main" id="{27A4C5CD-A8E5-9BFA-4744-5016E77BBC57}"/>
              </a:ext>
            </a:extLst>
          </p:cNvPr>
          <p:cNvSpPr/>
          <p:nvPr/>
        </p:nvSpPr>
        <p:spPr>
          <a:xfrm>
            <a:off x="1368864" y="5812925"/>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24784947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5"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Shape, arrow&#10;&#10;Description automatically generated">
            <a:extLst>
              <a:ext uri="{FF2B5EF4-FFF2-40B4-BE49-F238E27FC236}">
                <a16:creationId xmlns:a16="http://schemas.microsoft.com/office/drawing/2014/main" id="{C918DEF8-C118-4CDD-9339-5534A0B76A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8685"/>
          <a:stretch/>
        </p:blipFill>
        <p:spPr>
          <a:xfrm>
            <a:off x="0" y="0"/>
            <a:ext cx="12192000" cy="5196598"/>
          </a:xfrm>
          <a:prstGeom prst="rect">
            <a:avLst/>
          </a:prstGeom>
        </p:spPr>
      </p:pic>
      <p:grpSp>
        <p:nvGrpSpPr>
          <p:cNvPr id="56" name="Group 55">
            <a:extLst>
              <a:ext uri="{FF2B5EF4-FFF2-40B4-BE49-F238E27FC236}">
                <a16:creationId xmlns:a16="http://schemas.microsoft.com/office/drawing/2014/main" id="{5B73A967-424F-4E88-929B-0891FF5E9729}"/>
              </a:ext>
            </a:extLst>
          </p:cNvPr>
          <p:cNvGrpSpPr/>
          <p:nvPr/>
        </p:nvGrpSpPr>
        <p:grpSpPr>
          <a:xfrm>
            <a:off x="-136186" y="2747963"/>
            <a:ext cx="12340399" cy="4110038"/>
            <a:chOff x="-136186" y="2747963"/>
            <a:chExt cx="12340399" cy="4110038"/>
          </a:xfrm>
        </p:grpSpPr>
        <p:grpSp>
          <p:nvGrpSpPr>
            <p:cNvPr id="53" name="Group 52">
              <a:extLst>
                <a:ext uri="{FF2B5EF4-FFF2-40B4-BE49-F238E27FC236}">
                  <a16:creationId xmlns:a16="http://schemas.microsoft.com/office/drawing/2014/main" id="{1BAE0C72-406F-44D3-A2D1-B2BDAC3C82CB}"/>
                </a:ext>
              </a:extLst>
            </p:cNvPr>
            <p:cNvGrpSpPr/>
            <p:nvPr/>
          </p:nvGrpSpPr>
          <p:grpSpPr>
            <a:xfrm>
              <a:off x="-136186" y="2747963"/>
              <a:ext cx="12340399" cy="4110038"/>
              <a:chOff x="-136186" y="2747963"/>
              <a:chExt cx="12340399" cy="4110038"/>
            </a:xfrm>
          </p:grpSpPr>
          <p:sp>
            <p:nvSpPr>
              <p:cNvPr id="3" name="Rectangle 2">
                <a:extLst>
                  <a:ext uri="{FF2B5EF4-FFF2-40B4-BE49-F238E27FC236}">
                    <a16:creationId xmlns:a16="http://schemas.microsoft.com/office/drawing/2014/main" id="{4BC62F00-8C77-42ED-836E-C2EE7107F898}"/>
                  </a:ext>
                </a:extLst>
              </p:cNvPr>
              <p:cNvSpPr/>
              <p:nvPr/>
            </p:nvSpPr>
            <p:spPr>
              <a:xfrm>
                <a:off x="0" y="2747963"/>
                <a:ext cx="12192000" cy="4110038"/>
              </a:xfrm>
              <a:prstGeom prst="rect">
                <a:avLst/>
              </a:prstGeom>
              <a:solidFill>
                <a:srgbClr val="6DD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Parallelogram 39">
                <a:extLst>
                  <a:ext uri="{FF2B5EF4-FFF2-40B4-BE49-F238E27FC236}">
                    <a16:creationId xmlns:a16="http://schemas.microsoft.com/office/drawing/2014/main" id="{2E7D33A4-41C9-4C97-9837-412B81E45F81}"/>
                  </a:ext>
                </a:extLst>
              </p:cNvPr>
              <p:cNvSpPr/>
              <p:nvPr/>
            </p:nvSpPr>
            <p:spPr>
              <a:xfrm>
                <a:off x="-136186" y="2891231"/>
                <a:ext cx="3988339" cy="2848087"/>
              </a:xfrm>
              <a:prstGeom prst="parallelogram">
                <a:avLst>
                  <a:gd name="adj" fmla="val 1365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Parallelogram 44">
                <a:extLst>
                  <a:ext uri="{FF2B5EF4-FFF2-40B4-BE49-F238E27FC236}">
                    <a16:creationId xmlns:a16="http://schemas.microsoft.com/office/drawing/2014/main" id="{E4CC3523-F5BB-44FF-B080-0CC2C1A0386B}"/>
                  </a:ext>
                </a:extLst>
              </p:cNvPr>
              <p:cNvSpPr/>
              <p:nvPr/>
            </p:nvSpPr>
            <p:spPr>
              <a:xfrm flipV="1">
                <a:off x="3761549" y="2891231"/>
                <a:ext cx="8442664" cy="45719"/>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Parallelogram 45">
                <a:extLst>
                  <a:ext uri="{FF2B5EF4-FFF2-40B4-BE49-F238E27FC236}">
                    <a16:creationId xmlns:a16="http://schemas.microsoft.com/office/drawing/2014/main" id="{33AE38C2-CB49-4C56-A41E-1D62AF0A2BE9}"/>
                  </a:ext>
                </a:extLst>
              </p:cNvPr>
              <p:cNvSpPr/>
              <p:nvPr/>
            </p:nvSpPr>
            <p:spPr>
              <a:xfrm>
                <a:off x="1006174" y="4908085"/>
                <a:ext cx="2738136" cy="61994"/>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Parallelogram 50">
                <a:extLst>
                  <a:ext uri="{FF2B5EF4-FFF2-40B4-BE49-F238E27FC236}">
                    <a16:creationId xmlns:a16="http://schemas.microsoft.com/office/drawing/2014/main" id="{8BF47864-468E-4578-A6BF-0C6E7F274764}"/>
                  </a:ext>
                </a:extLst>
              </p:cNvPr>
              <p:cNvSpPr/>
              <p:nvPr/>
            </p:nvSpPr>
            <p:spPr>
              <a:xfrm>
                <a:off x="2862187" y="3508905"/>
                <a:ext cx="2373535" cy="45719"/>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Parallelogram 49">
                <a:extLst>
                  <a:ext uri="{FF2B5EF4-FFF2-40B4-BE49-F238E27FC236}">
                    <a16:creationId xmlns:a16="http://schemas.microsoft.com/office/drawing/2014/main" id="{A5A5DE25-A320-4E5E-ABAD-89FB594DA2A0}"/>
                  </a:ext>
                </a:extLst>
              </p:cNvPr>
              <p:cNvSpPr/>
              <p:nvPr/>
            </p:nvSpPr>
            <p:spPr>
              <a:xfrm>
                <a:off x="3578535" y="3508905"/>
                <a:ext cx="1678727" cy="1461175"/>
              </a:xfrm>
              <a:prstGeom prst="parallelogram">
                <a:avLst>
                  <a:gd name="adj" fmla="val 1074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Block Arc 54">
              <a:extLst>
                <a:ext uri="{FF2B5EF4-FFF2-40B4-BE49-F238E27FC236}">
                  <a16:creationId xmlns:a16="http://schemas.microsoft.com/office/drawing/2014/main" id="{E57C3635-0201-4116-A74A-88A9F1A3E538}"/>
                </a:ext>
              </a:extLst>
            </p:cNvPr>
            <p:cNvSpPr/>
            <p:nvPr/>
          </p:nvSpPr>
          <p:spPr>
            <a:xfrm rot="3704227">
              <a:off x="4056684" y="3569040"/>
              <a:ext cx="749561" cy="1206514"/>
            </a:xfrm>
            <a:prstGeom prst="blockArc">
              <a:avLst>
                <a:gd name="adj1" fmla="val 15469952"/>
                <a:gd name="adj2" fmla="val 4256132"/>
                <a:gd name="adj3" fmla="val 97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descr="A picture containing male, grate&#10;&#10;Description automatically generated">
            <a:extLst>
              <a:ext uri="{FF2B5EF4-FFF2-40B4-BE49-F238E27FC236}">
                <a16:creationId xmlns:a16="http://schemas.microsoft.com/office/drawing/2014/main" id="{BBDCF3AB-C970-4807-A10D-28B83BF7098E}"/>
              </a:ext>
            </a:extLst>
          </p:cNvPr>
          <p:cNvPicPr>
            <a:picLocks noChangeAspect="1"/>
          </p:cNvPicPr>
          <p:nvPr/>
        </p:nvPicPr>
        <p:blipFill>
          <a:blip r:embed="rId6">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97972" y="1489891"/>
            <a:ext cx="2545197" cy="2982653"/>
          </a:xfrm>
          <a:prstGeom prst="rect">
            <a:avLst/>
          </a:prstGeom>
          <a:effectLst>
            <a:outerShdw blurRad="76200" dir="18900000" sy="23000" kx="-1200000" algn="bl" rotWithShape="0">
              <a:prstClr val="black">
                <a:alpha val="20000"/>
              </a:prstClr>
            </a:outerShdw>
          </a:effectLst>
        </p:spPr>
      </p:pic>
      <p:grpSp>
        <p:nvGrpSpPr>
          <p:cNvPr id="139" name="Group 138">
            <a:extLst>
              <a:ext uri="{FF2B5EF4-FFF2-40B4-BE49-F238E27FC236}">
                <a16:creationId xmlns:a16="http://schemas.microsoft.com/office/drawing/2014/main" id="{A3F81DF7-240E-4DA4-A428-B38EFA1B63C2}"/>
              </a:ext>
            </a:extLst>
          </p:cNvPr>
          <p:cNvGrpSpPr/>
          <p:nvPr/>
        </p:nvGrpSpPr>
        <p:grpSpPr>
          <a:xfrm rot="986148" flipH="1">
            <a:off x="2072555" y="1709962"/>
            <a:ext cx="1453491" cy="2496122"/>
            <a:chOff x="4882323" y="1719006"/>
            <a:chExt cx="2112971" cy="3628666"/>
          </a:xfrm>
          <a:effectLst>
            <a:outerShdw blurRad="76200" dir="13500000" sy="23000" kx="1200000" algn="br" rotWithShape="0">
              <a:prstClr val="black">
                <a:alpha val="20000"/>
              </a:prstClr>
            </a:outerShdw>
          </a:effectLst>
          <a:scene3d>
            <a:camera prst="isometricOffAxis1Right"/>
            <a:lightRig rig="threePt" dir="t"/>
          </a:scene3d>
        </p:grpSpPr>
        <p:sp>
          <p:nvSpPr>
            <p:cNvPr id="140" name="Freeform: Shape 139">
              <a:extLst>
                <a:ext uri="{FF2B5EF4-FFF2-40B4-BE49-F238E27FC236}">
                  <a16:creationId xmlns:a16="http://schemas.microsoft.com/office/drawing/2014/main" id="{E79C0A28-330C-4157-BB3C-C3744EB3A9B1}"/>
                </a:ext>
              </a:extLst>
            </p:cNvPr>
            <p:cNvSpPr/>
            <p:nvPr/>
          </p:nvSpPr>
          <p:spPr>
            <a:xfrm rot="708098">
              <a:off x="5943720" y="2934617"/>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8D63C25-7549-4800-8D49-28B7D842FA79}"/>
                </a:ext>
              </a:extLst>
            </p:cNvPr>
            <p:cNvSpPr/>
            <p:nvPr/>
          </p:nvSpPr>
          <p:spPr>
            <a:xfrm rot="902007">
              <a:off x="5771386" y="4698526"/>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23248A8C-ABB4-4D8D-8FF4-EAEA5CA4555C}"/>
                </a:ext>
              </a:extLst>
            </p:cNvPr>
            <p:cNvSpPr/>
            <p:nvPr/>
          </p:nvSpPr>
          <p:spPr>
            <a:xfrm rot="708098">
              <a:off x="5843114" y="4352258"/>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AC4FFA6-CBAF-4351-9F58-FFC34507F59C}"/>
                </a:ext>
              </a:extLst>
            </p:cNvPr>
            <p:cNvSpPr/>
            <p:nvPr/>
          </p:nvSpPr>
          <p:spPr>
            <a:xfrm rot="3285713" flipH="1">
              <a:off x="5667228" y="5144420"/>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2E3E1E5F-E3DA-41AD-B12E-4BC9C4085EB7}"/>
                </a:ext>
              </a:extLst>
            </p:cNvPr>
            <p:cNvSpPr/>
            <p:nvPr/>
          </p:nvSpPr>
          <p:spPr>
            <a:xfrm rot="6551678">
              <a:off x="5454105" y="2977575"/>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BD6A2F5-37EF-472E-88A8-B36351942024}"/>
                </a:ext>
              </a:extLst>
            </p:cNvPr>
            <p:cNvSpPr/>
            <p:nvPr/>
          </p:nvSpPr>
          <p:spPr>
            <a:xfrm rot="7478780">
              <a:off x="5095195" y="2627121"/>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BFA05063-6A5D-45DB-9E83-83F956CE6129}"/>
                </a:ext>
              </a:extLst>
            </p:cNvPr>
            <p:cNvSpPr/>
            <p:nvPr/>
          </p:nvSpPr>
          <p:spPr>
            <a:xfrm rot="6014891">
              <a:off x="5654893" y="2995457"/>
              <a:ext cx="226497" cy="458247"/>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ECEAACA-6291-4195-ABA9-BF4EC511F78C}"/>
                </a:ext>
              </a:extLst>
            </p:cNvPr>
            <p:cNvSpPr/>
            <p:nvPr/>
          </p:nvSpPr>
          <p:spPr>
            <a:xfrm>
              <a:off x="5489262" y="4634979"/>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D1A5B718-F280-4CBE-B29B-5998CEF60D32}"/>
                </a:ext>
              </a:extLst>
            </p:cNvPr>
            <p:cNvSpPr/>
            <p:nvPr/>
          </p:nvSpPr>
          <p:spPr>
            <a:xfrm rot="391569">
              <a:off x="5479754" y="4303619"/>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607FBB0-6FED-43F6-93F0-0FFCE8C226B7}"/>
                </a:ext>
              </a:extLst>
            </p:cNvPr>
            <p:cNvSpPr/>
            <p:nvPr/>
          </p:nvSpPr>
          <p:spPr>
            <a:xfrm rot="228771">
              <a:off x="5443529" y="4007108"/>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EC72D0E5-CCFA-4838-82BF-096C9676DE12}"/>
                </a:ext>
              </a:extLst>
            </p:cNvPr>
            <p:cNvSpPr/>
            <p:nvPr/>
          </p:nvSpPr>
          <p:spPr>
            <a:xfrm rot="708098">
              <a:off x="5766589" y="4056453"/>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FD748D06-FF94-4AB3-9E63-5970C978240C}"/>
                </a:ext>
              </a:extLst>
            </p:cNvPr>
            <p:cNvSpPr/>
            <p:nvPr/>
          </p:nvSpPr>
          <p:spPr>
            <a:xfrm rot="708098">
              <a:off x="5542003" y="3111348"/>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5940FB8B-2D90-42EC-B615-C7B4A913D203}"/>
                </a:ext>
              </a:extLst>
            </p:cNvPr>
            <p:cNvSpPr/>
            <p:nvPr/>
          </p:nvSpPr>
          <p:spPr>
            <a:xfrm rot="20129734">
              <a:off x="6393621" y="3442783"/>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4D43702-9CEA-47FE-A3F2-0A5FB213E3F4}"/>
                </a:ext>
              </a:extLst>
            </p:cNvPr>
            <p:cNvSpPr/>
            <p:nvPr/>
          </p:nvSpPr>
          <p:spPr>
            <a:xfrm rot="19523295" flipH="1">
              <a:off x="6582758" y="3600114"/>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8A208D3-1BD7-4FCE-AC40-3414848512A2}"/>
                </a:ext>
              </a:extLst>
            </p:cNvPr>
            <p:cNvSpPr/>
            <p:nvPr/>
          </p:nvSpPr>
          <p:spPr>
            <a:xfrm rot="20856108">
              <a:off x="6286185" y="3204413"/>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55" name="Freeform: Shape 154">
              <a:extLst>
                <a:ext uri="{FF2B5EF4-FFF2-40B4-BE49-F238E27FC236}">
                  <a16:creationId xmlns:a16="http://schemas.microsoft.com/office/drawing/2014/main" id="{82D156E0-0A35-4E03-8C61-284288670786}"/>
                </a:ext>
              </a:extLst>
            </p:cNvPr>
            <p:cNvSpPr/>
            <p:nvPr/>
          </p:nvSpPr>
          <p:spPr>
            <a:xfrm rot="19866088">
              <a:off x="5374069" y="5091428"/>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FA4DF88E-7261-4760-8D34-3260A7C53C08}"/>
                </a:ext>
              </a:extLst>
            </p:cNvPr>
            <p:cNvSpPr/>
            <p:nvPr/>
          </p:nvSpPr>
          <p:spPr>
            <a:xfrm rot="708098">
              <a:off x="5523581" y="1821537"/>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870D44F5-AA75-45DA-B2B8-09FD79C268B2}"/>
                </a:ext>
              </a:extLst>
            </p:cNvPr>
            <p:cNvSpPr/>
            <p:nvPr/>
          </p:nvSpPr>
          <p:spPr>
            <a:xfrm rot="708098">
              <a:off x="6213467" y="2558331"/>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C3E6091-C95E-41DA-A17E-8C7F29EE00BC}"/>
                </a:ext>
              </a:extLst>
            </p:cNvPr>
            <p:cNvSpPr/>
            <p:nvPr/>
          </p:nvSpPr>
          <p:spPr>
            <a:xfrm rot="993537" flipH="1">
              <a:off x="5648430" y="232133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E3002B76-2940-4E83-B6FF-8163F2AE9335}"/>
                </a:ext>
              </a:extLst>
            </p:cNvPr>
            <p:cNvSpPr/>
            <p:nvPr/>
          </p:nvSpPr>
          <p:spPr>
            <a:xfrm rot="708098">
              <a:off x="6183917" y="2442202"/>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B439BAB6-A8EB-406D-9A25-84590376C6F5}"/>
                </a:ext>
              </a:extLst>
            </p:cNvPr>
            <p:cNvSpPr/>
            <p:nvPr/>
          </p:nvSpPr>
          <p:spPr>
            <a:xfrm rot="708098">
              <a:off x="5489190" y="1719006"/>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8EDFD510-CF95-4D13-8ADD-AB314DEAB448}"/>
                </a:ext>
              </a:extLst>
            </p:cNvPr>
            <p:cNvSpPr/>
            <p:nvPr/>
          </p:nvSpPr>
          <p:spPr>
            <a:xfrm rot="708098">
              <a:off x="5681132" y="2447105"/>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162" name="Ink 161">
                  <a:extLst>
                    <a:ext uri="{FF2B5EF4-FFF2-40B4-BE49-F238E27FC236}">
                      <a16:creationId xmlns:a16="http://schemas.microsoft.com/office/drawing/2014/main" id="{F9A5CD18-05E1-4602-8DBA-1260A93A4C4B}"/>
                    </a:ext>
                  </a:extLst>
                </p14:cNvPr>
                <p14:cNvContentPartPr/>
                <p14:nvPr/>
              </p14:nvContentPartPr>
              <p14:xfrm rot="708098">
                <a:off x="5901220" y="2743299"/>
                <a:ext cx="28440" cy="42480"/>
              </p14:xfrm>
            </p:contentPart>
          </mc:Choice>
          <mc:Fallback xmlns="">
            <p:pic>
              <p:nvPicPr>
                <p:cNvPr id="162" name="Ink 161">
                  <a:extLst>
                    <a:ext uri="{FF2B5EF4-FFF2-40B4-BE49-F238E27FC236}">
                      <a16:creationId xmlns:a16="http://schemas.microsoft.com/office/drawing/2014/main" id="{F9A5CD18-05E1-4602-8DBA-1260A93A4C4B}"/>
                    </a:ext>
                  </a:extLst>
                </p:cNvPr>
                <p:cNvPicPr/>
                <p:nvPr/>
              </p:nvPicPr>
              <p:blipFill>
                <a:blip r:embed="rId8"/>
                <a:stretch>
                  <a:fillRect/>
                </a:stretch>
              </p:blipFill>
              <p:spPr>
                <a:xfrm rot="708098">
                  <a:off x="5888053" y="2730188"/>
                  <a:ext cx="54247" cy="68178"/>
                </a:xfrm>
                <a:prstGeom prst="rect">
                  <a:avLst/>
                </a:prstGeom>
              </p:spPr>
            </p:pic>
          </mc:Fallback>
        </mc:AlternateContent>
        <p:sp>
          <p:nvSpPr>
            <p:cNvPr id="163" name="Freeform: Shape 162">
              <a:extLst>
                <a:ext uri="{FF2B5EF4-FFF2-40B4-BE49-F238E27FC236}">
                  <a16:creationId xmlns:a16="http://schemas.microsoft.com/office/drawing/2014/main" id="{1E75CAB2-1A41-4DDF-8181-A0DF1D7EE5BD}"/>
                </a:ext>
              </a:extLst>
            </p:cNvPr>
            <p:cNvSpPr/>
            <p:nvPr/>
          </p:nvSpPr>
          <p:spPr>
            <a:xfrm rot="708098">
              <a:off x="6600679" y="2784374"/>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FD1816A-B7A5-484F-ABE9-FADB40461C31}"/>
                </a:ext>
              </a:extLst>
            </p:cNvPr>
            <p:cNvSpPr/>
            <p:nvPr/>
          </p:nvSpPr>
          <p:spPr>
            <a:xfrm>
              <a:off x="5759765" y="2839312"/>
              <a:ext cx="305942" cy="71085"/>
            </a:xfrm>
            <a:custGeom>
              <a:avLst/>
              <a:gdLst>
                <a:gd name="connsiteX0" fmla="*/ 1938 w 305942"/>
                <a:gd name="connsiteY0" fmla="*/ 2211 h 71085"/>
                <a:gd name="connsiteX1" fmla="*/ 178919 w 305942"/>
                <a:gd name="connsiteY1" fmla="*/ 21875 h 71085"/>
                <a:gd name="connsiteX2" fmla="*/ 301822 w 305942"/>
                <a:gd name="connsiteY2" fmla="*/ 71036 h 71085"/>
                <a:gd name="connsiteX3" fmla="*/ 1938 w 305942"/>
                <a:gd name="connsiteY3" fmla="*/ 2211 h 71085"/>
              </a:gdLst>
              <a:ahLst/>
              <a:cxnLst>
                <a:cxn ang="0">
                  <a:pos x="connsiteX0" y="connsiteY0"/>
                </a:cxn>
                <a:cxn ang="0">
                  <a:pos x="connsiteX1" y="connsiteY1"/>
                </a:cxn>
                <a:cxn ang="0">
                  <a:pos x="connsiteX2" y="connsiteY2"/>
                </a:cxn>
                <a:cxn ang="0">
                  <a:pos x="connsiteX3" y="connsiteY3"/>
                </a:cxn>
              </a:cxnLst>
              <a:rect l="l" t="t" r="r" b="b"/>
              <a:pathLst>
                <a:path w="305942" h="71085">
                  <a:moveTo>
                    <a:pt x="1938" y="2211"/>
                  </a:moveTo>
                  <a:cubicBezTo>
                    <a:pt x="-18546" y="-5983"/>
                    <a:pt x="128938" y="10404"/>
                    <a:pt x="178919" y="21875"/>
                  </a:cubicBezTo>
                  <a:cubicBezTo>
                    <a:pt x="228900" y="33346"/>
                    <a:pt x="327222" y="72675"/>
                    <a:pt x="301822" y="71036"/>
                  </a:cubicBezTo>
                  <a:cubicBezTo>
                    <a:pt x="276422" y="69397"/>
                    <a:pt x="22422" y="10405"/>
                    <a:pt x="1938" y="2211"/>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BF8690BD-15B8-4D9B-8CB8-6760089273A8}"/>
              </a:ext>
            </a:extLst>
          </p:cNvPr>
          <p:cNvGrpSpPr/>
          <p:nvPr/>
        </p:nvGrpSpPr>
        <p:grpSpPr>
          <a:xfrm flipH="1">
            <a:off x="1633058" y="1887529"/>
            <a:ext cx="1413804" cy="2403612"/>
            <a:chOff x="4992235" y="1734987"/>
            <a:chExt cx="2088261" cy="3550259"/>
          </a:xfrm>
          <a:effectLst>
            <a:outerShdw blurRad="76200" dir="13500000" sy="23000" kx="1200000" algn="br" rotWithShape="0">
              <a:prstClr val="black">
                <a:alpha val="20000"/>
              </a:prstClr>
            </a:outerShdw>
          </a:effectLst>
          <a:scene3d>
            <a:camera prst="isometricOffAxis1Right"/>
            <a:lightRig rig="threePt" dir="t"/>
          </a:scene3d>
        </p:grpSpPr>
        <p:sp>
          <p:nvSpPr>
            <p:cNvPr id="62" name="Freeform: Shape 61">
              <a:extLst>
                <a:ext uri="{FF2B5EF4-FFF2-40B4-BE49-F238E27FC236}">
                  <a16:creationId xmlns:a16="http://schemas.microsoft.com/office/drawing/2014/main" id="{D77B7490-53F9-4369-88AE-191545C039C9}"/>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0A9C9A1C-C7DF-4691-A82B-566B56D72632}"/>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9764E385-4DAB-4F5D-8F06-097AAA46B4DC}"/>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0677454-0E4B-4D10-9226-9CDCBF66F8E6}"/>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84DE6786-E640-48CE-B0AE-A938556BB332}"/>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8E30BA6-0005-4A7D-8725-EA2DC0F3E036}"/>
                </a:ext>
              </a:extLst>
            </p:cNvPr>
            <p:cNvSpPr/>
            <p:nvPr/>
          </p:nvSpPr>
          <p:spPr>
            <a:xfrm rot="4070481">
              <a:off x="5205107" y="344038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B28B6C2-8D21-474D-8585-A93E25AC1241}"/>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EAF06C9-6E5D-4336-9CBB-A3585E16B3B2}"/>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65CA8FB-B13F-4F59-89CE-7FE49F8CDA85}"/>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AB68E9D-C2AF-42E2-A21A-CA973F4B14E0}"/>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2287A1B5-7D8B-4265-938F-D19CADB1830B}"/>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9BDA16B-C094-486E-81FC-713AFF2D447C}"/>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0C4B753-940C-4497-8EF3-595895F9EE30}"/>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C6593A-A34C-4776-AB16-24AE504EFC23}"/>
                </a:ext>
              </a:extLst>
            </p:cNvPr>
            <p:cNvSpPr/>
            <p:nvPr/>
          </p:nvSpPr>
          <p:spPr>
            <a:xfrm rot="16884503" flipH="1">
              <a:off x="6670057" y="3390701"/>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6B70399A-52CC-44AD-8705-B2E4449235C1}"/>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7" name="Freeform: Shape 76">
              <a:extLst>
                <a:ext uri="{FF2B5EF4-FFF2-40B4-BE49-F238E27FC236}">
                  <a16:creationId xmlns:a16="http://schemas.microsoft.com/office/drawing/2014/main" id="{9C9B9F23-AD84-4296-BF53-3F23C41F38C1}"/>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48A121C6-C8E8-4CB5-84EC-1F6043EB612F}"/>
                </a:ext>
              </a:extLst>
            </p:cNvPr>
            <p:cNvSpPr/>
            <p:nvPr/>
          </p:nvSpPr>
          <p:spPr>
            <a:xfrm>
              <a:off x="5356335" y="1844882"/>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D85AB7FC-768B-4B3D-9322-83A2F54A91B9}"/>
                </a:ext>
              </a:extLst>
            </p:cNvPr>
            <p:cNvSpPr/>
            <p:nvPr/>
          </p:nvSpPr>
          <p:spPr>
            <a:xfrm>
              <a:off x="607998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5F247E9-EDAB-4070-BBC7-733BC7FFBCC4}"/>
                </a:ext>
              </a:extLst>
            </p:cNvPr>
            <p:cNvSpPr/>
            <p:nvPr/>
          </p:nvSpPr>
          <p:spPr>
            <a:xfrm rot="285439" flipH="1">
              <a:off x="5469989" y="243018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2CAC2F02-406E-44AE-A16A-44525CD8CF7D}"/>
                </a:ext>
              </a:extLst>
            </p:cNvPr>
            <p:cNvSpPr/>
            <p:nvPr/>
          </p:nvSpPr>
          <p:spPr>
            <a:xfrm>
              <a:off x="6018610" y="2436401"/>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F77F489-0358-436D-B255-AB822D9FFBA7}"/>
                </a:ext>
              </a:extLst>
            </p:cNvPr>
            <p:cNvSpPr/>
            <p:nvPr/>
          </p:nvSpPr>
          <p:spPr>
            <a:xfrm>
              <a:off x="5276136" y="1734987"/>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A6C32D3B-AEEF-41FC-B573-4833DEE36F2A}"/>
                </a:ext>
              </a:extLst>
            </p:cNvPr>
            <p:cNvSpPr/>
            <p:nvPr/>
          </p:nvSpPr>
          <p:spPr>
            <a:xfrm>
              <a:off x="553615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84" name="Ink 83">
                  <a:extLst>
                    <a:ext uri="{FF2B5EF4-FFF2-40B4-BE49-F238E27FC236}">
                      <a16:creationId xmlns:a16="http://schemas.microsoft.com/office/drawing/2014/main" id="{C88C6D64-6314-40FF-9EB0-855598E7DB10}"/>
                    </a:ext>
                  </a:extLst>
                </p14:cNvPr>
                <p14:cNvContentPartPr/>
                <p14:nvPr/>
              </p14:nvContentPartPr>
              <p14:xfrm>
                <a:off x="5800799" y="2815191"/>
                <a:ext cx="28440" cy="42480"/>
              </p14:xfrm>
            </p:contentPart>
          </mc:Choice>
          <mc:Fallback xmlns="">
            <p:pic>
              <p:nvPicPr>
                <p:cNvPr id="84" name="Ink 83">
                  <a:extLst>
                    <a:ext uri="{FF2B5EF4-FFF2-40B4-BE49-F238E27FC236}">
                      <a16:creationId xmlns:a16="http://schemas.microsoft.com/office/drawing/2014/main" id="{C88C6D64-6314-40FF-9EB0-855598E7DB10}"/>
                    </a:ext>
                  </a:extLst>
                </p:cNvPr>
                <p:cNvPicPr/>
                <p:nvPr/>
              </p:nvPicPr>
              <p:blipFill>
                <a:blip r:embed="rId10"/>
                <a:stretch>
                  <a:fillRect/>
                </a:stretch>
              </p:blipFill>
              <p:spPr>
                <a:xfrm>
                  <a:off x="5787384" y="2801916"/>
                  <a:ext cx="54734" cy="68499"/>
                </a:xfrm>
                <a:prstGeom prst="rect">
                  <a:avLst/>
                </a:prstGeom>
              </p:spPr>
            </p:pic>
          </mc:Fallback>
        </mc:AlternateContent>
        <p:sp>
          <p:nvSpPr>
            <p:cNvPr id="85" name="Freeform: Shape 84">
              <a:extLst>
                <a:ext uri="{FF2B5EF4-FFF2-40B4-BE49-F238E27FC236}">
                  <a16:creationId xmlns:a16="http://schemas.microsoft.com/office/drawing/2014/main" id="{E83D5964-6677-4620-B35E-5EB4B08CA416}"/>
                </a:ext>
              </a:extLst>
            </p:cNvPr>
            <p:cNvSpPr/>
            <p:nvPr/>
          </p:nvSpPr>
          <p:spPr>
            <a:xfrm>
              <a:off x="6505457" y="2702496"/>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BAE4FF9B-ECEB-4BD1-8C26-95FD80E6FD73}"/>
                </a:ext>
              </a:extLst>
            </p:cNvPr>
            <p:cNvSpPr/>
            <p:nvPr/>
          </p:nvSpPr>
          <p:spPr>
            <a:xfrm>
              <a:off x="5691343" y="2958546"/>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 name="Picture 19" descr="A picture containing toy, doll&#10;&#10;Description automatically generated">
            <a:extLst>
              <a:ext uri="{FF2B5EF4-FFF2-40B4-BE49-F238E27FC236}">
                <a16:creationId xmlns:a16="http://schemas.microsoft.com/office/drawing/2014/main" id="{D6E54D78-26B4-4B75-950B-243F32036C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1535" y="2334871"/>
            <a:ext cx="2604569" cy="4380411"/>
          </a:xfrm>
          <a:prstGeom prst="rect">
            <a:avLst/>
          </a:prstGeom>
          <a:effectLst>
            <a:outerShdw blurRad="76200" dir="18900000" sy="23000" kx="-1200000" algn="bl" rotWithShape="0">
              <a:prstClr val="black">
                <a:alpha val="20000"/>
              </a:prstClr>
            </a:outerShdw>
          </a:effectLst>
        </p:spPr>
      </p:pic>
      <p:pic>
        <p:nvPicPr>
          <p:cNvPr id="30" name="Picture 29" descr="Icon&#10;&#10;Description automatically generated">
            <a:extLst>
              <a:ext uri="{FF2B5EF4-FFF2-40B4-BE49-F238E27FC236}">
                <a16:creationId xmlns:a16="http://schemas.microsoft.com/office/drawing/2014/main" id="{37718F46-7F62-42B8-834B-2291A97CDA0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072328" y="5892485"/>
            <a:ext cx="824170" cy="822797"/>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C6973612-8821-4686-AED8-6363116DC49A}"/>
              </a:ext>
            </a:extLst>
          </p:cNvPr>
          <p:cNvGrpSpPr/>
          <p:nvPr/>
        </p:nvGrpSpPr>
        <p:grpSpPr>
          <a:xfrm>
            <a:off x="8732493" y="1725468"/>
            <a:ext cx="1355671" cy="2296074"/>
            <a:chOff x="8732491" y="1725468"/>
            <a:chExt cx="1355671" cy="2296074"/>
          </a:xfrm>
          <a:effectLst>
            <a:outerShdw blurRad="76200" dir="18900000" sy="23000" kx="-1200000" algn="bl" rotWithShape="0">
              <a:prstClr val="black">
                <a:alpha val="20000"/>
              </a:prstClr>
            </a:outerShdw>
          </a:effectLst>
        </p:grpSpPr>
        <p:sp>
          <p:nvSpPr>
            <p:cNvPr id="6" name="Freeform: Shape 5">
              <a:extLst>
                <a:ext uri="{FF2B5EF4-FFF2-40B4-BE49-F238E27FC236}">
                  <a16:creationId xmlns:a16="http://schemas.microsoft.com/office/drawing/2014/main" id="{BB459566-5749-4840-8C1A-85A1E48F66B2}"/>
                </a:ext>
              </a:extLst>
            </p:cNvPr>
            <p:cNvSpPr/>
            <p:nvPr/>
          </p:nvSpPr>
          <p:spPr>
            <a:xfrm>
              <a:off x="9418628" y="2536161"/>
              <a:ext cx="127192" cy="187340"/>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9CF27F0C-4992-46F3-887E-867C003824EB}"/>
                </a:ext>
              </a:extLst>
            </p:cNvPr>
            <p:cNvSpPr/>
            <p:nvPr/>
          </p:nvSpPr>
          <p:spPr>
            <a:xfrm rot="17231717">
              <a:off x="9679242" y="3634252"/>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0D7BA37-1B0C-4502-9D1F-CEF84390F2CD}"/>
                </a:ext>
              </a:extLst>
            </p:cNvPr>
            <p:cNvSpPr/>
            <p:nvPr/>
          </p:nvSpPr>
          <p:spPr>
            <a:xfrm>
              <a:off x="9561890"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DC270E4-A44F-4DDD-B345-24E48E205234}"/>
                </a:ext>
              </a:extLst>
            </p:cNvPr>
            <p:cNvSpPr/>
            <p:nvPr/>
          </p:nvSpPr>
          <p:spPr>
            <a:xfrm rot="17267607">
              <a:off x="9765502" y="3846839"/>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8C55532-ECED-4879-8459-16BB5ADC926E}"/>
                </a:ext>
              </a:extLst>
            </p:cNvPr>
            <p:cNvSpPr/>
            <p:nvPr/>
          </p:nvSpPr>
          <p:spPr>
            <a:xfrm rot="3960558">
              <a:off x="9108578" y="2727227"/>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2D80DA7-8F12-48A6-BE09-E8C54F93801A}"/>
                </a:ext>
              </a:extLst>
            </p:cNvPr>
            <p:cNvSpPr/>
            <p:nvPr/>
          </p:nvSpPr>
          <p:spPr>
            <a:xfrm rot="7657645">
              <a:off x="8873752" y="2558118"/>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4E65FC7-A014-4B2A-B93E-3157B30E4C84}"/>
                </a:ext>
              </a:extLst>
            </p:cNvPr>
            <p:cNvSpPr/>
            <p:nvPr/>
          </p:nvSpPr>
          <p:spPr>
            <a:xfrm rot="3691782">
              <a:off x="9224364" y="2651056"/>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C53B43A-99D4-4CAC-AEA2-C385CA75FBA6}"/>
                </a:ext>
              </a:extLst>
            </p:cNvPr>
            <p:cNvSpPr/>
            <p:nvPr/>
          </p:nvSpPr>
          <p:spPr>
            <a:xfrm rot="17844940">
              <a:off x="9434024" y="3655417"/>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AABB538-0320-42FD-9B21-A09A572AA8E1}"/>
                </a:ext>
              </a:extLst>
            </p:cNvPr>
            <p:cNvSpPr/>
            <p:nvPr/>
          </p:nvSpPr>
          <p:spPr>
            <a:xfrm>
              <a:off x="9326113"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C2DCFE3-D0E6-4A9C-AE18-BDAA993BC5E5}"/>
                </a:ext>
              </a:extLst>
            </p:cNvPr>
            <p:cNvSpPr/>
            <p:nvPr/>
          </p:nvSpPr>
          <p:spPr>
            <a:xfrm>
              <a:off x="9263817"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AB2B8E2-2AC0-49EA-9052-0C69DC5FDB61}"/>
                </a:ext>
              </a:extLst>
            </p:cNvPr>
            <p:cNvSpPr/>
            <p:nvPr/>
          </p:nvSpPr>
          <p:spPr>
            <a:xfrm rot="21382126">
              <a:off x="9471618"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011A5CB-0695-4F4A-94E0-66D21725E2BC}"/>
                </a:ext>
              </a:extLst>
            </p:cNvPr>
            <p:cNvSpPr/>
            <p:nvPr/>
          </p:nvSpPr>
          <p:spPr>
            <a:xfrm>
              <a:off x="9233608" y="2657136"/>
              <a:ext cx="543014" cy="738194"/>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CE16272-8287-4CE0-B3D1-EAC59CB585CE}"/>
                </a:ext>
              </a:extLst>
            </p:cNvPr>
            <p:cNvSpPr/>
            <p:nvPr/>
          </p:nvSpPr>
          <p:spPr>
            <a:xfrm rot="17835675">
              <a:off x="9844303" y="2676385"/>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FD8E324-AF48-444D-9238-978D32754AB6}"/>
                </a:ext>
              </a:extLst>
            </p:cNvPr>
            <p:cNvSpPr/>
            <p:nvPr/>
          </p:nvSpPr>
          <p:spPr>
            <a:xfrm rot="1304998" flipV="1">
              <a:off x="9957056" y="2454149"/>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AE6A84B-A311-431C-96BF-E1071CC6CB9A}"/>
                </a:ext>
              </a:extLst>
            </p:cNvPr>
            <p:cNvSpPr/>
            <p:nvPr/>
          </p:nvSpPr>
          <p:spPr>
            <a:xfrm rot="17418442">
              <a:off x="9671582" y="2616672"/>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3" name="Freeform: Shape 22">
              <a:extLst>
                <a:ext uri="{FF2B5EF4-FFF2-40B4-BE49-F238E27FC236}">
                  <a16:creationId xmlns:a16="http://schemas.microsoft.com/office/drawing/2014/main" id="{20905DE5-3C26-448A-A934-D39A63287EF8}"/>
                </a:ext>
              </a:extLst>
            </p:cNvPr>
            <p:cNvSpPr/>
            <p:nvPr/>
          </p:nvSpPr>
          <p:spPr>
            <a:xfrm rot="18437314">
              <a:off x="9488020" y="3886665"/>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5DE6FBB-6016-420F-B834-D587AF70EBF6}"/>
                </a:ext>
              </a:extLst>
            </p:cNvPr>
            <p:cNvSpPr/>
            <p:nvPr/>
          </p:nvSpPr>
          <p:spPr>
            <a:xfrm>
              <a:off x="9054980" y="1786518"/>
              <a:ext cx="876120" cy="854707"/>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4251ED30-3065-4C2D-9E1D-ECE096369D1B}"/>
                </a:ext>
              </a:extLst>
            </p:cNvPr>
            <p:cNvSpPr/>
            <p:nvPr/>
          </p:nvSpPr>
          <p:spPr>
            <a:xfrm>
              <a:off x="9535193"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4D08027-3B2B-417F-A32D-39B11759D4BE}"/>
                </a:ext>
              </a:extLst>
            </p:cNvPr>
            <p:cNvSpPr/>
            <p:nvPr/>
          </p:nvSpPr>
          <p:spPr>
            <a:xfrm flipH="1">
              <a:off x="9130401" y="2174924"/>
              <a:ext cx="168859"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C0B5AE8E-041E-4EA7-A9CF-C375B871ADE4}"/>
                </a:ext>
              </a:extLst>
            </p:cNvPr>
            <p:cNvSpPr/>
            <p:nvPr/>
          </p:nvSpPr>
          <p:spPr>
            <a:xfrm rot="225712">
              <a:off x="9494464" y="2179049"/>
              <a:ext cx="185575"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0EE366A-36C9-4B72-8CDB-5F59BABAADBA}"/>
                </a:ext>
              </a:extLst>
            </p:cNvPr>
            <p:cNvSpPr/>
            <p:nvPr/>
          </p:nvSpPr>
          <p:spPr>
            <a:xfrm>
              <a:off x="9001760" y="1725468"/>
              <a:ext cx="999448" cy="68967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17958">
                  <a:moveTo>
                    <a:pt x="419507" y="579130"/>
                  </a:moveTo>
                  <a:cubicBezTo>
                    <a:pt x="436969" y="555952"/>
                    <a:pt x="457925" y="533410"/>
                    <a:pt x="482372" y="516265"/>
                  </a:cubicBezTo>
                  <a:cubicBezTo>
                    <a:pt x="506820" y="499120"/>
                    <a:pt x="541745" y="466100"/>
                    <a:pt x="566192" y="476260"/>
                  </a:cubicBezTo>
                  <a:cubicBezTo>
                    <a:pt x="590639" y="486420"/>
                    <a:pt x="611912" y="529600"/>
                    <a:pt x="629057" y="577225"/>
                  </a:cubicBezTo>
                  <a:cubicBezTo>
                    <a:pt x="646202" y="624850"/>
                    <a:pt x="661759" y="700097"/>
                    <a:pt x="669062" y="762010"/>
                  </a:cubicBezTo>
                  <a:cubicBezTo>
                    <a:pt x="676365" y="823923"/>
                    <a:pt x="659220" y="921712"/>
                    <a:pt x="672872" y="914410"/>
                  </a:cubicBezTo>
                  <a:cubicBezTo>
                    <a:pt x="686524" y="907108"/>
                    <a:pt x="744945" y="781060"/>
                    <a:pt x="750977" y="718195"/>
                  </a:cubicBezTo>
                  <a:cubicBezTo>
                    <a:pt x="757009" y="655330"/>
                    <a:pt x="750342" y="551825"/>
                    <a:pt x="777647" y="582940"/>
                  </a:cubicBezTo>
                  <a:cubicBezTo>
                    <a:pt x="804952" y="614055"/>
                    <a:pt x="988150" y="819160"/>
                    <a:pt x="1040537" y="870595"/>
                  </a:cubicBezTo>
                  <a:cubicBezTo>
                    <a:pt x="1092925" y="922030"/>
                    <a:pt x="1099909" y="915997"/>
                    <a:pt x="1091972" y="891550"/>
                  </a:cubicBezTo>
                  <a:cubicBezTo>
                    <a:pt x="1084035" y="867103"/>
                    <a:pt x="975767" y="710575"/>
                    <a:pt x="992912" y="723910"/>
                  </a:cubicBezTo>
                  <a:cubicBezTo>
                    <a:pt x="1010057" y="737245"/>
                    <a:pt x="1165315" y="950605"/>
                    <a:pt x="1194842" y="971560"/>
                  </a:cubicBezTo>
                  <a:cubicBezTo>
                    <a:pt x="1224370" y="992515"/>
                    <a:pt x="1153249" y="851863"/>
                    <a:pt x="1170077" y="849640"/>
                  </a:cubicBezTo>
                  <a:cubicBezTo>
                    <a:pt x="1186905" y="847417"/>
                    <a:pt x="1267232" y="912822"/>
                    <a:pt x="1295807" y="958225"/>
                  </a:cubicBezTo>
                  <a:cubicBezTo>
                    <a:pt x="1324382" y="1003628"/>
                    <a:pt x="1330097" y="1115705"/>
                    <a:pt x="1341527" y="1122055"/>
                  </a:cubicBezTo>
                  <a:cubicBezTo>
                    <a:pt x="1352957" y="1128405"/>
                    <a:pt x="1355268" y="980650"/>
                    <a:pt x="1364387" y="996325"/>
                  </a:cubicBezTo>
                  <a:cubicBezTo>
                    <a:pt x="1373506" y="1012001"/>
                    <a:pt x="1380659" y="1199107"/>
                    <a:pt x="1396242" y="1216108"/>
                  </a:cubicBezTo>
                  <a:cubicBezTo>
                    <a:pt x="1411825" y="1233109"/>
                    <a:pt x="1435806" y="1128153"/>
                    <a:pt x="1457887" y="1098331"/>
                  </a:cubicBezTo>
                  <a:cubicBezTo>
                    <a:pt x="1479968" y="1068509"/>
                    <a:pt x="1504441" y="1047627"/>
                    <a:pt x="1528727" y="1037173"/>
                  </a:cubicBezTo>
                  <a:cubicBezTo>
                    <a:pt x="1553013" y="1026719"/>
                    <a:pt x="1553404" y="1018268"/>
                    <a:pt x="1603606" y="1035608"/>
                  </a:cubicBezTo>
                  <a:cubicBezTo>
                    <a:pt x="1653808" y="1052948"/>
                    <a:pt x="1652501" y="1113164"/>
                    <a:pt x="1663804" y="1091377"/>
                  </a:cubicBezTo>
                  <a:cubicBezTo>
                    <a:pt x="1675107" y="1069590"/>
                    <a:pt x="1670298" y="949420"/>
                    <a:pt x="1671424" y="904885"/>
                  </a:cubicBezTo>
                  <a:cubicBezTo>
                    <a:pt x="1672550" y="860350"/>
                    <a:pt x="1658869" y="826707"/>
                    <a:pt x="1670561" y="824167"/>
                  </a:cubicBezTo>
                  <a:cubicBezTo>
                    <a:pt x="1682253" y="821627"/>
                    <a:pt x="1736409" y="907624"/>
                    <a:pt x="1741577" y="889645"/>
                  </a:cubicBezTo>
                  <a:cubicBezTo>
                    <a:pt x="1746745" y="871666"/>
                    <a:pt x="1708240" y="762010"/>
                    <a:pt x="1701572" y="716290"/>
                  </a:cubicBezTo>
                  <a:cubicBezTo>
                    <a:pt x="1694905" y="670570"/>
                    <a:pt x="1688237" y="621992"/>
                    <a:pt x="1701572" y="615325"/>
                  </a:cubicBezTo>
                  <a:cubicBezTo>
                    <a:pt x="1714907" y="608658"/>
                    <a:pt x="1825715" y="744865"/>
                    <a:pt x="1781582" y="676285"/>
                  </a:cubicBezTo>
                  <a:cubicBezTo>
                    <a:pt x="1737449" y="607705"/>
                    <a:pt x="1753007" y="593418"/>
                    <a:pt x="1733957" y="546745"/>
                  </a:cubicBezTo>
                  <a:cubicBezTo>
                    <a:pt x="1714907" y="500073"/>
                    <a:pt x="1706652" y="450860"/>
                    <a:pt x="1667282" y="396250"/>
                  </a:cubicBezTo>
                  <a:cubicBezTo>
                    <a:pt x="1627912" y="341640"/>
                    <a:pt x="1548219" y="263535"/>
                    <a:pt x="1497737" y="219085"/>
                  </a:cubicBezTo>
                  <a:cubicBezTo>
                    <a:pt x="1447255" y="174635"/>
                    <a:pt x="1366292" y="148600"/>
                    <a:pt x="1364387" y="129550"/>
                  </a:cubicBezTo>
                  <a:cubicBezTo>
                    <a:pt x="1362482" y="110500"/>
                    <a:pt x="1451700" y="114627"/>
                    <a:pt x="1486307" y="104785"/>
                  </a:cubicBezTo>
                  <a:cubicBezTo>
                    <a:pt x="1520914" y="94943"/>
                    <a:pt x="1596479" y="77480"/>
                    <a:pt x="1572032" y="70495"/>
                  </a:cubicBezTo>
                  <a:cubicBezTo>
                    <a:pt x="1547585" y="63510"/>
                    <a:pt x="1413599" y="71765"/>
                    <a:pt x="1339622" y="62875"/>
                  </a:cubicBezTo>
                  <a:cubicBezTo>
                    <a:pt x="1265645" y="53985"/>
                    <a:pt x="1198335" y="27632"/>
                    <a:pt x="1128167" y="17155"/>
                  </a:cubicBezTo>
                  <a:cubicBezTo>
                    <a:pt x="1058000" y="6677"/>
                    <a:pt x="998310" y="-308"/>
                    <a:pt x="918617" y="10"/>
                  </a:cubicBezTo>
                  <a:cubicBezTo>
                    <a:pt x="838925" y="327"/>
                    <a:pt x="723037" y="9853"/>
                    <a:pt x="650012" y="19060"/>
                  </a:cubicBezTo>
                  <a:cubicBezTo>
                    <a:pt x="576987" y="28267"/>
                    <a:pt x="529997" y="34300"/>
                    <a:pt x="480467" y="55255"/>
                  </a:cubicBezTo>
                  <a:cubicBezTo>
                    <a:pt x="430937" y="76210"/>
                    <a:pt x="382677" y="118120"/>
                    <a:pt x="352832" y="144790"/>
                  </a:cubicBezTo>
                  <a:cubicBezTo>
                    <a:pt x="322987" y="171460"/>
                    <a:pt x="322352" y="193050"/>
                    <a:pt x="301397" y="215275"/>
                  </a:cubicBezTo>
                  <a:cubicBezTo>
                    <a:pt x="280442" y="237500"/>
                    <a:pt x="250597" y="258773"/>
                    <a:pt x="227102" y="278140"/>
                  </a:cubicBezTo>
                  <a:cubicBezTo>
                    <a:pt x="203607" y="297507"/>
                    <a:pt x="184557" y="296872"/>
                    <a:pt x="160427" y="331480"/>
                  </a:cubicBezTo>
                  <a:cubicBezTo>
                    <a:pt x="136297" y="366088"/>
                    <a:pt x="106134" y="428635"/>
                    <a:pt x="82322" y="485785"/>
                  </a:cubicBezTo>
                  <a:cubicBezTo>
                    <a:pt x="58510" y="542935"/>
                    <a:pt x="30887" y="632788"/>
                    <a:pt x="17552" y="674380"/>
                  </a:cubicBezTo>
                  <a:cubicBezTo>
                    <a:pt x="4217" y="715972"/>
                    <a:pt x="-4355" y="734705"/>
                    <a:pt x="2312" y="735340"/>
                  </a:cubicBezTo>
                  <a:cubicBezTo>
                    <a:pt x="8979" y="735975"/>
                    <a:pt x="48667" y="648980"/>
                    <a:pt x="57557" y="678190"/>
                  </a:cubicBezTo>
                  <a:cubicBezTo>
                    <a:pt x="66447" y="707400"/>
                    <a:pt x="53747" y="858848"/>
                    <a:pt x="55652" y="910600"/>
                  </a:cubicBezTo>
                  <a:cubicBezTo>
                    <a:pt x="57557" y="962352"/>
                    <a:pt x="62002" y="991880"/>
                    <a:pt x="68987" y="988705"/>
                  </a:cubicBezTo>
                  <a:cubicBezTo>
                    <a:pt x="75972" y="985530"/>
                    <a:pt x="78512" y="891232"/>
                    <a:pt x="97562" y="891550"/>
                  </a:cubicBezTo>
                  <a:cubicBezTo>
                    <a:pt x="116612" y="891868"/>
                    <a:pt x="170269" y="994738"/>
                    <a:pt x="183287" y="990610"/>
                  </a:cubicBezTo>
                  <a:cubicBezTo>
                    <a:pt x="196304" y="986483"/>
                    <a:pt x="175032" y="910917"/>
                    <a:pt x="175667" y="866785"/>
                  </a:cubicBezTo>
                  <a:cubicBezTo>
                    <a:pt x="176302" y="822653"/>
                    <a:pt x="175032" y="722005"/>
                    <a:pt x="187097" y="725815"/>
                  </a:cubicBezTo>
                  <a:cubicBezTo>
                    <a:pt x="199162" y="729625"/>
                    <a:pt x="241390" y="899170"/>
                    <a:pt x="248057" y="889645"/>
                  </a:cubicBezTo>
                  <a:cubicBezTo>
                    <a:pt x="254724" y="880120"/>
                    <a:pt x="222022" y="734388"/>
                    <a:pt x="227102" y="668665"/>
                  </a:cubicBezTo>
                  <a:cubicBezTo>
                    <a:pt x="232182" y="602942"/>
                    <a:pt x="262027" y="521980"/>
                    <a:pt x="278537" y="495310"/>
                  </a:cubicBezTo>
                  <a:cubicBezTo>
                    <a:pt x="295047" y="468640"/>
                    <a:pt x="308382" y="469910"/>
                    <a:pt x="331877" y="483880"/>
                  </a:cubicBezTo>
                  <a:cubicBezTo>
                    <a:pt x="355372" y="497850"/>
                    <a:pt x="402045" y="602308"/>
                    <a:pt x="419507" y="579130"/>
                  </a:cubicBezTo>
                  <a:close/>
                </a:path>
              </a:pathLst>
            </a:custGeom>
            <a:solidFill>
              <a:schemeClr val="tx1">
                <a:lumMod val="85000"/>
                <a:lumOff val="15000"/>
              </a:schemeClr>
            </a:solidFill>
            <a:ln>
              <a:noFill/>
            </a:ln>
            <a:effectLst/>
            <a:scene3d>
              <a:camera prst="orthographicFront">
                <a:rot lat="0" lon="0" rev="0"/>
              </a:camera>
              <a:lightRig rig="harsh" dir="t"/>
            </a:scene3d>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69A72AE-DFCD-4F3A-B871-FB4C051431A9}"/>
                </a:ext>
              </a:extLst>
            </p:cNvPr>
            <p:cNvSpPr/>
            <p:nvPr/>
          </p:nvSpPr>
          <p:spPr>
            <a:xfrm>
              <a:off x="9174308"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31" name="Ink 30">
                  <a:extLst>
                    <a:ext uri="{FF2B5EF4-FFF2-40B4-BE49-F238E27FC236}">
                      <a16:creationId xmlns:a16="http://schemas.microsoft.com/office/drawing/2014/main" id="{A0C43635-DC1D-4CFC-9E95-F4CCA1DEBB97}"/>
                    </a:ext>
                  </a:extLst>
                </p14:cNvPr>
                <p14:cNvContentPartPr/>
                <p14:nvPr/>
              </p14:nvContentPartPr>
              <p14:xfrm>
                <a:off x="9349925" y="2430413"/>
                <a:ext cx="18873" cy="28190"/>
              </p14:xfrm>
            </p:contentPart>
          </mc:Choice>
          <mc:Fallback xmlns="">
            <p:pic>
              <p:nvPicPr>
                <p:cNvPr id="31" name="Ink 30">
                  <a:extLst>
                    <a:ext uri="{FF2B5EF4-FFF2-40B4-BE49-F238E27FC236}">
                      <a16:creationId xmlns:a16="http://schemas.microsoft.com/office/drawing/2014/main" id="{A0C43635-DC1D-4CFC-9E95-F4CCA1DEBB97}"/>
                    </a:ext>
                  </a:extLst>
                </p:cNvPr>
                <p:cNvPicPr/>
                <p:nvPr/>
              </p:nvPicPr>
              <p:blipFill>
                <a:blip r:embed="rId14"/>
                <a:stretch>
                  <a:fillRect/>
                </a:stretch>
              </p:blipFill>
              <p:spPr>
                <a:xfrm>
                  <a:off x="9340851" y="2421492"/>
                  <a:ext cx="36657" cy="45675"/>
                </a:xfrm>
                <a:prstGeom prst="rect">
                  <a:avLst/>
                </a:prstGeom>
              </p:spPr>
            </p:pic>
          </mc:Fallback>
        </mc:AlternateContent>
        <p:sp>
          <p:nvSpPr>
            <p:cNvPr id="32" name="Freeform: Shape 31">
              <a:extLst>
                <a:ext uri="{FF2B5EF4-FFF2-40B4-BE49-F238E27FC236}">
                  <a16:creationId xmlns:a16="http://schemas.microsoft.com/office/drawing/2014/main" id="{6EC9809D-F1BF-4FA0-BDF0-94F2C45D8AA3}"/>
                </a:ext>
              </a:extLst>
            </p:cNvPr>
            <p:cNvSpPr/>
            <p:nvPr/>
          </p:nvSpPr>
          <p:spPr>
            <a:xfrm>
              <a:off x="9282597" y="2505644"/>
              <a:ext cx="179713" cy="81105"/>
            </a:xfrm>
            <a:custGeom>
              <a:avLst/>
              <a:gdLst>
                <a:gd name="connsiteX0" fmla="*/ 1317 w 270514"/>
                <a:gd name="connsiteY0" fmla="*/ 588 h 50216"/>
                <a:gd name="connsiteX1" fmla="*/ 119427 w 270514"/>
                <a:gd name="connsiteY1" fmla="*/ 21543 h 50216"/>
                <a:gd name="connsiteX2" fmla="*/ 268017 w 270514"/>
                <a:gd name="connsiteY2" fmla="*/ 588 h 50216"/>
                <a:gd name="connsiteX3" fmla="*/ 197532 w 270514"/>
                <a:gd name="connsiteY3" fmla="*/ 50118 h 50216"/>
                <a:gd name="connsiteX4" fmla="*/ 1317 w 270514"/>
                <a:gd name="connsiteY4" fmla="*/ 588 h 50216"/>
                <a:gd name="connsiteX0" fmla="*/ 16 w 267774"/>
                <a:gd name="connsiteY0" fmla="*/ 588 h 46413"/>
                <a:gd name="connsiteX1" fmla="*/ 118126 w 267774"/>
                <a:gd name="connsiteY1" fmla="*/ 21543 h 46413"/>
                <a:gd name="connsiteX2" fmla="*/ 266716 w 267774"/>
                <a:gd name="connsiteY2" fmla="*/ 588 h 46413"/>
                <a:gd name="connsiteX3" fmla="*/ 125746 w 267774"/>
                <a:gd name="connsiteY3" fmla="*/ 46308 h 46413"/>
                <a:gd name="connsiteX4" fmla="*/ 16 w 267774"/>
                <a:gd name="connsiteY4" fmla="*/ 588 h 46413"/>
                <a:gd name="connsiteX0" fmla="*/ 27 w 267654"/>
                <a:gd name="connsiteY0" fmla="*/ 588 h 40710"/>
                <a:gd name="connsiteX1" fmla="*/ 118137 w 267654"/>
                <a:gd name="connsiteY1" fmla="*/ 21543 h 40710"/>
                <a:gd name="connsiteX2" fmla="*/ 266727 w 267654"/>
                <a:gd name="connsiteY2" fmla="*/ 588 h 40710"/>
                <a:gd name="connsiteX3" fmla="*/ 108612 w 267654"/>
                <a:gd name="connsiteY3" fmla="*/ 40593 h 40710"/>
                <a:gd name="connsiteX4" fmla="*/ 27 w 267654"/>
                <a:gd name="connsiteY4" fmla="*/ 588 h 40710"/>
                <a:gd name="connsiteX0" fmla="*/ 27 w 268854"/>
                <a:gd name="connsiteY0" fmla="*/ 588 h 40710"/>
                <a:gd name="connsiteX1" fmla="*/ 118137 w 268854"/>
                <a:gd name="connsiteY1" fmla="*/ 21543 h 40710"/>
                <a:gd name="connsiteX2" fmla="*/ 266727 w 268854"/>
                <a:gd name="connsiteY2" fmla="*/ 588 h 40710"/>
                <a:gd name="connsiteX3" fmla="*/ 108612 w 268854"/>
                <a:gd name="connsiteY3" fmla="*/ 40593 h 40710"/>
                <a:gd name="connsiteX4" fmla="*/ 27 w 268854"/>
                <a:gd name="connsiteY4" fmla="*/ 588 h 40710"/>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5 w 269037"/>
                <a:gd name="connsiteY0" fmla="*/ 589 h 40711"/>
                <a:gd name="connsiteX1" fmla="*/ 118115 w 269037"/>
                <a:gd name="connsiteY1" fmla="*/ 21544 h 40711"/>
                <a:gd name="connsiteX2" fmla="*/ 266705 w 269037"/>
                <a:gd name="connsiteY2" fmla="*/ 589 h 40711"/>
                <a:gd name="connsiteX3" fmla="*/ 121925 w 269037"/>
                <a:gd name="connsiteY3" fmla="*/ 40594 h 40711"/>
                <a:gd name="connsiteX4" fmla="*/ 5 w 269037"/>
                <a:gd name="connsiteY4" fmla="*/ 589 h 40711"/>
                <a:gd name="connsiteX0" fmla="*/ 9 w 268891"/>
                <a:gd name="connsiteY0" fmla="*/ 589 h 38811"/>
                <a:gd name="connsiteX1" fmla="*/ 118119 w 268891"/>
                <a:gd name="connsiteY1" fmla="*/ 21544 h 38811"/>
                <a:gd name="connsiteX2" fmla="*/ 266709 w 268891"/>
                <a:gd name="connsiteY2" fmla="*/ 589 h 38811"/>
                <a:gd name="connsiteX3" fmla="*/ 112404 w 268891"/>
                <a:gd name="connsiteY3" fmla="*/ 38689 h 38811"/>
                <a:gd name="connsiteX4" fmla="*/ 9 w 268891"/>
                <a:gd name="connsiteY4" fmla="*/ 589 h 38811"/>
                <a:gd name="connsiteX0" fmla="*/ 0 w 268882"/>
                <a:gd name="connsiteY0" fmla="*/ 629 h 38852"/>
                <a:gd name="connsiteX1" fmla="*/ 112395 w 268882"/>
                <a:gd name="connsiteY1" fmla="*/ 19679 h 38852"/>
                <a:gd name="connsiteX2" fmla="*/ 266700 w 268882"/>
                <a:gd name="connsiteY2" fmla="*/ 629 h 38852"/>
                <a:gd name="connsiteX3" fmla="*/ 112395 w 268882"/>
                <a:gd name="connsiteY3" fmla="*/ 38729 h 38852"/>
                <a:gd name="connsiteX4" fmla="*/ 0 w 268882"/>
                <a:gd name="connsiteY4" fmla="*/ 629 h 38852"/>
                <a:gd name="connsiteX0" fmla="*/ 0 w 265076"/>
                <a:gd name="connsiteY0" fmla="*/ 246 h 46025"/>
                <a:gd name="connsiteX1" fmla="*/ 108585 w 265076"/>
                <a:gd name="connsiteY1" fmla="*/ 26916 h 46025"/>
                <a:gd name="connsiteX2" fmla="*/ 262890 w 265076"/>
                <a:gd name="connsiteY2" fmla="*/ 7866 h 46025"/>
                <a:gd name="connsiteX3" fmla="*/ 108585 w 265076"/>
                <a:gd name="connsiteY3" fmla="*/ 45966 h 46025"/>
                <a:gd name="connsiteX4" fmla="*/ 0 w 265076"/>
                <a:gd name="connsiteY4" fmla="*/ 246 h 46025"/>
                <a:gd name="connsiteX0" fmla="*/ 327 w 265403"/>
                <a:gd name="connsiteY0" fmla="*/ 3203 h 48982"/>
                <a:gd name="connsiteX1" fmla="*/ 108912 w 265403"/>
                <a:gd name="connsiteY1" fmla="*/ 29873 h 48982"/>
                <a:gd name="connsiteX2" fmla="*/ 263217 w 265403"/>
                <a:gd name="connsiteY2" fmla="*/ 10823 h 48982"/>
                <a:gd name="connsiteX3" fmla="*/ 108912 w 265403"/>
                <a:gd name="connsiteY3" fmla="*/ 48923 h 48982"/>
                <a:gd name="connsiteX4" fmla="*/ 327 w 265403"/>
                <a:gd name="connsiteY4" fmla="*/ 3203 h 48982"/>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19 w 266250"/>
                <a:gd name="connsiteY0" fmla="*/ 713 h 46498"/>
                <a:gd name="connsiteX1" fmla="*/ 116224 w 266250"/>
                <a:gd name="connsiteY1" fmla="*/ 17858 h 46498"/>
                <a:gd name="connsiteX2" fmla="*/ 262909 w 266250"/>
                <a:gd name="connsiteY2" fmla="*/ 8333 h 46498"/>
                <a:gd name="connsiteX3" fmla="*/ 108604 w 266250"/>
                <a:gd name="connsiteY3" fmla="*/ 46433 h 46498"/>
                <a:gd name="connsiteX4" fmla="*/ 19 w 266250"/>
                <a:gd name="connsiteY4" fmla="*/ 713 h 46498"/>
                <a:gd name="connsiteX0" fmla="*/ 19 w 262925"/>
                <a:gd name="connsiteY0" fmla="*/ 713 h 46473"/>
                <a:gd name="connsiteX1" fmla="*/ 116224 w 262925"/>
                <a:gd name="connsiteY1" fmla="*/ 17858 h 46473"/>
                <a:gd name="connsiteX2" fmla="*/ 262909 w 262925"/>
                <a:gd name="connsiteY2" fmla="*/ 8333 h 46473"/>
                <a:gd name="connsiteX3" fmla="*/ 108604 w 262925"/>
                <a:gd name="connsiteY3" fmla="*/ 46433 h 46473"/>
                <a:gd name="connsiteX4" fmla="*/ 19 w 262925"/>
                <a:gd name="connsiteY4" fmla="*/ 713 h 46473"/>
                <a:gd name="connsiteX0" fmla="*/ 0 w 262907"/>
                <a:gd name="connsiteY0" fmla="*/ 713 h 46473"/>
                <a:gd name="connsiteX1" fmla="*/ 116205 w 262907"/>
                <a:gd name="connsiteY1" fmla="*/ 17858 h 46473"/>
                <a:gd name="connsiteX2" fmla="*/ 262890 w 262907"/>
                <a:gd name="connsiteY2" fmla="*/ 8333 h 46473"/>
                <a:gd name="connsiteX3" fmla="*/ 116205 w 262907"/>
                <a:gd name="connsiteY3" fmla="*/ 46433 h 46473"/>
                <a:gd name="connsiteX4" fmla="*/ 0 w 262907"/>
                <a:gd name="connsiteY4" fmla="*/ 713 h 46473"/>
                <a:gd name="connsiteX0" fmla="*/ 0 w 266989"/>
                <a:gd name="connsiteY0" fmla="*/ 713 h 46473"/>
                <a:gd name="connsiteX1" fmla="*/ 116205 w 266989"/>
                <a:gd name="connsiteY1" fmla="*/ 17858 h 46473"/>
                <a:gd name="connsiteX2" fmla="*/ 262890 w 266989"/>
                <a:gd name="connsiteY2" fmla="*/ 8333 h 46473"/>
                <a:gd name="connsiteX3" fmla="*/ 116205 w 266989"/>
                <a:gd name="connsiteY3" fmla="*/ 46433 h 46473"/>
                <a:gd name="connsiteX4" fmla="*/ 0 w 266989"/>
                <a:gd name="connsiteY4" fmla="*/ 713 h 46473"/>
                <a:gd name="connsiteX0" fmla="*/ 0 w 270816"/>
                <a:gd name="connsiteY0" fmla="*/ 5001 h 45008"/>
                <a:gd name="connsiteX1" fmla="*/ 120015 w 270816"/>
                <a:gd name="connsiteY1" fmla="*/ 16431 h 45008"/>
                <a:gd name="connsiteX2" fmla="*/ 266700 w 270816"/>
                <a:gd name="connsiteY2" fmla="*/ 6906 h 45008"/>
                <a:gd name="connsiteX3" fmla="*/ 120015 w 270816"/>
                <a:gd name="connsiteY3" fmla="*/ 45006 h 45008"/>
                <a:gd name="connsiteX4" fmla="*/ 0 w 270816"/>
                <a:gd name="connsiteY4" fmla="*/ 5001 h 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16" h="45008">
                  <a:moveTo>
                    <a:pt x="0" y="5001"/>
                  </a:moveTo>
                  <a:cubicBezTo>
                    <a:pt x="0" y="239"/>
                    <a:pt x="75565" y="16114"/>
                    <a:pt x="120015" y="16431"/>
                  </a:cubicBezTo>
                  <a:cubicBezTo>
                    <a:pt x="164465" y="16749"/>
                    <a:pt x="295593" y="-13096"/>
                    <a:pt x="266700" y="6906"/>
                  </a:cubicBezTo>
                  <a:cubicBezTo>
                    <a:pt x="268287" y="17383"/>
                    <a:pt x="164465" y="45324"/>
                    <a:pt x="120015" y="45006"/>
                  </a:cubicBezTo>
                  <a:cubicBezTo>
                    <a:pt x="75565" y="44689"/>
                    <a:pt x="0" y="9763"/>
                    <a:pt x="0" y="5001"/>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7DC33AE-7976-45E0-9453-BD52CE046CC8}"/>
                </a:ext>
              </a:extLst>
            </p:cNvPr>
            <p:cNvSpPr/>
            <p:nvPr/>
          </p:nvSpPr>
          <p:spPr>
            <a:xfrm>
              <a:off x="9817535" y="2355629"/>
              <a:ext cx="74401" cy="109098"/>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4" name="Picture 33" descr="A picture containing male, grate&#10;&#10;Description automatically generated">
            <a:extLst>
              <a:ext uri="{FF2B5EF4-FFF2-40B4-BE49-F238E27FC236}">
                <a16:creationId xmlns:a16="http://schemas.microsoft.com/office/drawing/2014/main" id="{DC1CC6E9-EB20-4F0E-87B4-8609CA0D4F6C}"/>
              </a:ext>
            </a:extLst>
          </p:cNvPr>
          <p:cNvPicPr>
            <a:picLocks noChangeAspect="1"/>
          </p:cNvPicPr>
          <p:nvPr/>
        </p:nvPicPr>
        <p:blipFill rotWithShape="1">
          <a:blip r:embed="rId6">
            <a:duotone>
              <a:prstClr val="black"/>
              <a:schemeClr val="bg1">
                <a:tint val="45000"/>
                <a:satMod val="400000"/>
              </a:schemeClr>
            </a:duotone>
            <a:extLst>
              <a:ext uri="{28A0092B-C50C-407E-A947-70E740481C1C}">
                <a14:useLocalDpi xmlns:a14="http://schemas.microsoft.com/office/drawing/2010/main" val="0"/>
              </a:ext>
            </a:extLst>
          </a:blip>
          <a:srcRect r="37218"/>
          <a:stretch/>
        </p:blipFill>
        <p:spPr>
          <a:xfrm>
            <a:off x="97972" y="1489890"/>
            <a:ext cx="1597931" cy="2982653"/>
          </a:xfrm>
          <a:prstGeom prst="rect">
            <a:avLst/>
          </a:prstGeom>
          <a:effectLst/>
        </p:spPr>
      </p:pic>
      <p:grpSp>
        <p:nvGrpSpPr>
          <p:cNvPr id="165" name="Group 164">
            <a:extLst>
              <a:ext uri="{FF2B5EF4-FFF2-40B4-BE49-F238E27FC236}">
                <a16:creationId xmlns:a16="http://schemas.microsoft.com/office/drawing/2014/main" id="{E997F25D-3C7D-442A-AAB2-2479B646F405}"/>
              </a:ext>
            </a:extLst>
          </p:cNvPr>
          <p:cNvGrpSpPr/>
          <p:nvPr/>
        </p:nvGrpSpPr>
        <p:grpSpPr>
          <a:xfrm flipH="1">
            <a:off x="2548224" y="1884297"/>
            <a:ext cx="1076327" cy="2406844"/>
            <a:chOff x="5042762" y="1780368"/>
            <a:chExt cx="1567362" cy="3504878"/>
          </a:xfrm>
          <a:effectLst>
            <a:outerShdw blurRad="76200" dir="13500000" sy="23000" kx="1200000" algn="br" rotWithShape="0">
              <a:prstClr val="black">
                <a:alpha val="20000"/>
              </a:prstClr>
            </a:outerShdw>
          </a:effectLst>
          <a:scene3d>
            <a:camera prst="isometricOffAxis1Right"/>
            <a:lightRig rig="threePt" dir="t"/>
          </a:scene3d>
        </p:grpSpPr>
        <p:sp>
          <p:nvSpPr>
            <p:cNvPr id="166" name="Freeform: Shape 165">
              <a:extLst>
                <a:ext uri="{FF2B5EF4-FFF2-40B4-BE49-F238E27FC236}">
                  <a16:creationId xmlns:a16="http://schemas.microsoft.com/office/drawing/2014/main" id="{AD82866A-CE2F-42CA-9850-1CD132FCFA04}"/>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79C6F22-1E59-4D68-A3A1-FAEC242D9A50}"/>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41C0801D-D8BA-43D3-B837-CF631CEF1666}"/>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1484125F-F0F9-4EE8-917C-E80D84832DA5}"/>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17B6FAB-F8D6-4240-8E01-A5770CC64F3F}"/>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A9EC5EBB-8275-446E-9246-BCB0DE5F7B55}"/>
                </a:ext>
              </a:extLst>
            </p:cNvPr>
            <p:cNvSpPr/>
            <p:nvPr/>
          </p:nvSpPr>
          <p:spPr>
            <a:xfrm flipH="1">
              <a:off x="5478574" y="3603569"/>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19A1EBC1-B89A-4FDB-AA1A-67D6D093B3A2}"/>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D3FCEEA-EC37-4332-8FA0-49AA7A99B930}"/>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E5A2C7-7F76-434A-9A89-0BBAF95BDA46}"/>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730FA77A-F07B-4D98-8481-01348F1C8A68}"/>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84CFAF3D-2F7B-462C-B392-952CCFABD710}"/>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176F8DB-9662-4047-A4F7-672499BB18E2}"/>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2472575-77CB-42A7-A37D-B92E03FFFE85}"/>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D9471479-F85A-42D0-B603-FB7C34B31F7C}"/>
                </a:ext>
              </a:extLst>
            </p:cNvPr>
            <p:cNvSpPr/>
            <p:nvPr/>
          </p:nvSpPr>
          <p:spPr>
            <a:xfrm rot="21410233">
              <a:off x="6412556" y="362306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117BBD01-6722-4005-88FC-F7CD09104DB6}"/>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81" name="Freeform: Shape 180">
              <a:extLst>
                <a:ext uri="{FF2B5EF4-FFF2-40B4-BE49-F238E27FC236}">
                  <a16:creationId xmlns:a16="http://schemas.microsoft.com/office/drawing/2014/main" id="{8C3AA2C6-4C20-4A44-A46B-65FC68414E00}"/>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46E193CB-0D0C-4066-AFF8-FBDA62690AF1}"/>
                </a:ext>
              </a:extLst>
            </p:cNvPr>
            <p:cNvSpPr/>
            <p:nvPr/>
          </p:nvSpPr>
          <p:spPr>
            <a:xfrm rot="20800008">
              <a:off x="5175259" y="1887124"/>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00E21F16-9CA2-47D0-866A-C07E4B2733D1}"/>
                </a:ext>
              </a:extLst>
            </p:cNvPr>
            <p:cNvSpPr/>
            <p:nvPr/>
          </p:nvSpPr>
          <p:spPr>
            <a:xfrm rot="20800008">
              <a:off x="5929892" y="2562319"/>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CA25A021-DD19-4814-8E96-FD0EAD450206}"/>
                </a:ext>
              </a:extLst>
            </p:cNvPr>
            <p:cNvSpPr/>
            <p:nvPr/>
          </p:nvSpPr>
          <p:spPr>
            <a:xfrm rot="18151149" flipH="1">
              <a:off x="5297582" y="2569419"/>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0CBBA78-C5F0-4A4D-AB9F-E2CC6F5CAC01}"/>
                </a:ext>
              </a:extLst>
            </p:cNvPr>
            <p:cNvSpPr/>
            <p:nvPr/>
          </p:nvSpPr>
          <p:spPr>
            <a:xfrm rot="1866254">
              <a:off x="5832509" y="2446043"/>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5762DE2-F756-41BD-A44D-361791BF21E9}"/>
                </a:ext>
              </a:extLst>
            </p:cNvPr>
            <p:cNvSpPr/>
            <p:nvPr/>
          </p:nvSpPr>
          <p:spPr>
            <a:xfrm rot="20800008">
              <a:off x="5042762" y="1780368"/>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CF71C245-7E24-4B94-AC26-3DB22852D5AE}"/>
                </a:ext>
              </a:extLst>
            </p:cNvPr>
            <p:cNvSpPr/>
            <p:nvPr/>
          </p:nvSpPr>
          <p:spPr>
            <a:xfrm rot="20800008">
              <a:off x="5400721" y="2687734"/>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188" name="Ink 187">
                  <a:extLst>
                    <a:ext uri="{FF2B5EF4-FFF2-40B4-BE49-F238E27FC236}">
                      <a16:creationId xmlns:a16="http://schemas.microsoft.com/office/drawing/2014/main" id="{DE17E04A-4689-4660-BCC3-F3D398C3482E}"/>
                    </a:ext>
                  </a:extLst>
                </p14:cNvPr>
                <p14:cNvContentPartPr/>
                <p14:nvPr/>
              </p14:nvContentPartPr>
              <p14:xfrm rot="20800008">
                <a:off x="5705303" y="2894521"/>
                <a:ext cx="28440" cy="42480"/>
              </p14:xfrm>
            </p:contentPart>
          </mc:Choice>
          <mc:Fallback xmlns="">
            <p:pic>
              <p:nvPicPr>
                <p:cNvPr id="188" name="Ink 187">
                  <a:extLst>
                    <a:ext uri="{FF2B5EF4-FFF2-40B4-BE49-F238E27FC236}">
                      <a16:creationId xmlns:a16="http://schemas.microsoft.com/office/drawing/2014/main" id="{DE17E04A-4689-4660-BCC3-F3D398C3482E}"/>
                    </a:ext>
                  </a:extLst>
                </p:cNvPr>
                <p:cNvPicPr/>
                <p:nvPr/>
              </p:nvPicPr>
              <p:blipFill>
                <a:blip r:embed="rId16"/>
                <a:stretch>
                  <a:fillRect/>
                </a:stretch>
              </p:blipFill>
              <p:spPr>
                <a:xfrm rot="20800008">
                  <a:off x="5692136" y="2881410"/>
                  <a:ext cx="54247" cy="68178"/>
                </a:xfrm>
                <a:prstGeom prst="rect">
                  <a:avLst/>
                </a:prstGeom>
              </p:spPr>
            </p:pic>
          </mc:Fallback>
        </mc:AlternateContent>
        <p:sp>
          <p:nvSpPr>
            <p:cNvPr id="189" name="Freeform: Shape 188">
              <a:extLst>
                <a:ext uri="{FF2B5EF4-FFF2-40B4-BE49-F238E27FC236}">
                  <a16:creationId xmlns:a16="http://schemas.microsoft.com/office/drawing/2014/main" id="{F9D55176-BB33-4954-9516-B5C9D1A79F02}"/>
                </a:ext>
              </a:extLst>
            </p:cNvPr>
            <p:cNvSpPr/>
            <p:nvPr/>
          </p:nvSpPr>
          <p:spPr>
            <a:xfrm rot="20800008">
              <a:off x="6377909" y="2611068"/>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A257CC14-82AB-4CEB-99A3-8FE26622967D}"/>
                </a:ext>
              </a:extLst>
            </p:cNvPr>
            <p:cNvSpPr/>
            <p:nvPr/>
          </p:nvSpPr>
          <p:spPr>
            <a:xfrm rot="20800008">
              <a:off x="5627084" y="3028614"/>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7" name="Rectangle 196">
            <a:extLst>
              <a:ext uri="{FF2B5EF4-FFF2-40B4-BE49-F238E27FC236}">
                <a16:creationId xmlns:a16="http://schemas.microsoft.com/office/drawing/2014/main" id="{1100BA03-DB6B-4911-B01A-67825784FCE5}"/>
              </a:ext>
            </a:extLst>
          </p:cNvPr>
          <p:cNvSpPr/>
          <p:nvPr/>
        </p:nvSpPr>
        <p:spPr>
          <a:xfrm>
            <a:off x="4396889" y="1625348"/>
            <a:ext cx="3406703" cy="156966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Vào</a:t>
            </a:r>
            <a:r>
              <a:rPr kumimoji="0" lang="en-US" sz="9600" b="1" i="0" u="none" strike="noStrike" kern="1200" cap="none" spc="0" normalizeH="0" baseline="0" noProof="0" dirty="0">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a:t>
            </a:r>
          </a:p>
        </p:txBody>
      </p:sp>
      <p:sp>
        <p:nvSpPr>
          <p:cNvPr id="4" name="Isosceles Triangle 3">
            <a:hlinkClick r:id="rId17" action="ppaction://hlinksldjump"/>
            <a:extLst>
              <a:ext uri="{FF2B5EF4-FFF2-40B4-BE49-F238E27FC236}">
                <a16:creationId xmlns:a16="http://schemas.microsoft.com/office/drawing/2014/main" id="{2791A5C4-7AA3-C395-832B-B834FC8DB547}"/>
              </a:ext>
            </a:extLst>
          </p:cNvPr>
          <p:cNvSpPr/>
          <p:nvPr/>
        </p:nvSpPr>
        <p:spPr>
          <a:xfrm rot="5400000">
            <a:off x="11238516" y="71533"/>
            <a:ext cx="1037230" cy="894164"/>
          </a:xfrm>
          <a:prstGeom prst="triangl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61360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2.22222E-6 L -0.20026 -0.2243 " pathEditMode="relative" rAng="0" ptsTypes="AA">
                                      <p:cBhvr>
                                        <p:cTn id="6" dur="2250" fill="hold"/>
                                        <p:tgtEl>
                                          <p:spTgt spid="20"/>
                                        </p:tgtEl>
                                        <p:attrNameLst>
                                          <p:attrName>ppt_x</p:attrName>
                                          <p:attrName>ppt_y</p:attrName>
                                        </p:attrNameLst>
                                      </p:cBhvr>
                                      <p:rCtr x="-10013" y="-11227"/>
                                    </p:animMotion>
                                  </p:childTnLst>
                                  <p:subTnLst>
                                    <p:audio>
                                      <p:cMediaNode vol="18000">
                                        <p:cTn display="0" masterRel="sameClick">
                                          <p:stCondLst>
                                            <p:cond evt="begin" delay="0">
                                              <p:tn val="5"/>
                                            </p:cond>
                                          </p:stCondLst>
                                          <p:endCondLst>
                                            <p:cond evt="onStopAudio" delay="0">
                                              <p:tgtEl>
                                                <p:sldTgt/>
                                              </p:tgtEl>
                                            </p:cond>
                                          </p:endCondLst>
                                        </p:cTn>
                                        <p:tgtEl>
                                          <p:sndTgt r:embed="rId2" name="chay.wav"/>
                                        </p:tgtEl>
                                      </p:cMediaNode>
                                    </p:audio>
                                  </p:subTnLst>
                                </p:cTn>
                              </p:par>
                              <p:par>
                                <p:cTn id="7" presetID="6" presetClass="emph" presetSubtype="0" fill="hold" nodeType="withEffect">
                                  <p:stCondLst>
                                    <p:cond delay="0"/>
                                  </p:stCondLst>
                                  <p:childTnLst>
                                    <p:animScale>
                                      <p:cBhvr>
                                        <p:cTn id="8" dur="2250" fill="hold"/>
                                        <p:tgtEl>
                                          <p:spTgt spid="20"/>
                                        </p:tgtEl>
                                      </p:cBhvr>
                                      <p:by x="50000" y="50000"/>
                                    </p:animScale>
                                  </p:childTnLst>
                                </p:cTn>
                              </p:par>
                              <p:par>
                                <p:cTn id="9" presetID="8" presetClass="emph" presetSubtype="0" accel="51000" decel="49000" fill="hold" nodeType="withEffect">
                                  <p:stCondLst>
                                    <p:cond delay="0"/>
                                  </p:stCondLst>
                                  <p:childTnLst>
                                    <p:animRot by="-43200000">
                                      <p:cBhvr>
                                        <p:cTn id="10" dur="2250" fill="hold"/>
                                        <p:tgtEl>
                                          <p:spTgt spid="30"/>
                                        </p:tgtEl>
                                        <p:attrNameLst>
                                          <p:attrName>r</p:attrName>
                                        </p:attrNameLst>
                                      </p:cBhvr>
                                    </p:animRot>
                                  </p:childTnLst>
                                </p:cTn>
                              </p:par>
                              <p:par>
                                <p:cTn id="11" presetID="37" presetClass="path" presetSubtype="0" fill="hold" nodeType="withEffect">
                                  <p:stCondLst>
                                    <p:cond delay="0"/>
                                  </p:stCondLst>
                                  <p:childTnLst>
                                    <p:animMotion origin="layout" path="M 0.01705 0.01598 C 0.01523 0.04375 -0.02774 -0.09074 -0.0392 -0.11412 C -0.06159 -0.15833 -0.06459 -0.16527 -0.07904 -0.19838 C -0.09388 -0.225 -0.10717 -0.25717 -0.1155 -0.27685 C -0.12761 -0.29606 -0.15222 -0.35231 -0.1323 -0.36296 " pathEditMode="relative" rAng="0" ptsTypes="AAAAA">
                                      <p:cBhvr>
                                        <p:cTn id="12" dur="2250" fill="hold"/>
                                        <p:tgtEl>
                                          <p:spTgt spid="30"/>
                                        </p:tgtEl>
                                        <p:attrNameLst>
                                          <p:attrName>ppt_x</p:attrName>
                                          <p:attrName>ppt_y</p:attrName>
                                        </p:attrNameLst>
                                      </p:cBhvr>
                                      <p:rCtr x="-7852" y="-18773"/>
                                    </p:animMotion>
                                  </p:childTnLst>
                                </p:cTn>
                              </p:par>
                              <p:par>
                                <p:cTn id="13" presetID="6" presetClass="emph" presetSubtype="0" fill="hold" nodeType="withEffect">
                                  <p:stCondLst>
                                    <p:cond delay="0"/>
                                  </p:stCondLst>
                                  <p:childTnLst>
                                    <p:animScale>
                                      <p:cBhvr>
                                        <p:cTn id="14" dur="2250" fill="hold"/>
                                        <p:tgtEl>
                                          <p:spTgt spid="30"/>
                                        </p:tgtEl>
                                      </p:cBhvr>
                                      <p:by x="60000" y="60000"/>
                                    </p:animScale>
                                  </p:childTnLst>
                                </p:cTn>
                              </p:par>
                            </p:childTnLst>
                          </p:cTn>
                        </p:par>
                        <p:par>
                          <p:cTn id="15" fill="hold">
                            <p:stCondLst>
                              <p:cond delay="2250"/>
                            </p:stCondLst>
                            <p:childTnLst>
                              <p:par>
                                <p:cTn id="16" presetID="42" presetClass="path" presetSubtype="0" accel="50000" decel="50000" fill="hold" nodeType="afterEffect">
                                  <p:stCondLst>
                                    <p:cond delay="0"/>
                                  </p:stCondLst>
                                  <p:childTnLst>
                                    <p:animMotion origin="layout" path="M -0.1323 -0.36296 L -0.72084 -0.57384 " pathEditMode="relative" rAng="0" ptsTypes="AA">
                                      <p:cBhvr>
                                        <p:cTn id="17" dur="500" fill="hold"/>
                                        <p:tgtEl>
                                          <p:spTgt spid="30"/>
                                        </p:tgtEl>
                                        <p:attrNameLst>
                                          <p:attrName>ppt_x</p:attrName>
                                          <p:attrName>ppt_y</p:attrName>
                                        </p:attrNameLst>
                                      </p:cBhvr>
                                      <p:rCtr x="-29427" y="-10556"/>
                                    </p:animMotion>
                                  </p:childTnLst>
                                  <p:subTnLst>
                                    <p:audio>
                                      <p:cMediaNode>
                                        <p:cTn display="0" masterRel="sameClick">
                                          <p:stCondLst>
                                            <p:cond evt="begin" delay="0">
                                              <p:tn val="16"/>
                                            </p:cond>
                                          </p:stCondLst>
                                          <p:endCondLst>
                                            <p:cond evt="onStopAudio" delay="0">
                                              <p:tgtEl>
                                                <p:sldTgt/>
                                              </p:tgtEl>
                                            </p:cond>
                                          </p:endCondLst>
                                        </p:cTn>
                                        <p:tgtEl>
                                          <p:sndTgt r:embed="rId3" name="sut.wav"/>
                                        </p:tgtEl>
                                      </p:cMediaNode>
                                    </p:audio>
                                  </p:subTnLst>
                                </p:cTn>
                              </p:par>
                              <p:par>
                                <p:cTn id="18" presetID="42" presetClass="path" presetSubtype="0" accel="50000" decel="50000" fill="hold" nodeType="withEffect">
                                  <p:stCondLst>
                                    <p:cond delay="0"/>
                                  </p:stCondLst>
                                  <p:childTnLst>
                                    <p:animMotion origin="layout" path="M 2.91667E-6 -2.96296E-6 L 0.03606 -0.02199 " pathEditMode="relative" rAng="0" ptsTypes="AA">
                                      <p:cBhvr>
                                        <p:cTn id="19" dur="400" fill="hold"/>
                                        <p:tgtEl>
                                          <p:spTgt spid="61"/>
                                        </p:tgtEl>
                                        <p:attrNameLst>
                                          <p:attrName>ppt_x</p:attrName>
                                          <p:attrName>ppt_y</p:attrName>
                                        </p:attrNameLst>
                                      </p:cBhvr>
                                      <p:rCtr x="1797" y="-1111"/>
                                    </p:animMotion>
                                  </p:childTnLst>
                                </p:cTn>
                              </p:par>
                              <p:par>
                                <p:cTn id="20" presetID="1" presetClass="exit" presetSubtype="0" fill="hold" nodeType="withEffect">
                                  <p:stCondLst>
                                    <p:cond delay="400"/>
                                  </p:stCondLst>
                                  <p:childTnLst>
                                    <p:set>
                                      <p:cBhvr>
                                        <p:cTn id="21" dur="1" fill="hold">
                                          <p:stCondLst>
                                            <p:cond delay="0"/>
                                          </p:stCondLst>
                                        </p:cTn>
                                        <p:tgtEl>
                                          <p:spTgt spid="61"/>
                                        </p:tgtEl>
                                        <p:attrNameLst>
                                          <p:attrName>style.visibility</p:attrName>
                                        </p:attrNameLst>
                                      </p:cBhvr>
                                      <p:to>
                                        <p:strVal val="hidden"/>
                                      </p:to>
                                    </p:set>
                                  </p:childTnLst>
                                </p:cTn>
                              </p:par>
                              <p:par>
                                <p:cTn id="22" presetID="1" presetClass="entr" presetSubtype="0" fill="hold" nodeType="withEffect">
                                  <p:stCondLst>
                                    <p:cond delay="400"/>
                                  </p:stCondLst>
                                  <p:childTnLst>
                                    <p:set>
                                      <p:cBhvr>
                                        <p:cTn id="23" dur="1" fill="hold">
                                          <p:stCondLst>
                                            <p:cond delay="0"/>
                                          </p:stCondLst>
                                        </p:cTn>
                                        <p:tgtEl>
                                          <p:spTgt spid="139"/>
                                        </p:tgtEl>
                                        <p:attrNameLst>
                                          <p:attrName>style.visibility</p:attrName>
                                        </p:attrNameLst>
                                      </p:cBhvr>
                                      <p:to>
                                        <p:strVal val="visible"/>
                                      </p:to>
                                    </p:set>
                                  </p:childTnLst>
                                </p:cTn>
                              </p:par>
                              <p:par>
                                <p:cTn id="24" presetID="8" presetClass="emph" presetSubtype="0" fill="hold" nodeType="withEffect">
                                  <p:stCondLst>
                                    <p:cond delay="0"/>
                                  </p:stCondLst>
                                  <p:childTnLst>
                                    <p:animRot by="-43200000">
                                      <p:cBhvr>
                                        <p:cTn id="25" dur="500" fill="hold"/>
                                        <p:tgtEl>
                                          <p:spTgt spid="30"/>
                                        </p:tgtEl>
                                        <p:attrNameLst>
                                          <p:attrName>r</p:attrName>
                                        </p:attrNameLst>
                                      </p:cBhvr>
                                    </p:animRot>
                                  </p:childTnLst>
                                </p:cTn>
                              </p:par>
                              <p:par>
                                <p:cTn id="26" presetID="8" presetClass="emph" presetSubtype="0" fill="hold" nodeType="withEffect">
                                  <p:stCondLst>
                                    <p:cond delay="0"/>
                                  </p:stCondLst>
                                  <p:childTnLst>
                                    <p:animRot by="-43200000">
                                      <p:cBhvr>
                                        <p:cTn id="27" dur="500" fill="hold"/>
                                        <p:tgtEl>
                                          <p:spTgt spid="30"/>
                                        </p:tgtEl>
                                        <p:attrNameLst>
                                          <p:attrName>r</p:attrName>
                                        </p:attrNameLst>
                                      </p:cBhvr>
                                    </p:animRot>
                                  </p:childTnLst>
                                </p:cTn>
                              </p:par>
                              <p:par>
                                <p:cTn id="28" presetID="6" presetClass="emph" presetSubtype="0" fill="hold" nodeType="withEffect">
                                  <p:stCondLst>
                                    <p:cond delay="0"/>
                                  </p:stCondLst>
                                  <p:childTnLst>
                                    <p:animScale>
                                      <p:cBhvr>
                                        <p:cTn id="29" dur="500" fill="hold"/>
                                        <p:tgtEl>
                                          <p:spTgt spid="30"/>
                                        </p:tgtEl>
                                      </p:cBhvr>
                                      <p:by x="110000" y="110000"/>
                                    </p:animScale>
                                  </p:childTnLst>
                                </p:cTn>
                              </p:par>
                            </p:childTnLst>
                          </p:cTn>
                        </p:par>
                        <p:par>
                          <p:cTn id="30" fill="hold">
                            <p:stCondLst>
                              <p:cond delay="2750"/>
                            </p:stCondLst>
                            <p:childTnLst>
                              <p:par>
                                <p:cTn id="31" presetID="42" presetClass="path" presetSubtype="0" accel="50000" decel="50000" fill="hold" nodeType="afterEffect">
                                  <p:stCondLst>
                                    <p:cond delay="0"/>
                                  </p:stCondLst>
                                  <p:childTnLst>
                                    <p:animMotion origin="layout" path="M -0.72084 -0.57384 L -0.70404 -0.35463 " pathEditMode="relative" rAng="0" ptsTypes="AA">
                                      <p:cBhvr>
                                        <p:cTn id="32" dur="250" fill="hold"/>
                                        <p:tgtEl>
                                          <p:spTgt spid="30"/>
                                        </p:tgtEl>
                                        <p:attrNameLst>
                                          <p:attrName>ppt_x</p:attrName>
                                          <p:attrName>ppt_y</p:attrName>
                                        </p:attrNameLst>
                                      </p:cBhvr>
                                      <p:rCtr x="833" y="10949"/>
                                    </p:animMotion>
                                  </p:childTnLst>
                                </p:cTn>
                              </p:par>
                            </p:childTnLst>
                          </p:cTn>
                        </p:par>
                        <p:par>
                          <p:cTn id="33" fill="hold">
                            <p:stCondLst>
                              <p:cond delay="3000"/>
                            </p:stCondLst>
                            <p:childTnLst>
                              <p:par>
                                <p:cTn id="34" presetID="1" presetClass="exit" presetSubtype="0" fill="hold" nodeType="afterEffect">
                                  <p:stCondLst>
                                    <p:cond delay="250"/>
                                  </p:stCondLst>
                                  <p:childTnLst>
                                    <p:set>
                                      <p:cBhvr>
                                        <p:cTn id="35" dur="1" fill="hold">
                                          <p:stCondLst>
                                            <p:cond delay="0"/>
                                          </p:stCondLst>
                                        </p:cTn>
                                        <p:tgtEl>
                                          <p:spTgt spid="139"/>
                                        </p:tgtEl>
                                        <p:attrNameLst>
                                          <p:attrName>style.visibility</p:attrName>
                                        </p:attrNameLst>
                                      </p:cBhvr>
                                      <p:to>
                                        <p:strVal val="hidden"/>
                                      </p:to>
                                    </p:set>
                                  </p:childTnLst>
                                </p:cTn>
                              </p:par>
                              <p:par>
                                <p:cTn id="36" presetID="1" presetClass="entr" presetSubtype="0" fill="hold" nodeType="withEffect">
                                  <p:stCondLst>
                                    <p:cond delay="250"/>
                                  </p:stCondLst>
                                  <p:childTnLst>
                                    <p:set>
                                      <p:cBhvr>
                                        <p:cTn id="37" dur="1" fill="hold">
                                          <p:stCondLst>
                                            <p:cond delay="0"/>
                                          </p:stCondLst>
                                        </p:cTn>
                                        <p:tgtEl>
                                          <p:spTgt spid="165"/>
                                        </p:tgtEl>
                                        <p:attrNameLst>
                                          <p:attrName>style.visibility</p:attrName>
                                        </p:attrNameLst>
                                      </p:cBhvr>
                                      <p:to>
                                        <p:strVal val="visible"/>
                                      </p:to>
                                    </p:set>
                                  </p:childTnLst>
                                </p:cTn>
                              </p:par>
                              <p:par>
                                <p:cTn id="38" presetID="1" presetClass="exit" presetSubtype="0" fill="hold" nodeType="withEffect">
                                  <p:stCondLst>
                                    <p:cond delay="250"/>
                                  </p:stCondLst>
                                  <p:childTnLst>
                                    <p:set>
                                      <p:cBhvr>
                                        <p:cTn id="39" dur="1" fill="hold">
                                          <p:stCondLst>
                                            <p:cond delay="0"/>
                                          </p:stCondLst>
                                        </p:cTn>
                                        <p:tgtEl>
                                          <p:spTgt spid="20"/>
                                        </p:tgtEl>
                                        <p:attrNameLst>
                                          <p:attrName>style.visibility</p:attrName>
                                        </p:attrNameLst>
                                      </p:cBhvr>
                                      <p:to>
                                        <p:strVal val="hidden"/>
                                      </p:to>
                                    </p:set>
                                  </p:childTnLst>
                                </p:cTn>
                              </p:par>
                              <p:par>
                                <p:cTn id="40" presetID="1" presetClass="entr" presetSubtype="0" fill="hold" nodeType="withEffect">
                                  <p:stCondLst>
                                    <p:cond delay="250"/>
                                  </p:stCondLst>
                                  <p:childTnLst>
                                    <p:set>
                                      <p:cBhvr>
                                        <p:cTn id="41" dur="1" fill="hold">
                                          <p:stCondLst>
                                            <p:cond delay="0"/>
                                          </p:stCondLst>
                                        </p:cTn>
                                        <p:tgtEl>
                                          <p:spTgt spid="2"/>
                                        </p:tgtEl>
                                        <p:attrNameLst>
                                          <p:attrName>style.visibility</p:attrName>
                                        </p:attrNameLst>
                                      </p:cBhvr>
                                      <p:to>
                                        <p:strVal val="visible"/>
                                      </p:to>
                                    </p:set>
                                  </p:childTnLst>
                                </p:cTn>
                              </p:par>
                              <p:par>
                                <p:cTn id="42" presetID="53" presetClass="entr" presetSubtype="16" fill="hold" grpId="0" nodeType="withEffect">
                                  <p:stCondLst>
                                    <p:cond delay="0"/>
                                  </p:stCondLst>
                                  <p:childTnLst>
                                    <p:set>
                                      <p:cBhvr>
                                        <p:cTn id="43" dur="1" fill="hold">
                                          <p:stCondLst>
                                            <p:cond delay="0"/>
                                          </p:stCondLst>
                                        </p:cTn>
                                        <p:tgtEl>
                                          <p:spTgt spid="197"/>
                                        </p:tgtEl>
                                        <p:attrNameLst>
                                          <p:attrName>style.visibility</p:attrName>
                                        </p:attrNameLst>
                                      </p:cBhvr>
                                      <p:to>
                                        <p:strVal val="visible"/>
                                      </p:to>
                                    </p:set>
                                    <p:anim calcmode="lin" valueType="num">
                                      <p:cBhvr>
                                        <p:cTn id="44" dur="500" fill="hold"/>
                                        <p:tgtEl>
                                          <p:spTgt spid="197"/>
                                        </p:tgtEl>
                                        <p:attrNameLst>
                                          <p:attrName>ppt_w</p:attrName>
                                        </p:attrNameLst>
                                      </p:cBhvr>
                                      <p:tavLst>
                                        <p:tav tm="0">
                                          <p:val>
                                            <p:fltVal val="0"/>
                                          </p:val>
                                        </p:tav>
                                        <p:tav tm="100000">
                                          <p:val>
                                            <p:strVal val="#ppt_w"/>
                                          </p:val>
                                        </p:tav>
                                      </p:tavLst>
                                    </p:anim>
                                    <p:anim calcmode="lin" valueType="num">
                                      <p:cBhvr>
                                        <p:cTn id="45" dur="500" fill="hold"/>
                                        <p:tgtEl>
                                          <p:spTgt spid="197"/>
                                        </p:tgtEl>
                                        <p:attrNameLst>
                                          <p:attrName>ppt_h</p:attrName>
                                        </p:attrNameLst>
                                      </p:cBhvr>
                                      <p:tavLst>
                                        <p:tav tm="0">
                                          <p:val>
                                            <p:fltVal val="0"/>
                                          </p:val>
                                        </p:tav>
                                        <p:tav tm="100000">
                                          <p:val>
                                            <p:strVal val="#ppt_h"/>
                                          </p:val>
                                        </p:tav>
                                      </p:tavLst>
                                    </p:anim>
                                    <p:animEffect transition="in" filter="fade">
                                      <p:cBhvr>
                                        <p:cTn id="46" dur="500"/>
                                        <p:tgtEl>
                                          <p:spTgt spid="197"/>
                                        </p:tgtEl>
                                      </p:cBhvr>
                                    </p:animEffect>
                                  </p:childTnLst>
                                </p:cTn>
                              </p:par>
                              <p:par>
                                <p:cTn id="47" presetID="30" presetClass="emph" presetSubtype="0" repeatCount="indefinite" fill="hold" grpId="1" nodeType="withEffect">
                                  <p:stCondLst>
                                    <p:cond delay="0"/>
                                  </p:stCondLst>
                                  <p:childTnLst>
                                    <p:animClr clrSpc="hsl" dir="cw">
                                      <p:cBhvr override="childStyle">
                                        <p:cTn id="48" dur="500" fill="hold"/>
                                        <p:tgtEl>
                                          <p:spTgt spid="197"/>
                                        </p:tgtEl>
                                        <p:attrNameLst>
                                          <p:attrName>style.color</p:attrName>
                                        </p:attrNameLst>
                                      </p:cBhvr>
                                      <p:by>
                                        <p:hsl h="0" s="12549" l="25098"/>
                                      </p:by>
                                    </p:animClr>
                                    <p:animClr clrSpc="hsl" dir="cw">
                                      <p:cBhvr>
                                        <p:cTn id="49" dur="500" fill="hold"/>
                                        <p:tgtEl>
                                          <p:spTgt spid="197"/>
                                        </p:tgtEl>
                                        <p:attrNameLst>
                                          <p:attrName>fillcolor</p:attrName>
                                        </p:attrNameLst>
                                      </p:cBhvr>
                                      <p:by>
                                        <p:hsl h="0" s="12549" l="25098"/>
                                      </p:by>
                                    </p:animClr>
                                    <p:animClr clrSpc="hsl" dir="cw">
                                      <p:cBhvr>
                                        <p:cTn id="50" dur="500" fill="hold"/>
                                        <p:tgtEl>
                                          <p:spTgt spid="197"/>
                                        </p:tgtEl>
                                        <p:attrNameLst>
                                          <p:attrName>stroke.color</p:attrName>
                                        </p:attrNameLst>
                                      </p:cBhvr>
                                      <p:by>
                                        <p:hsl h="0" s="12549" l="25098"/>
                                      </p:by>
                                    </p:animClr>
                                    <p:set>
                                      <p:cBhvr>
                                        <p:cTn id="51" dur="500" fill="hold"/>
                                        <p:tgtEl>
                                          <p:spTgt spid="197"/>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4" name="thang.wav"/>
                                        </p:tgtEl>
                                      </p:cMediaNode>
                                    </p:audio>
                                  </p:subTnLst>
                                </p:cTn>
                              </p:par>
                              <p:par>
                                <p:cTn id="52" presetID="32" presetClass="emph" presetSubtype="0" repeatCount="indefinite" fill="hold" grpId="2" nodeType="withEffect">
                                  <p:stCondLst>
                                    <p:cond delay="0"/>
                                  </p:stCondLst>
                                  <p:childTnLst>
                                    <p:animRot by="120000">
                                      <p:cBhvr>
                                        <p:cTn id="53" dur="100" fill="hold">
                                          <p:stCondLst>
                                            <p:cond delay="0"/>
                                          </p:stCondLst>
                                        </p:cTn>
                                        <p:tgtEl>
                                          <p:spTgt spid="197"/>
                                        </p:tgtEl>
                                        <p:attrNameLst>
                                          <p:attrName>r</p:attrName>
                                        </p:attrNameLst>
                                      </p:cBhvr>
                                    </p:animRot>
                                    <p:animRot by="-240000">
                                      <p:cBhvr>
                                        <p:cTn id="54" dur="200" fill="hold">
                                          <p:stCondLst>
                                            <p:cond delay="200"/>
                                          </p:stCondLst>
                                        </p:cTn>
                                        <p:tgtEl>
                                          <p:spTgt spid="197"/>
                                        </p:tgtEl>
                                        <p:attrNameLst>
                                          <p:attrName>r</p:attrName>
                                        </p:attrNameLst>
                                      </p:cBhvr>
                                    </p:animRot>
                                    <p:animRot by="240000">
                                      <p:cBhvr>
                                        <p:cTn id="55" dur="200" fill="hold">
                                          <p:stCondLst>
                                            <p:cond delay="400"/>
                                          </p:stCondLst>
                                        </p:cTn>
                                        <p:tgtEl>
                                          <p:spTgt spid="197"/>
                                        </p:tgtEl>
                                        <p:attrNameLst>
                                          <p:attrName>r</p:attrName>
                                        </p:attrNameLst>
                                      </p:cBhvr>
                                    </p:animRot>
                                    <p:animRot by="-240000">
                                      <p:cBhvr>
                                        <p:cTn id="56" dur="200" fill="hold">
                                          <p:stCondLst>
                                            <p:cond delay="600"/>
                                          </p:stCondLst>
                                        </p:cTn>
                                        <p:tgtEl>
                                          <p:spTgt spid="197"/>
                                        </p:tgtEl>
                                        <p:attrNameLst>
                                          <p:attrName>r</p:attrName>
                                        </p:attrNameLst>
                                      </p:cBhvr>
                                    </p:animRot>
                                    <p:animRot by="120000">
                                      <p:cBhvr>
                                        <p:cTn id="57" dur="200" fill="hold">
                                          <p:stCondLst>
                                            <p:cond delay="800"/>
                                          </p:stCondLst>
                                        </p:cTn>
                                        <p:tgtEl>
                                          <p:spTgt spid="1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P spid="197" grpId="1"/>
      <p:bldP spid="197"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82774E-5BAD-0A14-25A2-DED2D22993D4}"/>
              </a:ext>
            </a:extLst>
          </p:cNvPr>
          <p:cNvGrpSpPr/>
          <p:nvPr/>
        </p:nvGrpSpPr>
        <p:grpSpPr>
          <a:xfrm>
            <a:off x="0" y="0"/>
            <a:ext cx="12192000" cy="6858000"/>
            <a:chOff x="0" y="0"/>
            <a:chExt cx="12192000" cy="6858000"/>
          </a:xfrm>
        </p:grpSpPr>
        <p:pic>
          <p:nvPicPr>
            <p:cNvPr id="3" name="图片 47">
              <a:extLst>
                <a:ext uri="{FF2B5EF4-FFF2-40B4-BE49-F238E27FC236}">
                  <a16:creationId xmlns:a16="http://schemas.microsoft.com/office/drawing/2014/main" id="{E96ED4E2-0EB3-8B23-BDFE-DE88497168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C534EF3-BE2D-7200-513F-7B45CDF8E4CB}"/>
                </a:ext>
              </a:extLst>
            </p:cNvPr>
            <p:cNvSpPr/>
            <p:nvPr/>
          </p:nvSpPr>
          <p:spPr>
            <a:xfrm>
              <a:off x="483140" y="398834"/>
              <a:ext cx="11225719" cy="61673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dapan3">
            <a:hlinkClick r:id="rId7" action="ppaction://hlinksldjump"/>
            <a:extLst>
              <a:ext uri="{FF2B5EF4-FFF2-40B4-BE49-F238E27FC236}">
                <a16:creationId xmlns:a16="http://schemas.microsoft.com/office/drawing/2014/main" id="{5F4C0911-E488-4275-9DA5-0D19DF513A7E}"/>
              </a:ext>
            </a:extLst>
          </p:cNvPr>
          <p:cNvSpPr/>
          <p:nvPr/>
        </p:nvSpPr>
        <p:spPr>
          <a:xfrm>
            <a:off x="1221546" y="3081871"/>
            <a:ext cx="9852854" cy="2435771"/>
          </a:xfrm>
          <a:prstGeom prst="roundRect">
            <a:avLst>
              <a:gd name="adj" fmla="val 50000"/>
            </a:avLst>
          </a:prstGeom>
          <a:solidFill>
            <a:srgbClr val="61D6F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đầu, chưa đội nào muốn nhận gấu con vì nhìn gấu con có vẻ chậm chạp và đá bóng không tốt.</a:t>
            </a: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069013"/>
            <a:ext cx="9073662" cy="1320533"/>
          </a:xfrm>
          <a:prstGeom prst="roundRect">
            <a:avLst>
              <a:gd name="adj" fmla="val 50000"/>
            </a:avLst>
          </a:prstGeom>
          <a:solidFill>
            <a:srgbClr val="61D6F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Vì sao lúc đầu chưa đội nào muốn nhận gấu con?</a:t>
            </a:r>
          </a:p>
        </p:txBody>
      </p:sp>
      <p:sp>
        <p:nvSpPr>
          <p:cNvPr id="44" name="Action Button: Return 43">
            <a:hlinkClick r:id="rId8"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Correct Answer #3 Sound Effect">
            <a:hlinkClick r:id="" action="ppaction://media"/>
            <a:extLst>
              <a:ext uri="{FF2B5EF4-FFF2-40B4-BE49-F238E27FC236}">
                <a16:creationId xmlns:a16="http://schemas.microsoft.com/office/drawing/2014/main" id="{7ED2F5FD-4508-457B-9337-2A604A811F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1932" y="-484534"/>
            <a:ext cx="487363" cy="487363"/>
          </a:xfrm>
          <a:prstGeom prst="rect">
            <a:avLst/>
          </a:prstGeom>
        </p:spPr>
      </p:pic>
      <p:pic>
        <p:nvPicPr>
          <p:cNvPr id="9" name="Wrong Answer">
            <a:hlinkClick r:id="" action="ppaction://media"/>
            <a:extLst>
              <a:ext uri="{FF2B5EF4-FFF2-40B4-BE49-F238E27FC236}">
                <a16:creationId xmlns:a16="http://schemas.microsoft.com/office/drawing/2014/main" id="{02B63D24-75D6-4B44-91EB-83234E3B716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83719" y="-487364"/>
            <a:ext cx="487363" cy="487363"/>
          </a:xfrm>
          <a:prstGeom prst="rect">
            <a:avLst/>
          </a:prstGeom>
        </p:spPr>
      </p:pic>
      <p:sp>
        <p:nvSpPr>
          <p:cNvPr id="5" name="Rectangle: Rounded Corners 4">
            <a:hlinkClick r:id="rId7" action="ppaction://hlinksldjump"/>
            <a:extLst>
              <a:ext uri="{FF2B5EF4-FFF2-40B4-BE49-F238E27FC236}">
                <a16:creationId xmlns:a16="http://schemas.microsoft.com/office/drawing/2014/main" id="{96DD8AF2-7CF3-9778-F3C4-4C22E1180252}"/>
              </a:ext>
            </a:extLst>
          </p:cNvPr>
          <p:cNvSpPr/>
          <p:nvPr/>
        </p:nvSpPr>
        <p:spPr>
          <a:xfrm>
            <a:off x="1409520" y="5742186"/>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21231510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childTnLst>
        </p:cTn>
      </p:par>
    </p:tnLst>
    <p:bldLst>
      <p:bldP spid="45"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155" descr="Shape, arrow&#10;&#10;Description automatically generated">
            <a:extLst>
              <a:ext uri="{FF2B5EF4-FFF2-40B4-BE49-F238E27FC236}">
                <a16:creationId xmlns:a16="http://schemas.microsoft.com/office/drawing/2014/main" id="{A886C8CA-3AF5-4589-B175-DE8D9223C8B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8685"/>
          <a:stretch/>
        </p:blipFill>
        <p:spPr>
          <a:xfrm>
            <a:off x="0" y="0"/>
            <a:ext cx="12192000" cy="5196598"/>
          </a:xfrm>
          <a:prstGeom prst="rect">
            <a:avLst/>
          </a:prstGeom>
        </p:spPr>
      </p:pic>
      <p:grpSp>
        <p:nvGrpSpPr>
          <p:cNvPr id="35" name="Group 34">
            <a:extLst>
              <a:ext uri="{FF2B5EF4-FFF2-40B4-BE49-F238E27FC236}">
                <a16:creationId xmlns:a16="http://schemas.microsoft.com/office/drawing/2014/main" id="{CF3EAF05-564B-4C1D-A70A-63FE915D7BCD}"/>
              </a:ext>
            </a:extLst>
          </p:cNvPr>
          <p:cNvGrpSpPr/>
          <p:nvPr/>
        </p:nvGrpSpPr>
        <p:grpSpPr>
          <a:xfrm>
            <a:off x="-136186" y="2747963"/>
            <a:ext cx="12340399" cy="4110038"/>
            <a:chOff x="-136186" y="2747963"/>
            <a:chExt cx="12340399" cy="4110038"/>
          </a:xfrm>
        </p:grpSpPr>
        <p:grpSp>
          <p:nvGrpSpPr>
            <p:cNvPr id="36" name="Group 35">
              <a:extLst>
                <a:ext uri="{FF2B5EF4-FFF2-40B4-BE49-F238E27FC236}">
                  <a16:creationId xmlns:a16="http://schemas.microsoft.com/office/drawing/2014/main" id="{537C6AF0-C4CE-438C-922C-012F2700F0B1}"/>
                </a:ext>
              </a:extLst>
            </p:cNvPr>
            <p:cNvGrpSpPr/>
            <p:nvPr/>
          </p:nvGrpSpPr>
          <p:grpSpPr>
            <a:xfrm>
              <a:off x="-136186" y="2747963"/>
              <a:ext cx="12340399" cy="4110038"/>
              <a:chOff x="-136186" y="2747963"/>
              <a:chExt cx="12340399" cy="4110038"/>
            </a:xfrm>
          </p:grpSpPr>
          <p:sp>
            <p:nvSpPr>
              <p:cNvPr id="38" name="Rectangle 37">
                <a:extLst>
                  <a:ext uri="{FF2B5EF4-FFF2-40B4-BE49-F238E27FC236}">
                    <a16:creationId xmlns:a16="http://schemas.microsoft.com/office/drawing/2014/main" id="{08C48BC8-3715-4B8F-9836-585F21B0C5A5}"/>
                  </a:ext>
                </a:extLst>
              </p:cNvPr>
              <p:cNvSpPr/>
              <p:nvPr/>
            </p:nvSpPr>
            <p:spPr>
              <a:xfrm>
                <a:off x="0" y="2747963"/>
                <a:ext cx="12192000" cy="4110038"/>
              </a:xfrm>
              <a:prstGeom prst="rect">
                <a:avLst/>
              </a:prstGeom>
              <a:solidFill>
                <a:srgbClr val="6DD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Parallelogram 38">
                <a:extLst>
                  <a:ext uri="{FF2B5EF4-FFF2-40B4-BE49-F238E27FC236}">
                    <a16:creationId xmlns:a16="http://schemas.microsoft.com/office/drawing/2014/main" id="{277ED640-C5F4-416C-AB1F-236C55E784C8}"/>
                  </a:ext>
                </a:extLst>
              </p:cNvPr>
              <p:cNvSpPr/>
              <p:nvPr/>
            </p:nvSpPr>
            <p:spPr>
              <a:xfrm>
                <a:off x="-136186" y="2891231"/>
                <a:ext cx="3988339" cy="2848087"/>
              </a:xfrm>
              <a:prstGeom prst="parallelogram">
                <a:avLst>
                  <a:gd name="adj" fmla="val 1365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Parallelogram 39">
                <a:extLst>
                  <a:ext uri="{FF2B5EF4-FFF2-40B4-BE49-F238E27FC236}">
                    <a16:creationId xmlns:a16="http://schemas.microsoft.com/office/drawing/2014/main" id="{97BAA9B5-7C4F-47A3-9BF4-81B9CF732524}"/>
                  </a:ext>
                </a:extLst>
              </p:cNvPr>
              <p:cNvSpPr/>
              <p:nvPr/>
            </p:nvSpPr>
            <p:spPr>
              <a:xfrm flipV="1">
                <a:off x="3761549" y="2891231"/>
                <a:ext cx="8442664" cy="45719"/>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Parallelogram 40">
                <a:extLst>
                  <a:ext uri="{FF2B5EF4-FFF2-40B4-BE49-F238E27FC236}">
                    <a16:creationId xmlns:a16="http://schemas.microsoft.com/office/drawing/2014/main" id="{A5292BCF-770F-4BA8-83A0-43C73DC1C754}"/>
                  </a:ext>
                </a:extLst>
              </p:cNvPr>
              <p:cNvSpPr/>
              <p:nvPr/>
            </p:nvSpPr>
            <p:spPr>
              <a:xfrm>
                <a:off x="1006174" y="4908085"/>
                <a:ext cx="2738136" cy="61994"/>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arallelogram 41">
                <a:extLst>
                  <a:ext uri="{FF2B5EF4-FFF2-40B4-BE49-F238E27FC236}">
                    <a16:creationId xmlns:a16="http://schemas.microsoft.com/office/drawing/2014/main" id="{BBFEB853-1039-4223-B0A7-026BAECBD372}"/>
                  </a:ext>
                </a:extLst>
              </p:cNvPr>
              <p:cNvSpPr/>
              <p:nvPr/>
            </p:nvSpPr>
            <p:spPr>
              <a:xfrm>
                <a:off x="2862187" y="3508905"/>
                <a:ext cx="2373535" cy="45719"/>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arallelogram 42">
                <a:extLst>
                  <a:ext uri="{FF2B5EF4-FFF2-40B4-BE49-F238E27FC236}">
                    <a16:creationId xmlns:a16="http://schemas.microsoft.com/office/drawing/2014/main" id="{CEA748EC-AA0C-4382-9562-CCAD1F34B3A8}"/>
                  </a:ext>
                </a:extLst>
              </p:cNvPr>
              <p:cNvSpPr/>
              <p:nvPr/>
            </p:nvSpPr>
            <p:spPr>
              <a:xfrm>
                <a:off x="3578535" y="3508905"/>
                <a:ext cx="1678727" cy="1461175"/>
              </a:xfrm>
              <a:prstGeom prst="parallelogram">
                <a:avLst>
                  <a:gd name="adj" fmla="val 1074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Block Arc 36">
              <a:extLst>
                <a:ext uri="{FF2B5EF4-FFF2-40B4-BE49-F238E27FC236}">
                  <a16:creationId xmlns:a16="http://schemas.microsoft.com/office/drawing/2014/main" id="{E954F917-7174-4181-AE36-94287DF90CCC}"/>
                </a:ext>
              </a:extLst>
            </p:cNvPr>
            <p:cNvSpPr/>
            <p:nvPr/>
          </p:nvSpPr>
          <p:spPr>
            <a:xfrm rot="3704227">
              <a:off x="4056684" y="3569040"/>
              <a:ext cx="749561" cy="1206514"/>
            </a:xfrm>
            <a:prstGeom prst="blockArc">
              <a:avLst>
                <a:gd name="adj1" fmla="val 15469952"/>
                <a:gd name="adj2" fmla="val 4256132"/>
                <a:gd name="adj3" fmla="val 97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descr="A picture containing male, grate&#10;&#10;Description automatically generated">
            <a:extLst>
              <a:ext uri="{FF2B5EF4-FFF2-40B4-BE49-F238E27FC236}">
                <a16:creationId xmlns:a16="http://schemas.microsoft.com/office/drawing/2014/main" id="{BBDCF3AB-C970-4807-A10D-28B83BF7098E}"/>
              </a:ext>
            </a:extLst>
          </p:cNvPr>
          <p:cNvPicPr>
            <a:picLocks noChangeAspect="1"/>
          </p:cNvPicPr>
          <p:nvPr/>
        </p:nvPicPr>
        <p:blipFill>
          <a:blip r:embed="rId6">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97972" y="1489891"/>
            <a:ext cx="2545197" cy="2982653"/>
          </a:xfrm>
          <a:prstGeom prst="rect">
            <a:avLst/>
          </a:prstGeom>
          <a:effectLst>
            <a:outerShdw blurRad="25400" dir="15720000" sy="23000" kx="-1200000" algn="bl" rotWithShape="0">
              <a:prstClr val="black">
                <a:alpha val="20000"/>
              </a:prstClr>
            </a:outerShdw>
          </a:effectLst>
        </p:spPr>
      </p:pic>
      <p:pic>
        <p:nvPicPr>
          <p:cNvPr id="20" name="Picture 19" descr="A picture containing toy, doll&#10;&#10;Description automatically generated">
            <a:extLst>
              <a:ext uri="{FF2B5EF4-FFF2-40B4-BE49-F238E27FC236}">
                <a16:creationId xmlns:a16="http://schemas.microsoft.com/office/drawing/2014/main" id="{D6E54D78-26B4-4B75-950B-243F32036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1535" y="2334871"/>
            <a:ext cx="2604569" cy="4380411"/>
          </a:xfrm>
          <a:prstGeom prst="rect">
            <a:avLst/>
          </a:prstGeom>
          <a:effectLst>
            <a:outerShdw blurRad="76200" dir="18900000" sy="23000" kx="-1200000" algn="bl" rotWithShape="0">
              <a:prstClr val="black">
                <a:alpha val="20000"/>
              </a:prstClr>
            </a:outerShdw>
          </a:effectLst>
        </p:spPr>
      </p:pic>
      <p:pic>
        <p:nvPicPr>
          <p:cNvPr id="30" name="Picture 29" descr="Icon&#10;&#10;Description automatically generated">
            <a:extLst>
              <a:ext uri="{FF2B5EF4-FFF2-40B4-BE49-F238E27FC236}">
                <a16:creationId xmlns:a16="http://schemas.microsoft.com/office/drawing/2014/main" id="{37718F46-7F62-42B8-834B-2291A97CDA0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72328" y="5892485"/>
            <a:ext cx="824170" cy="822797"/>
          </a:xfrm>
          <a:prstGeom prst="rect">
            <a:avLst/>
          </a:prstGeom>
          <a:effectLst>
            <a:outerShdw blurRad="63500" sx="102000" sy="102000" algn="ctr" rotWithShape="0">
              <a:prstClr val="black">
                <a:alpha val="40000"/>
              </a:prstClr>
            </a:outerShdw>
          </a:effectLst>
        </p:spPr>
      </p:pic>
      <p:pic>
        <p:nvPicPr>
          <p:cNvPr id="44" name="Picture 43" descr="A picture containing male, grate&#10;&#10;Description automatically generated">
            <a:extLst>
              <a:ext uri="{FF2B5EF4-FFF2-40B4-BE49-F238E27FC236}">
                <a16:creationId xmlns:a16="http://schemas.microsoft.com/office/drawing/2014/main" id="{69C632CE-D5B7-4B57-B1BF-E60DC6CAAA61}"/>
              </a:ext>
            </a:extLst>
          </p:cNvPr>
          <p:cNvPicPr>
            <a:picLocks noChangeAspect="1"/>
          </p:cNvPicPr>
          <p:nvPr/>
        </p:nvPicPr>
        <p:blipFill rotWithShape="1">
          <a:blip r:embed="rId6">
            <a:duotone>
              <a:prstClr val="black"/>
              <a:schemeClr val="bg1">
                <a:tint val="45000"/>
                <a:satMod val="400000"/>
              </a:schemeClr>
            </a:duotone>
            <a:extLst>
              <a:ext uri="{28A0092B-C50C-407E-A947-70E740481C1C}">
                <a14:useLocalDpi xmlns:a14="http://schemas.microsoft.com/office/drawing/2010/main" val="0"/>
              </a:ext>
            </a:extLst>
          </a:blip>
          <a:srcRect r="37218"/>
          <a:stretch/>
        </p:blipFill>
        <p:spPr>
          <a:xfrm>
            <a:off x="97972" y="1489890"/>
            <a:ext cx="1597931" cy="2982653"/>
          </a:xfrm>
          <a:prstGeom prst="rect">
            <a:avLst/>
          </a:prstGeom>
          <a:effectLst/>
        </p:spPr>
      </p:pic>
      <p:grpSp>
        <p:nvGrpSpPr>
          <p:cNvPr id="100" name="Group 99">
            <a:extLst>
              <a:ext uri="{FF2B5EF4-FFF2-40B4-BE49-F238E27FC236}">
                <a16:creationId xmlns:a16="http://schemas.microsoft.com/office/drawing/2014/main" id="{775EC830-3D7B-40B8-9520-896098CBF1EA}"/>
              </a:ext>
            </a:extLst>
          </p:cNvPr>
          <p:cNvGrpSpPr/>
          <p:nvPr/>
        </p:nvGrpSpPr>
        <p:grpSpPr>
          <a:xfrm flipH="1">
            <a:off x="1251373" y="2143048"/>
            <a:ext cx="1427603" cy="2492713"/>
            <a:chOff x="4865280" y="1734987"/>
            <a:chExt cx="2033270" cy="3550258"/>
          </a:xfrm>
          <a:effectLst>
            <a:outerShdw blurRad="76200" dir="13500000" sy="23000" kx="1200000" algn="br" rotWithShape="0">
              <a:prstClr val="black">
                <a:alpha val="20000"/>
              </a:prstClr>
            </a:outerShdw>
          </a:effectLst>
          <a:scene3d>
            <a:camera prst="isometricOffAxis1Right"/>
            <a:lightRig rig="threePt" dir="t"/>
          </a:scene3d>
        </p:grpSpPr>
        <p:sp>
          <p:nvSpPr>
            <p:cNvPr id="101" name="Freeform: Shape 100">
              <a:extLst>
                <a:ext uri="{FF2B5EF4-FFF2-40B4-BE49-F238E27FC236}">
                  <a16:creationId xmlns:a16="http://schemas.microsoft.com/office/drawing/2014/main" id="{22349A27-1A8E-4531-A3F1-E54B2B6A4497}"/>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B63AFEFB-14A2-4FBF-8A16-8CAE6D31B49B}"/>
                </a:ext>
              </a:extLst>
            </p:cNvPr>
            <p:cNvSpPr/>
            <p:nvPr/>
          </p:nvSpPr>
          <p:spPr>
            <a:xfrm rot="193909">
              <a:off x="6138594" y="4737242"/>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C3D02680-2B83-44A7-8469-5427F0EC5603}"/>
                </a:ext>
              </a:extLst>
            </p:cNvPr>
            <p:cNvSpPr/>
            <p:nvPr/>
          </p:nvSpPr>
          <p:spPr>
            <a:xfrm>
              <a:off x="6111232" y="438169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113CBB2-914B-4C01-B69F-F9E4095C8EB1}"/>
                </a:ext>
              </a:extLst>
            </p:cNvPr>
            <p:cNvSpPr/>
            <p:nvPr/>
          </p:nvSpPr>
          <p:spPr>
            <a:xfrm rot="1344846" flipH="1">
              <a:off x="6099519" y="5160202"/>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BA4EA24-1DCD-4E7B-9DEC-1CDB289F3253}"/>
                </a:ext>
              </a:extLst>
            </p:cNvPr>
            <p:cNvSpPr/>
            <p:nvPr/>
          </p:nvSpPr>
          <p:spPr>
            <a:xfrm rot="3871900">
              <a:off x="5461514" y="3221846"/>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1BDFEA5-399F-46DC-A199-44B7EFBBF5DF}"/>
                </a:ext>
              </a:extLst>
            </p:cNvPr>
            <p:cNvSpPr/>
            <p:nvPr/>
          </p:nvSpPr>
          <p:spPr>
            <a:xfrm rot="6770682">
              <a:off x="5078152" y="303324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3DBC0A99-C55E-47E3-ACA8-0CFCDE69D5D0}"/>
                </a:ext>
              </a:extLst>
            </p:cNvPr>
            <p:cNvSpPr/>
            <p:nvPr/>
          </p:nvSpPr>
          <p:spPr>
            <a:xfrm rot="3967150">
              <a:off x="5651675" y="3087751"/>
              <a:ext cx="226497" cy="458247"/>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34AC4640-22EC-4483-86B0-FFEBCE12B905}"/>
                </a:ext>
              </a:extLst>
            </p:cNvPr>
            <p:cNvSpPr/>
            <p:nvPr/>
          </p:nvSpPr>
          <p:spPr>
            <a:xfrm>
              <a:off x="5742838" y="4737242"/>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77C27252-0DD2-4BAD-B985-6A0E7C09E039}"/>
                </a:ext>
              </a:extLst>
            </p:cNvPr>
            <p:cNvSpPr/>
            <p:nvPr/>
          </p:nvSpPr>
          <p:spPr>
            <a:xfrm rot="21283471">
              <a:off x="5702588" y="4388648"/>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3D546D93-5EF1-448B-9270-93F62C4ACB15}"/>
                </a:ext>
              </a:extLst>
            </p:cNvPr>
            <p:cNvSpPr/>
            <p:nvPr/>
          </p:nvSpPr>
          <p:spPr>
            <a:xfrm>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90425F6-9E1E-485E-A024-AD977448021C}"/>
                </a:ext>
              </a:extLst>
            </p:cNvPr>
            <p:cNvSpPr/>
            <p:nvPr/>
          </p:nvSpPr>
          <p:spPr>
            <a:xfrm>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6844F5D1-2B39-444F-AEBF-71680DB12323}"/>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5B5AB4C-9302-4A1D-8977-13A3EE2E578F}"/>
                </a:ext>
              </a:extLst>
            </p:cNvPr>
            <p:cNvSpPr/>
            <p:nvPr/>
          </p:nvSpPr>
          <p:spPr>
            <a:xfrm rot="15094660">
              <a:off x="6544377" y="308503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3B13B69D-1BA7-404F-A9B9-D41D211B02D5}"/>
                </a:ext>
              </a:extLst>
            </p:cNvPr>
            <p:cNvSpPr/>
            <p:nvPr/>
          </p:nvSpPr>
          <p:spPr>
            <a:xfrm rot="11984028" flipH="1">
              <a:off x="6700982" y="2653874"/>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4842C86-522D-42EA-8DAA-266CB1E436C9}"/>
                </a:ext>
              </a:extLst>
            </p:cNvPr>
            <p:cNvSpPr/>
            <p:nvPr/>
          </p:nvSpPr>
          <p:spPr>
            <a:xfrm rot="15776057">
              <a:off x="6290791" y="3113048"/>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6" name="Freeform: Shape 115">
              <a:extLst>
                <a:ext uri="{FF2B5EF4-FFF2-40B4-BE49-F238E27FC236}">
                  <a16:creationId xmlns:a16="http://schemas.microsoft.com/office/drawing/2014/main" id="{04E0DFDD-751F-4887-9B56-CDEBA15C4A30}"/>
                </a:ext>
              </a:extLst>
            </p:cNvPr>
            <p:cNvSpPr/>
            <p:nvPr/>
          </p:nvSpPr>
          <p:spPr>
            <a:xfrm rot="19548597">
              <a:off x="5644252" y="5172970"/>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30B9A15B-72A1-486C-9CCB-83FF63D151C7}"/>
                </a:ext>
              </a:extLst>
            </p:cNvPr>
            <p:cNvSpPr/>
            <p:nvPr/>
          </p:nvSpPr>
          <p:spPr>
            <a:xfrm>
              <a:off x="5356335" y="1844882"/>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BB2553F4-8673-48AD-94D5-32A8207935BC}"/>
                </a:ext>
              </a:extLst>
            </p:cNvPr>
            <p:cNvSpPr/>
            <p:nvPr/>
          </p:nvSpPr>
          <p:spPr>
            <a:xfrm>
              <a:off x="607998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2775F28-70DB-47A9-91F8-10DCB14CD4D4}"/>
                </a:ext>
              </a:extLst>
            </p:cNvPr>
            <p:cNvSpPr/>
            <p:nvPr/>
          </p:nvSpPr>
          <p:spPr>
            <a:xfrm rot="285439" flipH="1">
              <a:off x="5469989" y="243018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E6D7605-3FAE-4AA1-B8BF-71B0EB23D136}"/>
                </a:ext>
              </a:extLst>
            </p:cNvPr>
            <p:cNvSpPr/>
            <p:nvPr/>
          </p:nvSpPr>
          <p:spPr>
            <a:xfrm>
              <a:off x="6018610" y="2436401"/>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9B67C705-C669-458B-AC8B-A63438596303}"/>
                </a:ext>
              </a:extLst>
            </p:cNvPr>
            <p:cNvSpPr/>
            <p:nvPr/>
          </p:nvSpPr>
          <p:spPr>
            <a:xfrm>
              <a:off x="5276136" y="1734987"/>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688D6EDF-287A-49D9-8483-A33A856E7ED1}"/>
                </a:ext>
              </a:extLst>
            </p:cNvPr>
            <p:cNvSpPr/>
            <p:nvPr/>
          </p:nvSpPr>
          <p:spPr>
            <a:xfrm>
              <a:off x="553615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123" name="Ink 122">
                  <a:extLst>
                    <a:ext uri="{FF2B5EF4-FFF2-40B4-BE49-F238E27FC236}">
                      <a16:creationId xmlns:a16="http://schemas.microsoft.com/office/drawing/2014/main" id="{96C06EB6-AAF1-4154-9938-61FC0C443C09}"/>
                    </a:ext>
                  </a:extLst>
                </p14:cNvPr>
                <p14:cNvContentPartPr/>
                <p14:nvPr/>
              </p14:nvContentPartPr>
              <p14:xfrm>
                <a:off x="5800799" y="2815191"/>
                <a:ext cx="28440" cy="42480"/>
              </p14:xfrm>
            </p:contentPart>
          </mc:Choice>
          <mc:Fallback xmlns="">
            <p:pic>
              <p:nvPicPr>
                <p:cNvPr id="123" name="Ink 122">
                  <a:extLst>
                    <a:ext uri="{FF2B5EF4-FFF2-40B4-BE49-F238E27FC236}">
                      <a16:creationId xmlns:a16="http://schemas.microsoft.com/office/drawing/2014/main" id="{96C06EB6-AAF1-4154-9938-61FC0C443C09}"/>
                    </a:ext>
                  </a:extLst>
                </p:cNvPr>
                <p:cNvPicPr/>
                <p:nvPr/>
              </p:nvPicPr>
              <p:blipFill>
                <a:blip r:embed="rId10"/>
                <a:stretch>
                  <a:fillRect/>
                </a:stretch>
              </p:blipFill>
              <p:spPr>
                <a:xfrm>
                  <a:off x="5787872" y="2802396"/>
                  <a:ext cx="53777" cy="67559"/>
                </a:xfrm>
                <a:prstGeom prst="rect">
                  <a:avLst/>
                </a:prstGeom>
              </p:spPr>
            </p:pic>
          </mc:Fallback>
        </mc:AlternateContent>
        <p:sp>
          <p:nvSpPr>
            <p:cNvPr id="124" name="Freeform: Shape 123">
              <a:extLst>
                <a:ext uri="{FF2B5EF4-FFF2-40B4-BE49-F238E27FC236}">
                  <a16:creationId xmlns:a16="http://schemas.microsoft.com/office/drawing/2014/main" id="{8A1AE331-F1FA-4038-94AB-FCBD1A99069B}"/>
                </a:ext>
              </a:extLst>
            </p:cNvPr>
            <p:cNvSpPr/>
            <p:nvPr/>
          </p:nvSpPr>
          <p:spPr>
            <a:xfrm>
              <a:off x="6505457" y="2702496"/>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7436CD9-B5AE-4885-AA98-937D1030DE06}"/>
                </a:ext>
              </a:extLst>
            </p:cNvPr>
            <p:cNvSpPr/>
            <p:nvPr/>
          </p:nvSpPr>
          <p:spPr>
            <a:xfrm>
              <a:off x="5691343" y="2958546"/>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DDAFA864-9D15-4210-9E17-94E9CFF69DDC}"/>
              </a:ext>
            </a:extLst>
          </p:cNvPr>
          <p:cNvGrpSpPr/>
          <p:nvPr/>
        </p:nvGrpSpPr>
        <p:grpSpPr>
          <a:xfrm flipH="1">
            <a:off x="1633058" y="1887529"/>
            <a:ext cx="1413804" cy="2403612"/>
            <a:chOff x="4992235" y="1734987"/>
            <a:chExt cx="2088261" cy="3550259"/>
          </a:xfrm>
          <a:effectLst>
            <a:outerShdw blurRad="76200" dir="13500000" sy="23000" kx="1200000" algn="br" rotWithShape="0">
              <a:prstClr val="black">
                <a:alpha val="20000"/>
              </a:prstClr>
            </a:outerShdw>
          </a:effectLst>
          <a:scene3d>
            <a:camera prst="isometricOffAxis1Right"/>
            <a:lightRig rig="threePt" dir="t"/>
          </a:scene3d>
        </p:grpSpPr>
        <p:sp>
          <p:nvSpPr>
            <p:cNvPr id="48" name="Freeform: Shape 47">
              <a:extLst>
                <a:ext uri="{FF2B5EF4-FFF2-40B4-BE49-F238E27FC236}">
                  <a16:creationId xmlns:a16="http://schemas.microsoft.com/office/drawing/2014/main" id="{04228A0F-62B7-406C-BB60-854B4DD84BE2}"/>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0CA430FB-0369-452C-9FDA-35D4352B93A2}"/>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DA24507-C4AA-4325-9ED0-813BD9CBB08B}"/>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E2B65205-74F7-4057-8C99-027E5BCF3C64}"/>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024E349-B38E-42C2-8386-909529E73852}"/>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3C789D23-D0F0-4E2A-99F2-C0FBE16EED08}"/>
                </a:ext>
              </a:extLst>
            </p:cNvPr>
            <p:cNvSpPr/>
            <p:nvPr/>
          </p:nvSpPr>
          <p:spPr>
            <a:xfrm rot="4070481">
              <a:off x="5205107" y="344038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3E889-7390-4E83-B440-A74985965AB8}"/>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AB6A3C-3317-4780-B244-FC93935BDEDD}"/>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CCC6CA55-6088-41AE-BC7E-EC0E444AC396}"/>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121F925-A158-45A5-9040-BBC064D037E3}"/>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2A100096-F013-4A87-9BE2-D523CB84532D}"/>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0D1DCA4-430F-4609-BB1D-635549350983}"/>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1FDF05B-0F3D-4818-B306-677EC30D13DD}"/>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FADDAD11-0D35-45AD-85E9-723E8615DF13}"/>
                </a:ext>
              </a:extLst>
            </p:cNvPr>
            <p:cNvSpPr/>
            <p:nvPr/>
          </p:nvSpPr>
          <p:spPr>
            <a:xfrm rot="16884503" flipH="1">
              <a:off x="6670057" y="3390701"/>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CD680AE8-B8A1-466E-84CE-9ACDF1FEA230}"/>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3" name="Freeform: Shape 62">
              <a:extLst>
                <a:ext uri="{FF2B5EF4-FFF2-40B4-BE49-F238E27FC236}">
                  <a16:creationId xmlns:a16="http://schemas.microsoft.com/office/drawing/2014/main" id="{9A3C4ACE-FACE-49F0-A32E-13CA8D35DEF9}"/>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8FA0440E-5609-488C-B100-7CA178268895}"/>
                </a:ext>
              </a:extLst>
            </p:cNvPr>
            <p:cNvSpPr/>
            <p:nvPr/>
          </p:nvSpPr>
          <p:spPr>
            <a:xfrm>
              <a:off x="5356335" y="1844882"/>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E5516D9B-F9B9-4BC4-AEDA-39F1D4D83DA3}"/>
                </a:ext>
              </a:extLst>
            </p:cNvPr>
            <p:cNvSpPr/>
            <p:nvPr/>
          </p:nvSpPr>
          <p:spPr>
            <a:xfrm>
              <a:off x="607998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D3ED2F9-565F-4CB8-AFE0-8082505AA0A8}"/>
                </a:ext>
              </a:extLst>
            </p:cNvPr>
            <p:cNvSpPr/>
            <p:nvPr/>
          </p:nvSpPr>
          <p:spPr>
            <a:xfrm rot="285439" flipH="1">
              <a:off x="5469989" y="243018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16DE230-9E8A-45FE-8910-8F00AC7A0403}"/>
                </a:ext>
              </a:extLst>
            </p:cNvPr>
            <p:cNvSpPr/>
            <p:nvPr/>
          </p:nvSpPr>
          <p:spPr>
            <a:xfrm>
              <a:off x="6018610" y="2436401"/>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C5F4C13F-092D-4F58-B95D-1828F3AEB3D6}"/>
                </a:ext>
              </a:extLst>
            </p:cNvPr>
            <p:cNvSpPr/>
            <p:nvPr/>
          </p:nvSpPr>
          <p:spPr>
            <a:xfrm>
              <a:off x="5276136" y="1734987"/>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615DC9CA-5EFE-416E-80A3-358C5A98BBD6}"/>
                </a:ext>
              </a:extLst>
            </p:cNvPr>
            <p:cNvSpPr/>
            <p:nvPr/>
          </p:nvSpPr>
          <p:spPr>
            <a:xfrm>
              <a:off x="553615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1">
              <p14:nvContentPartPr>
                <p14:cNvPr id="70" name="Ink 69">
                  <a:extLst>
                    <a:ext uri="{FF2B5EF4-FFF2-40B4-BE49-F238E27FC236}">
                      <a16:creationId xmlns:a16="http://schemas.microsoft.com/office/drawing/2014/main" id="{A9C5B037-6540-4973-A7A2-FF46427137A9}"/>
                    </a:ext>
                  </a:extLst>
                </p14:cNvPr>
                <p14:cNvContentPartPr/>
                <p14:nvPr/>
              </p14:nvContentPartPr>
              <p14:xfrm>
                <a:off x="5800799" y="2815191"/>
                <a:ext cx="28440" cy="42480"/>
              </p14:xfrm>
            </p:contentPart>
          </mc:Choice>
          <mc:Fallback xmlns="">
            <p:pic>
              <p:nvPicPr>
                <p:cNvPr id="70" name="Ink 69">
                  <a:extLst>
                    <a:ext uri="{FF2B5EF4-FFF2-40B4-BE49-F238E27FC236}">
                      <a16:creationId xmlns:a16="http://schemas.microsoft.com/office/drawing/2014/main" id="{A9C5B037-6540-4973-A7A2-FF46427137A9}"/>
                    </a:ext>
                  </a:extLst>
                </p:cNvPr>
                <p:cNvPicPr/>
                <p:nvPr/>
              </p:nvPicPr>
              <p:blipFill>
                <a:blip r:embed="rId12"/>
                <a:stretch>
                  <a:fillRect/>
                </a:stretch>
              </p:blipFill>
              <p:spPr>
                <a:xfrm>
                  <a:off x="5787384" y="2801916"/>
                  <a:ext cx="54734" cy="68499"/>
                </a:xfrm>
                <a:prstGeom prst="rect">
                  <a:avLst/>
                </a:prstGeom>
              </p:spPr>
            </p:pic>
          </mc:Fallback>
        </mc:AlternateContent>
        <p:sp>
          <p:nvSpPr>
            <p:cNvPr id="71" name="Freeform: Shape 70">
              <a:extLst>
                <a:ext uri="{FF2B5EF4-FFF2-40B4-BE49-F238E27FC236}">
                  <a16:creationId xmlns:a16="http://schemas.microsoft.com/office/drawing/2014/main" id="{ACC06885-430C-4639-BDB2-ED1883DAAADB}"/>
                </a:ext>
              </a:extLst>
            </p:cNvPr>
            <p:cNvSpPr/>
            <p:nvPr/>
          </p:nvSpPr>
          <p:spPr>
            <a:xfrm>
              <a:off x="6505457" y="2702496"/>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B975FD21-741E-4054-B3B7-3BCAEDCE506D}"/>
                </a:ext>
              </a:extLst>
            </p:cNvPr>
            <p:cNvSpPr/>
            <p:nvPr/>
          </p:nvSpPr>
          <p:spPr>
            <a:xfrm>
              <a:off x="5691343" y="2958546"/>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2" name="Group 151">
            <a:extLst>
              <a:ext uri="{FF2B5EF4-FFF2-40B4-BE49-F238E27FC236}">
                <a16:creationId xmlns:a16="http://schemas.microsoft.com/office/drawing/2014/main" id="{1C7ECBE4-76B7-467F-8D8B-E351A782FC07}"/>
              </a:ext>
            </a:extLst>
          </p:cNvPr>
          <p:cNvGrpSpPr/>
          <p:nvPr/>
        </p:nvGrpSpPr>
        <p:grpSpPr>
          <a:xfrm flipH="1">
            <a:off x="1693299" y="2206300"/>
            <a:ext cx="1076327" cy="2406844"/>
            <a:chOff x="5042762" y="1780368"/>
            <a:chExt cx="1567362" cy="3504878"/>
          </a:xfrm>
          <a:effectLst>
            <a:outerShdw blurRad="76200" dir="13500000" sy="23000" kx="1200000" algn="br" rotWithShape="0">
              <a:prstClr val="black">
                <a:alpha val="20000"/>
              </a:prstClr>
            </a:outerShdw>
          </a:effectLst>
          <a:scene3d>
            <a:camera prst="isometricOffAxis1Right"/>
            <a:lightRig rig="threePt" dir="t"/>
          </a:scene3d>
        </p:grpSpPr>
        <p:sp>
          <p:nvSpPr>
            <p:cNvPr id="153" name="Freeform: Shape 152">
              <a:extLst>
                <a:ext uri="{FF2B5EF4-FFF2-40B4-BE49-F238E27FC236}">
                  <a16:creationId xmlns:a16="http://schemas.microsoft.com/office/drawing/2014/main" id="{41ED7BFD-C924-4CE7-99E0-DA51A0C6E1D8}"/>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34C1CEF-6F57-4AFE-B91C-2FC026BF0EB0}"/>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7BFA9780-5D08-4D5C-80D0-2A6006D3BDF2}"/>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8C35288-7A48-4FC0-90D3-1197A25C7200}"/>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3D8EB666-88EB-4CEB-831C-EB21DE346D85}"/>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7121D892-5C67-4282-BEFD-4598BFDCCC39}"/>
                </a:ext>
              </a:extLst>
            </p:cNvPr>
            <p:cNvSpPr/>
            <p:nvPr/>
          </p:nvSpPr>
          <p:spPr>
            <a:xfrm flipH="1">
              <a:off x="5478574" y="3603569"/>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2906FF4-CEE6-43DC-A2D9-A276DE9E1766}"/>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4636EC9C-3254-49C1-9B66-500AA7D1ED2D}"/>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4D174CA8-518D-4A29-927B-63913E9548D7}"/>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EBFCDFD-3CAD-40D0-AEF1-1EBFFD7A9B5A}"/>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7C9C04F4-8795-4D0C-8E2C-3F27F58F2F2E}"/>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EFDAF4CC-ECE0-40CB-8BA3-C1617B0C7B88}"/>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05879F87-4715-4C93-AB8C-109F73E9C7E1}"/>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22EBE7C-8AD0-4417-9C88-914AB9076D9C}"/>
                </a:ext>
              </a:extLst>
            </p:cNvPr>
            <p:cNvSpPr/>
            <p:nvPr/>
          </p:nvSpPr>
          <p:spPr>
            <a:xfrm rot="21410233">
              <a:off x="6412556" y="362306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C5483427-F8C0-4DEC-BC04-B83677BF9857}"/>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0" name="Freeform: Shape 169">
              <a:extLst>
                <a:ext uri="{FF2B5EF4-FFF2-40B4-BE49-F238E27FC236}">
                  <a16:creationId xmlns:a16="http://schemas.microsoft.com/office/drawing/2014/main" id="{836DD10E-992F-4DB7-91B8-EE45DEA19BE2}"/>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E8DAC201-B448-47C9-A91A-9405229A92BD}"/>
                </a:ext>
              </a:extLst>
            </p:cNvPr>
            <p:cNvSpPr/>
            <p:nvPr/>
          </p:nvSpPr>
          <p:spPr>
            <a:xfrm rot="20800008">
              <a:off x="5175259" y="1887124"/>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D1E5F92A-C811-4F24-A36C-1357E36A9D86}"/>
                </a:ext>
              </a:extLst>
            </p:cNvPr>
            <p:cNvSpPr/>
            <p:nvPr/>
          </p:nvSpPr>
          <p:spPr>
            <a:xfrm rot="20800008">
              <a:off x="5929892" y="2562319"/>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D34CC809-F398-4AAB-9B81-5A289FEB21B0}"/>
                </a:ext>
              </a:extLst>
            </p:cNvPr>
            <p:cNvSpPr/>
            <p:nvPr/>
          </p:nvSpPr>
          <p:spPr>
            <a:xfrm rot="18151149" flipH="1">
              <a:off x="5297582" y="2569419"/>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1DE23496-7028-4BA1-87B4-03ED7091B09C}"/>
                </a:ext>
              </a:extLst>
            </p:cNvPr>
            <p:cNvSpPr/>
            <p:nvPr/>
          </p:nvSpPr>
          <p:spPr>
            <a:xfrm rot="1866254">
              <a:off x="5832509" y="2446043"/>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66E9177D-8C27-4E7F-B480-0E4A1F97E8F6}"/>
                </a:ext>
              </a:extLst>
            </p:cNvPr>
            <p:cNvSpPr/>
            <p:nvPr/>
          </p:nvSpPr>
          <p:spPr>
            <a:xfrm rot="20800008">
              <a:off x="5042762" y="1780368"/>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F66AE129-8927-4EA3-B8DD-1BD0259547F7}"/>
                </a:ext>
              </a:extLst>
            </p:cNvPr>
            <p:cNvSpPr/>
            <p:nvPr/>
          </p:nvSpPr>
          <p:spPr>
            <a:xfrm rot="20800008">
              <a:off x="5400721" y="2687734"/>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177" name="Ink 176">
                  <a:extLst>
                    <a:ext uri="{FF2B5EF4-FFF2-40B4-BE49-F238E27FC236}">
                      <a16:creationId xmlns:a16="http://schemas.microsoft.com/office/drawing/2014/main" id="{2DE2E14F-C14C-431B-9D64-B5AF74628097}"/>
                    </a:ext>
                  </a:extLst>
                </p14:cNvPr>
                <p14:cNvContentPartPr/>
                <p14:nvPr/>
              </p14:nvContentPartPr>
              <p14:xfrm rot="20800008">
                <a:off x="5705303" y="2894521"/>
                <a:ext cx="28440" cy="42480"/>
              </p14:xfrm>
            </p:contentPart>
          </mc:Choice>
          <mc:Fallback xmlns="">
            <p:pic>
              <p:nvPicPr>
                <p:cNvPr id="177" name="Ink 176">
                  <a:extLst>
                    <a:ext uri="{FF2B5EF4-FFF2-40B4-BE49-F238E27FC236}">
                      <a16:creationId xmlns:a16="http://schemas.microsoft.com/office/drawing/2014/main" id="{2DE2E14F-C14C-431B-9D64-B5AF74628097}"/>
                    </a:ext>
                  </a:extLst>
                </p:cNvPr>
                <p:cNvPicPr/>
                <p:nvPr/>
              </p:nvPicPr>
              <p:blipFill>
                <a:blip r:embed="rId14"/>
                <a:stretch>
                  <a:fillRect/>
                </a:stretch>
              </p:blipFill>
              <p:spPr>
                <a:xfrm rot="20800008">
                  <a:off x="5692136" y="2881410"/>
                  <a:ext cx="54247" cy="68178"/>
                </a:xfrm>
                <a:prstGeom prst="rect">
                  <a:avLst/>
                </a:prstGeom>
              </p:spPr>
            </p:pic>
          </mc:Fallback>
        </mc:AlternateContent>
        <p:sp>
          <p:nvSpPr>
            <p:cNvPr id="178" name="Freeform: Shape 177">
              <a:extLst>
                <a:ext uri="{FF2B5EF4-FFF2-40B4-BE49-F238E27FC236}">
                  <a16:creationId xmlns:a16="http://schemas.microsoft.com/office/drawing/2014/main" id="{17029FB0-BC38-4D79-879B-142A1C45C80F}"/>
                </a:ext>
              </a:extLst>
            </p:cNvPr>
            <p:cNvSpPr/>
            <p:nvPr/>
          </p:nvSpPr>
          <p:spPr>
            <a:xfrm rot="20800008">
              <a:off x="6377909" y="2611068"/>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24E1AB3F-2FA4-4604-B66D-98001523E2C2}"/>
                </a:ext>
              </a:extLst>
            </p:cNvPr>
            <p:cNvSpPr/>
            <p:nvPr/>
          </p:nvSpPr>
          <p:spPr>
            <a:xfrm rot="20800008">
              <a:off x="5627084" y="3028614"/>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0" name="Rectangle 179">
            <a:extLst>
              <a:ext uri="{FF2B5EF4-FFF2-40B4-BE49-F238E27FC236}">
                <a16:creationId xmlns:a16="http://schemas.microsoft.com/office/drawing/2014/main" id="{EF8C8545-C7D3-4CA8-9C39-A8C48F94DF1B}"/>
              </a:ext>
            </a:extLst>
          </p:cNvPr>
          <p:cNvSpPr/>
          <p:nvPr/>
        </p:nvSpPr>
        <p:spPr>
          <a:xfrm>
            <a:off x="4396889" y="1625348"/>
            <a:ext cx="3406703" cy="156966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Vào</a:t>
            </a:r>
            <a:r>
              <a:rPr kumimoji="0" lang="en-US" sz="9600" b="1" i="0" u="none" strike="noStrike" kern="1200" cap="none" spc="0" normalizeH="0" baseline="0" noProof="0" dirty="0">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a:t>
            </a:r>
          </a:p>
        </p:txBody>
      </p:sp>
      <p:grpSp>
        <p:nvGrpSpPr>
          <p:cNvPr id="181" name="Group 180">
            <a:extLst>
              <a:ext uri="{FF2B5EF4-FFF2-40B4-BE49-F238E27FC236}">
                <a16:creationId xmlns:a16="http://schemas.microsoft.com/office/drawing/2014/main" id="{5A400794-7524-4187-A9EF-EAD739A69979}"/>
              </a:ext>
            </a:extLst>
          </p:cNvPr>
          <p:cNvGrpSpPr/>
          <p:nvPr/>
        </p:nvGrpSpPr>
        <p:grpSpPr>
          <a:xfrm>
            <a:off x="8732493" y="1725468"/>
            <a:ext cx="1355671" cy="2296074"/>
            <a:chOff x="8732491" y="1725468"/>
            <a:chExt cx="1355671" cy="2296074"/>
          </a:xfrm>
          <a:effectLst>
            <a:outerShdw blurRad="76200" dir="18900000" sy="23000" kx="-1200000" algn="bl" rotWithShape="0">
              <a:prstClr val="black">
                <a:alpha val="20000"/>
              </a:prstClr>
            </a:outerShdw>
          </a:effectLst>
        </p:grpSpPr>
        <p:sp>
          <p:nvSpPr>
            <p:cNvPr id="182" name="Freeform: Shape 181">
              <a:extLst>
                <a:ext uri="{FF2B5EF4-FFF2-40B4-BE49-F238E27FC236}">
                  <a16:creationId xmlns:a16="http://schemas.microsoft.com/office/drawing/2014/main" id="{7306317C-6870-4197-9031-D7154E3C8990}"/>
                </a:ext>
              </a:extLst>
            </p:cNvPr>
            <p:cNvSpPr/>
            <p:nvPr/>
          </p:nvSpPr>
          <p:spPr>
            <a:xfrm>
              <a:off x="9418628" y="2536161"/>
              <a:ext cx="127192" cy="187340"/>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7AEF7C96-F853-4555-A725-01BD81017ADB}"/>
                </a:ext>
              </a:extLst>
            </p:cNvPr>
            <p:cNvSpPr/>
            <p:nvPr/>
          </p:nvSpPr>
          <p:spPr>
            <a:xfrm rot="17231717">
              <a:off x="9679242" y="3634252"/>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75CB3A4A-B9E9-4735-A6D8-C5F086AE4C0C}"/>
                </a:ext>
              </a:extLst>
            </p:cNvPr>
            <p:cNvSpPr/>
            <p:nvPr/>
          </p:nvSpPr>
          <p:spPr>
            <a:xfrm>
              <a:off x="9561890"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C9387177-F1DB-46D6-9591-620A37E4894D}"/>
                </a:ext>
              </a:extLst>
            </p:cNvPr>
            <p:cNvSpPr/>
            <p:nvPr/>
          </p:nvSpPr>
          <p:spPr>
            <a:xfrm rot="17267607">
              <a:off x="9765502" y="3846839"/>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93187E3-0ACB-4127-A5C3-A8DCC895E6FD}"/>
                </a:ext>
              </a:extLst>
            </p:cNvPr>
            <p:cNvSpPr/>
            <p:nvPr/>
          </p:nvSpPr>
          <p:spPr>
            <a:xfrm rot="3960558">
              <a:off x="9108578" y="2727227"/>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2572A38A-89D1-4BFA-9FD0-B6C7965D8F39}"/>
                </a:ext>
              </a:extLst>
            </p:cNvPr>
            <p:cNvSpPr/>
            <p:nvPr/>
          </p:nvSpPr>
          <p:spPr>
            <a:xfrm rot="7657645">
              <a:off x="8873752" y="2558118"/>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D580D94-12F0-46B3-8138-3566D5ACAAF4}"/>
                </a:ext>
              </a:extLst>
            </p:cNvPr>
            <p:cNvSpPr/>
            <p:nvPr/>
          </p:nvSpPr>
          <p:spPr>
            <a:xfrm rot="3691782">
              <a:off x="9224364" y="2651056"/>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73CD0471-0E70-4EB5-8A29-6A33B8A5E0BD}"/>
                </a:ext>
              </a:extLst>
            </p:cNvPr>
            <p:cNvSpPr/>
            <p:nvPr/>
          </p:nvSpPr>
          <p:spPr>
            <a:xfrm rot="17844940">
              <a:off x="9434024" y="3655417"/>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072E825B-4731-4153-80C6-F8F5D94092AD}"/>
                </a:ext>
              </a:extLst>
            </p:cNvPr>
            <p:cNvSpPr/>
            <p:nvPr/>
          </p:nvSpPr>
          <p:spPr>
            <a:xfrm>
              <a:off x="9326113"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F2EB5416-5D9C-4F3F-86C5-A8F42D73435A}"/>
                </a:ext>
              </a:extLst>
            </p:cNvPr>
            <p:cNvSpPr/>
            <p:nvPr/>
          </p:nvSpPr>
          <p:spPr>
            <a:xfrm>
              <a:off x="9263817"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179FFF1C-F61F-421B-83B8-FCB7E739B70F}"/>
                </a:ext>
              </a:extLst>
            </p:cNvPr>
            <p:cNvSpPr/>
            <p:nvPr/>
          </p:nvSpPr>
          <p:spPr>
            <a:xfrm rot="21382126">
              <a:off x="9471618"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57A9268-FFC4-4052-AFC9-BF9D5995A77F}"/>
                </a:ext>
              </a:extLst>
            </p:cNvPr>
            <p:cNvSpPr/>
            <p:nvPr/>
          </p:nvSpPr>
          <p:spPr>
            <a:xfrm>
              <a:off x="9233608" y="2657136"/>
              <a:ext cx="543014" cy="738194"/>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0A9B26B-698E-4D62-9520-2792AA9DC044}"/>
                </a:ext>
              </a:extLst>
            </p:cNvPr>
            <p:cNvSpPr/>
            <p:nvPr/>
          </p:nvSpPr>
          <p:spPr>
            <a:xfrm rot="17835675">
              <a:off x="9844303" y="2676385"/>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43FAF01C-6C35-402D-8C61-DA6E89DA6A1E}"/>
                </a:ext>
              </a:extLst>
            </p:cNvPr>
            <p:cNvSpPr/>
            <p:nvPr/>
          </p:nvSpPr>
          <p:spPr>
            <a:xfrm rot="1304998" flipV="1">
              <a:off x="9957056" y="2454149"/>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18343949-9203-4379-AB4D-102EA3EDB2F0}"/>
                </a:ext>
              </a:extLst>
            </p:cNvPr>
            <p:cNvSpPr/>
            <p:nvPr/>
          </p:nvSpPr>
          <p:spPr>
            <a:xfrm rot="17418442">
              <a:off x="9671582" y="2616672"/>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97" name="Freeform: Shape 196">
              <a:extLst>
                <a:ext uri="{FF2B5EF4-FFF2-40B4-BE49-F238E27FC236}">
                  <a16:creationId xmlns:a16="http://schemas.microsoft.com/office/drawing/2014/main" id="{76881F33-5C81-49BA-80A6-2DD7964F4E42}"/>
                </a:ext>
              </a:extLst>
            </p:cNvPr>
            <p:cNvSpPr/>
            <p:nvPr/>
          </p:nvSpPr>
          <p:spPr>
            <a:xfrm rot="18437314">
              <a:off x="9488020" y="3886665"/>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70C0AAC-53D7-4D52-AEC9-B74D933B06F6}"/>
                </a:ext>
              </a:extLst>
            </p:cNvPr>
            <p:cNvSpPr/>
            <p:nvPr/>
          </p:nvSpPr>
          <p:spPr>
            <a:xfrm>
              <a:off x="9054980" y="1786518"/>
              <a:ext cx="876120" cy="854707"/>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674762B-72D4-4E6E-BE15-01D646A12427}"/>
                </a:ext>
              </a:extLst>
            </p:cNvPr>
            <p:cNvSpPr/>
            <p:nvPr/>
          </p:nvSpPr>
          <p:spPr>
            <a:xfrm>
              <a:off x="9535193"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EE2EA6A-35CC-4ED3-B515-0B17591DF630}"/>
                </a:ext>
              </a:extLst>
            </p:cNvPr>
            <p:cNvSpPr/>
            <p:nvPr/>
          </p:nvSpPr>
          <p:spPr>
            <a:xfrm flipH="1">
              <a:off x="9130401" y="2174924"/>
              <a:ext cx="168859"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5BFBFB53-5EC8-488D-AF0C-86FCE891C51F}"/>
                </a:ext>
              </a:extLst>
            </p:cNvPr>
            <p:cNvSpPr/>
            <p:nvPr/>
          </p:nvSpPr>
          <p:spPr>
            <a:xfrm rot="225712">
              <a:off x="9494464" y="2179049"/>
              <a:ext cx="185575"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0D6B821-92AA-4BDD-80D6-F2F376EA55E2}"/>
                </a:ext>
              </a:extLst>
            </p:cNvPr>
            <p:cNvSpPr/>
            <p:nvPr/>
          </p:nvSpPr>
          <p:spPr>
            <a:xfrm>
              <a:off x="9001760" y="1725468"/>
              <a:ext cx="999448" cy="68967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17958">
                  <a:moveTo>
                    <a:pt x="419507" y="579130"/>
                  </a:moveTo>
                  <a:cubicBezTo>
                    <a:pt x="436969" y="555952"/>
                    <a:pt x="457925" y="533410"/>
                    <a:pt x="482372" y="516265"/>
                  </a:cubicBezTo>
                  <a:cubicBezTo>
                    <a:pt x="506820" y="499120"/>
                    <a:pt x="541745" y="466100"/>
                    <a:pt x="566192" y="476260"/>
                  </a:cubicBezTo>
                  <a:cubicBezTo>
                    <a:pt x="590639" y="486420"/>
                    <a:pt x="611912" y="529600"/>
                    <a:pt x="629057" y="577225"/>
                  </a:cubicBezTo>
                  <a:cubicBezTo>
                    <a:pt x="646202" y="624850"/>
                    <a:pt x="661759" y="700097"/>
                    <a:pt x="669062" y="762010"/>
                  </a:cubicBezTo>
                  <a:cubicBezTo>
                    <a:pt x="676365" y="823923"/>
                    <a:pt x="659220" y="921712"/>
                    <a:pt x="672872" y="914410"/>
                  </a:cubicBezTo>
                  <a:cubicBezTo>
                    <a:pt x="686524" y="907108"/>
                    <a:pt x="744945" y="781060"/>
                    <a:pt x="750977" y="718195"/>
                  </a:cubicBezTo>
                  <a:cubicBezTo>
                    <a:pt x="757009" y="655330"/>
                    <a:pt x="750342" y="551825"/>
                    <a:pt x="777647" y="582940"/>
                  </a:cubicBezTo>
                  <a:cubicBezTo>
                    <a:pt x="804952" y="614055"/>
                    <a:pt x="988150" y="819160"/>
                    <a:pt x="1040537" y="870595"/>
                  </a:cubicBezTo>
                  <a:cubicBezTo>
                    <a:pt x="1092925" y="922030"/>
                    <a:pt x="1099909" y="915997"/>
                    <a:pt x="1091972" y="891550"/>
                  </a:cubicBezTo>
                  <a:cubicBezTo>
                    <a:pt x="1084035" y="867103"/>
                    <a:pt x="975767" y="710575"/>
                    <a:pt x="992912" y="723910"/>
                  </a:cubicBezTo>
                  <a:cubicBezTo>
                    <a:pt x="1010057" y="737245"/>
                    <a:pt x="1165315" y="950605"/>
                    <a:pt x="1194842" y="971560"/>
                  </a:cubicBezTo>
                  <a:cubicBezTo>
                    <a:pt x="1224370" y="992515"/>
                    <a:pt x="1153249" y="851863"/>
                    <a:pt x="1170077" y="849640"/>
                  </a:cubicBezTo>
                  <a:cubicBezTo>
                    <a:pt x="1186905" y="847417"/>
                    <a:pt x="1267232" y="912822"/>
                    <a:pt x="1295807" y="958225"/>
                  </a:cubicBezTo>
                  <a:cubicBezTo>
                    <a:pt x="1324382" y="1003628"/>
                    <a:pt x="1330097" y="1115705"/>
                    <a:pt x="1341527" y="1122055"/>
                  </a:cubicBezTo>
                  <a:cubicBezTo>
                    <a:pt x="1352957" y="1128405"/>
                    <a:pt x="1355268" y="980650"/>
                    <a:pt x="1364387" y="996325"/>
                  </a:cubicBezTo>
                  <a:cubicBezTo>
                    <a:pt x="1373506" y="1012001"/>
                    <a:pt x="1380659" y="1199107"/>
                    <a:pt x="1396242" y="1216108"/>
                  </a:cubicBezTo>
                  <a:cubicBezTo>
                    <a:pt x="1411825" y="1233109"/>
                    <a:pt x="1435806" y="1128153"/>
                    <a:pt x="1457887" y="1098331"/>
                  </a:cubicBezTo>
                  <a:cubicBezTo>
                    <a:pt x="1479968" y="1068509"/>
                    <a:pt x="1504441" y="1047627"/>
                    <a:pt x="1528727" y="1037173"/>
                  </a:cubicBezTo>
                  <a:cubicBezTo>
                    <a:pt x="1553013" y="1026719"/>
                    <a:pt x="1553404" y="1018268"/>
                    <a:pt x="1603606" y="1035608"/>
                  </a:cubicBezTo>
                  <a:cubicBezTo>
                    <a:pt x="1653808" y="1052948"/>
                    <a:pt x="1652501" y="1113164"/>
                    <a:pt x="1663804" y="1091377"/>
                  </a:cubicBezTo>
                  <a:cubicBezTo>
                    <a:pt x="1675107" y="1069590"/>
                    <a:pt x="1670298" y="949420"/>
                    <a:pt x="1671424" y="904885"/>
                  </a:cubicBezTo>
                  <a:cubicBezTo>
                    <a:pt x="1672550" y="860350"/>
                    <a:pt x="1658869" y="826707"/>
                    <a:pt x="1670561" y="824167"/>
                  </a:cubicBezTo>
                  <a:cubicBezTo>
                    <a:pt x="1682253" y="821627"/>
                    <a:pt x="1736409" y="907624"/>
                    <a:pt x="1741577" y="889645"/>
                  </a:cubicBezTo>
                  <a:cubicBezTo>
                    <a:pt x="1746745" y="871666"/>
                    <a:pt x="1708240" y="762010"/>
                    <a:pt x="1701572" y="716290"/>
                  </a:cubicBezTo>
                  <a:cubicBezTo>
                    <a:pt x="1694905" y="670570"/>
                    <a:pt x="1688237" y="621992"/>
                    <a:pt x="1701572" y="615325"/>
                  </a:cubicBezTo>
                  <a:cubicBezTo>
                    <a:pt x="1714907" y="608658"/>
                    <a:pt x="1825715" y="744865"/>
                    <a:pt x="1781582" y="676285"/>
                  </a:cubicBezTo>
                  <a:cubicBezTo>
                    <a:pt x="1737449" y="607705"/>
                    <a:pt x="1753007" y="593418"/>
                    <a:pt x="1733957" y="546745"/>
                  </a:cubicBezTo>
                  <a:cubicBezTo>
                    <a:pt x="1714907" y="500073"/>
                    <a:pt x="1706652" y="450860"/>
                    <a:pt x="1667282" y="396250"/>
                  </a:cubicBezTo>
                  <a:cubicBezTo>
                    <a:pt x="1627912" y="341640"/>
                    <a:pt x="1548219" y="263535"/>
                    <a:pt x="1497737" y="219085"/>
                  </a:cubicBezTo>
                  <a:cubicBezTo>
                    <a:pt x="1447255" y="174635"/>
                    <a:pt x="1366292" y="148600"/>
                    <a:pt x="1364387" y="129550"/>
                  </a:cubicBezTo>
                  <a:cubicBezTo>
                    <a:pt x="1362482" y="110500"/>
                    <a:pt x="1451700" y="114627"/>
                    <a:pt x="1486307" y="104785"/>
                  </a:cubicBezTo>
                  <a:cubicBezTo>
                    <a:pt x="1520914" y="94943"/>
                    <a:pt x="1596479" y="77480"/>
                    <a:pt x="1572032" y="70495"/>
                  </a:cubicBezTo>
                  <a:cubicBezTo>
                    <a:pt x="1547585" y="63510"/>
                    <a:pt x="1413599" y="71765"/>
                    <a:pt x="1339622" y="62875"/>
                  </a:cubicBezTo>
                  <a:cubicBezTo>
                    <a:pt x="1265645" y="53985"/>
                    <a:pt x="1198335" y="27632"/>
                    <a:pt x="1128167" y="17155"/>
                  </a:cubicBezTo>
                  <a:cubicBezTo>
                    <a:pt x="1058000" y="6677"/>
                    <a:pt x="998310" y="-308"/>
                    <a:pt x="918617" y="10"/>
                  </a:cubicBezTo>
                  <a:cubicBezTo>
                    <a:pt x="838925" y="327"/>
                    <a:pt x="723037" y="9853"/>
                    <a:pt x="650012" y="19060"/>
                  </a:cubicBezTo>
                  <a:cubicBezTo>
                    <a:pt x="576987" y="28267"/>
                    <a:pt x="529997" y="34300"/>
                    <a:pt x="480467" y="55255"/>
                  </a:cubicBezTo>
                  <a:cubicBezTo>
                    <a:pt x="430937" y="76210"/>
                    <a:pt x="382677" y="118120"/>
                    <a:pt x="352832" y="144790"/>
                  </a:cubicBezTo>
                  <a:cubicBezTo>
                    <a:pt x="322987" y="171460"/>
                    <a:pt x="322352" y="193050"/>
                    <a:pt x="301397" y="215275"/>
                  </a:cubicBezTo>
                  <a:cubicBezTo>
                    <a:pt x="280442" y="237500"/>
                    <a:pt x="250597" y="258773"/>
                    <a:pt x="227102" y="278140"/>
                  </a:cubicBezTo>
                  <a:cubicBezTo>
                    <a:pt x="203607" y="297507"/>
                    <a:pt x="184557" y="296872"/>
                    <a:pt x="160427" y="331480"/>
                  </a:cubicBezTo>
                  <a:cubicBezTo>
                    <a:pt x="136297" y="366088"/>
                    <a:pt x="106134" y="428635"/>
                    <a:pt x="82322" y="485785"/>
                  </a:cubicBezTo>
                  <a:cubicBezTo>
                    <a:pt x="58510" y="542935"/>
                    <a:pt x="30887" y="632788"/>
                    <a:pt x="17552" y="674380"/>
                  </a:cubicBezTo>
                  <a:cubicBezTo>
                    <a:pt x="4217" y="715972"/>
                    <a:pt x="-4355" y="734705"/>
                    <a:pt x="2312" y="735340"/>
                  </a:cubicBezTo>
                  <a:cubicBezTo>
                    <a:pt x="8979" y="735975"/>
                    <a:pt x="48667" y="648980"/>
                    <a:pt x="57557" y="678190"/>
                  </a:cubicBezTo>
                  <a:cubicBezTo>
                    <a:pt x="66447" y="707400"/>
                    <a:pt x="53747" y="858848"/>
                    <a:pt x="55652" y="910600"/>
                  </a:cubicBezTo>
                  <a:cubicBezTo>
                    <a:pt x="57557" y="962352"/>
                    <a:pt x="62002" y="991880"/>
                    <a:pt x="68987" y="988705"/>
                  </a:cubicBezTo>
                  <a:cubicBezTo>
                    <a:pt x="75972" y="985530"/>
                    <a:pt x="78512" y="891232"/>
                    <a:pt x="97562" y="891550"/>
                  </a:cubicBezTo>
                  <a:cubicBezTo>
                    <a:pt x="116612" y="891868"/>
                    <a:pt x="170269" y="994738"/>
                    <a:pt x="183287" y="990610"/>
                  </a:cubicBezTo>
                  <a:cubicBezTo>
                    <a:pt x="196304" y="986483"/>
                    <a:pt x="175032" y="910917"/>
                    <a:pt x="175667" y="866785"/>
                  </a:cubicBezTo>
                  <a:cubicBezTo>
                    <a:pt x="176302" y="822653"/>
                    <a:pt x="175032" y="722005"/>
                    <a:pt x="187097" y="725815"/>
                  </a:cubicBezTo>
                  <a:cubicBezTo>
                    <a:pt x="199162" y="729625"/>
                    <a:pt x="241390" y="899170"/>
                    <a:pt x="248057" y="889645"/>
                  </a:cubicBezTo>
                  <a:cubicBezTo>
                    <a:pt x="254724" y="880120"/>
                    <a:pt x="222022" y="734388"/>
                    <a:pt x="227102" y="668665"/>
                  </a:cubicBezTo>
                  <a:cubicBezTo>
                    <a:pt x="232182" y="602942"/>
                    <a:pt x="262027" y="521980"/>
                    <a:pt x="278537" y="495310"/>
                  </a:cubicBezTo>
                  <a:cubicBezTo>
                    <a:pt x="295047" y="468640"/>
                    <a:pt x="308382" y="469910"/>
                    <a:pt x="331877" y="483880"/>
                  </a:cubicBezTo>
                  <a:cubicBezTo>
                    <a:pt x="355372" y="497850"/>
                    <a:pt x="402045" y="602308"/>
                    <a:pt x="419507" y="579130"/>
                  </a:cubicBezTo>
                  <a:close/>
                </a:path>
              </a:pathLst>
            </a:custGeom>
            <a:solidFill>
              <a:schemeClr val="tx1">
                <a:lumMod val="85000"/>
                <a:lumOff val="15000"/>
              </a:schemeClr>
            </a:solidFill>
            <a:ln>
              <a:noFill/>
            </a:ln>
            <a:effectLst/>
            <a:scene3d>
              <a:camera prst="orthographicFront">
                <a:rot lat="0" lon="0" rev="0"/>
              </a:camera>
              <a:lightRig rig="harsh" dir="t"/>
            </a:scene3d>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56C320D7-C319-4F2A-A9F2-D29348FB03A9}"/>
                </a:ext>
              </a:extLst>
            </p:cNvPr>
            <p:cNvSpPr/>
            <p:nvPr/>
          </p:nvSpPr>
          <p:spPr>
            <a:xfrm>
              <a:off x="9174308"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204" name="Ink 203">
                  <a:extLst>
                    <a:ext uri="{FF2B5EF4-FFF2-40B4-BE49-F238E27FC236}">
                      <a16:creationId xmlns:a16="http://schemas.microsoft.com/office/drawing/2014/main" id="{B5366B2E-A4B0-4003-A009-F2663A95BE02}"/>
                    </a:ext>
                  </a:extLst>
                </p14:cNvPr>
                <p14:cNvContentPartPr/>
                <p14:nvPr/>
              </p14:nvContentPartPr>
              <p14:xfrm>
                <a:off x="9349925" y="2430413"/>
                <a:ext cx="18873" cy="28190"/>
              </p14:xfrm>
            </p:contentPart>
          </mc:Choice>
          <mc:Fallback xmlns="">
            <p:pic>
              <p:nvPicPr>
                <p:cNvPr id="204" name="Ink 203">
                  <a:extLst>
                    <a:ext uri="{FF2B5EF4-FFF2-40B4-BE49-F238E27FC236}">
                      <a16:creationId xmlns:a16="http://schemas.microsoft.com/office/drawing/2014/main" id="{B5366B2E-A4B0-4003-A009-F2663A95BE02}"/>
                    </a:ext>
                  </a:extLst>
                </p:cNvPr>
                <p:cNvPicPr/>
                <p:nvPr/>
              </p:nvPicPr>
              <p:blipFill>
                <a:blip r:embed="rId16"/>
                <a:stretch>
                  <a:fillRect/>
                </a:stretch>
              </p:blipFill>
              <p:spPr>
                <a:xfrm>
                  <a:off x="9340851" y="2421492"/>
                  <a:ext cx="36657" cy="45675"/>
                </a:xfrm>
                <a:prstGeom prst="rect">
                  <a:avLst/>
                </a:prstGeom>
              </p:spPr>
            </p:pic>
          </mc:Fallback>
        </mc:AlternateContent>
        <p:sp>
          <p:nvSpPr>
            <p:cNvPr id="205" name="Freeform: Shape 204">
              <a:extLst>
                <a:ext uri="{FF2B5EF4-FFF2-40B4-BE49-F238E27FC236}">
                  <a16:creationId xmlns:a16="http://schemas.microsoft.com/office/drawing/2014/main" id="{11620FC7-9BD6-4CC9-BC74-C86CF9C36863}"/>
                </a:ext>
              </a:extLst>
            </p:cNvPr>
            <p:cNvSpPr/>
            <p:nvPr/>
          </p:nvSpPr>
          <p:spPr>
            <a:xfrm>
              <a:off x="9282597" y="2505644"/>
              <a:ext cx="179713" cy="81105"/>
            </a:xfrm>
            <a:custGeom>
              <a:avLst/>
              <a:gdLst>
                <a:gd name="connsiteX0" fmla="*/ 1317 w 270514"/>
                <a:gd name="connsiteY0" fmla="*/ 588 h 50216"/>
                <a:gd name="connsiteX1" fmla="*/ 119427 w 270514"/>
                <a:gd name="connsiteY1" fmla="*/ 21543 h 50216"/>
                <a:gd name="connsiteX2" fmla="*/ 268017 w 270514"/>
                <a:gd name="connsiteY2" fmla="*/ 588 h 50216"/>
                <a:gd name="connsiteX3" fmla="*/ 197532 w 270514"/>
                <a:gd name="connsiteY3" fmla="*/ 50118 h 50216"/>
                <a:gd name="connsiteX4" fmla="*/ 1317 w 270514"/>
                <a:gd name="connsiteY4" fmla="*/ 588 h 50216"/>
                <a:gd name="connsiteX0" fmla="*/ 16 w 267774"/>
                <a:gd name="connsiteY0" fmla="*/ 588 h 46413"/>
                <a:gd name="connsiteX1" fmla="*/ 118126 w 267774"/>
                <a:gd name="connsiteY1" fmla="*/ 21543 h 46413"/>
                <a:gd name="connsiteX2" fmla="*/ 266716 w 267774"/>
                <a:gd name="connsiteY2" fmla="*/ 588 h 46413"/>
                <a:gd name="connsiteX3" fmla="*/ 125746 w 267774"/>
                <a:gd name="connsiteY3" fmla="*/ 46308 h 46413"/>
                <a:gd name="connsiteX4" fmla="*/ 16 w 267774"/>
                <a:gd name="connsiteY4" fmla="*/ 588 h 46413"/>
                <a:gd name="connsiteX0" fmla="*/ 27 w 267654"/>
                <a:gd name="connsiteY0" fmla="*/ 588 h 40710"/>
                <a:gd name="connsiteX1" fmla="*/ 118137 w 267654"/>
                <a:gd name="connsiteY1" fmla="*/ 21543 h 40710"/>
                <a:gd name="connsiteX2" fmla="*/ 266727 w 267654"/>
                <a:gd name="connsiteY2" fmla="*/ 588 h 40710"/>
                <a:gd name="connsiteX3" fmla="*/ 108612 w 267654"/>
                <a:gd name="connsiteY3" fmla="*/ 40593 h 40710"/>
                <a:gd name="connsiteX4" fmla="*/ 27 w 267654"/>
                <a:gd name="connsiteY4" fmla="*/ 588 h 40710"/>
                <a:gd name="connsiteX0" fmla="*/ 27 w 268854"/>
                <a:gd name="connsiteY0" fmla="*/ 588 h 40710"/>
                <a:gd name="connsiteX1" fmla="*/ 118137 w 268854"/>
                <a:gd name="connsiteY1" fmla="*/ 21543 h 40710"/>
                <a:gd name="connsiteX2" fmla="*/ 266727 w 268854"/>
                <a:gd name="connsiteY2" fmla="*/ 588 h 40710"/>
                <a:gd name="connsiteX3" fmla="*/ 108612 w 268854"/>
                <a:gd name="connsiteY3" fmla="*/ 40593 h 40710"/>
                <a:gd name="connsiteX4" fmla="*/ 27 w 268854"/>
                <a:gd name="connsiteY4" fmla="*/ 588 h 40710"/>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5 w 269037"/>
                <a:gd name="connsiteY0" fmla="*/ 589 h 40711"/>
                <a:gd name="connsiteX1" fmla="*/ 118115 w 269037"/>
                <a:gd name="connsiteY1" fmla="*/ 21544 h 40711"/>
                <a:gd name="connsiteX2" fmla="*/ 266705 w 269037"/>
                <a:gd name="connsiteY2" fmla="*/ 589 h 40711"/>
                <a:gd name="connsiteX3" fmla="*/ 121925 w 269037"/>
                <a:gd name="connsiteY3" fmla="*/ 40594 h 40711"/>
                <a:gd name="connsiteX4" fmla="*/ 5 w 269037"/>
                <a:gd name="connsiteY4" fmla="*/ 589 h 40711"/>
                <a:gd name="connsiteX0" fmla="*/ 9 w 268891"/>
                <a:gd name="connsiteY0" fmla="*/ 589 h 38811"/>
                <a:gd name="connsiteX1" fmla="*/ 118119 w 268891"/>
                <a:gd name="connsiteY1" fmla="*/ 21544 h 38811"/>
                <a:gd name="connsiteX2" fmla="*/ 266709 w 268891"/>
                <a:gd name="connsiteY2" fmla="*/ 589 h 38811"/>
                <a:gd name="connsiteX3" fmla="*/ 112404 w 268891"/>
                <a:gd name="connsiteY3" fmla="*/ 38689 h 38811"/>
                <a:gd name="connsiteX4" fmla="*/ 9 w 268891"/>
                <a:gd name="connsiteY4" fmla="*/ 589 h 38811"/>
                <a:gd name="connsiteX0" fmla="*/ 0 w 268882"/>
                <a:gd name="connsiteY0" fmla="*/ 629 h 38852"/>
                <a:gd name="connsiteX1" fmla="*/ 112395 w 268882"/>
                <a:gd name="connsiteY1" fmla="*/ 19679 h 38852"/>
                <a:gd name="connsiteX2" fmla="*/ 266700 w 268882"/>
                <a:gd name="connsiteY2" fmla="*/ 629 h 38852"/>
                <a:gd name="connsiteX3" fmla="*/ 112395 w 268882"/>
                <a:gd name="connsiteY3" fmla="*/ 38729 h 38852"/>
                <a:gd name="connsiteX4" fmla="*/ 0 w 268882"/>
                <a:gd name="connsiteY4" fmla="*/ 629 h 38852"/>
                <a:gd name="connsiteX0" fmla="*/ 0 w 265076"/>
                <a:gd name="connsiteY0" fmla="*/ 246 h 46025"/>
                <a:gd name="connsiteX1" fmla="*/ 108585 w 265076"/>
                <a:gd name="connsiteY1" fmla="*/ 26916 h 46025"/>
                <a:gd name="connsiteX2" fmla="*/ 262890 w 265076"/>
                <a:gd name="connsiteY2" fmla="*/ 7866 h 46025"/>
                <a:gd name="connsiteX3" fmla="*/ 108585 w 265076"/>
                <a:gd name="connsiteY3" fmla="*/ 45966 h 46025"/>
                <a:gd name="connsiteX4" fmla="*/ 0 w 265076"/>
                <a:gd name="connsiteY4" fmla="*/ 246 h 46025"/>
                <a:gd name="connsiteX0" fmla="*/ 327 w 265403"/>
                <a:gd name="connsiteY0" fmla="*/ 3203 h 48982"/>
                <a:gd name="connsiteX1" fmla="*/ 108912 w 265403"/>
                <a:gd name="connsiteY1" fmla="*/ 29873 h 48982"/>
                <a:gd name="connsiteX2" fmla="*/ 263217 w 265403"/>
                <a:gd name="connsiteY2" fmla="*/ 10823 h 48982"/>
                <a:gd name="connsiteX3" fmla="*/ 108912 w 265403"/>
                <a:gd name="connsiteY3" fmla="*/ 48923 h 48982"/>
                <a:gd name="connsiteX4" fmla="*/ 327 w 265403"/>
                <a:gd name="connsiteY4" fmla="*/ 3203 h 48982"/>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19 w 266250"/>
                <a:gd name="connsiteY0" fmla="*/ 713 h 46498"/>
                <a:gd name="connsiteX1" fmla="*/ 116224 w 266250"/>
                <a:gd name="connsiteY1" fmla="*/ 17858 h 46498"/>
                <a:gd name="connsiteX2" fmla="*/ 262909 w 266250"/>
                <a:gd name="connsiteY2" fmla="*/ 8333 h 46498"/>
                <a:gd name="connsiteX3" fmla="*/ 108604 w 266250"/>
                <a:gd name="connsiteY3" fmla="*/ 46433 h 46498"/>
                <a:gd name="connsiteX4" fmla="*/ 19 w 266250"/>
                <a:gd name="connsiteY4" fmla="*/ 713 h 46498"/>
                <a:gd name="connsiteX0" fmla="*/ 19 w 262925"/>
                <a:gd name="connsiteY0" fmla="*/ 713 h 46473"/>
                <a:gd name="connsiteX1" fmla="*/ 116224 w 262925"/>
                <a:gd name="connsiteY1" fmla="*/ 17858 h 46473"/>
                <a:gd name="connsiteX2" fmla="*/ 262909 w 262925"/>
                <a:gd name="connsiteY2" fmla="*/ 8333 h 46473"/>
                <a:gd name="connsiteX3" fmla="*/ 108604 w 262925"/>
                <a:gd name="connsiteY3" fmla="*/ 46433 h 46473"/>
                <a:gd name="connsiteX4" fmla="*/ 19 w 262925"/>
                <a:gd name="connsiteY4" fmla="*/ 713 h 46473"/>
                <a:gd name="connsiteX0" fmla="*/ 0 w 262907"/>
                <a:gd name="connsiteY0" fmla="*/ 713 h 46473"/>
                <a:gd name="connsiteX1" fmla="*/ 116205 w 262907"/>
                <a:gd name="connsiteY1" fmla="*/ 17858 h 46473"/>
                <a:gd name="connsiteX2" fmla="*/ 262890 w 262907"/>
                <a:gd name="connsiteY2" fmla="*/ 8333 h 46473"/>
                <a:gd name="connsiteX3" fmla="*/ 116205 w 262907"/>
                <a:gd name="connsiteY3" fmla="*/ 46433 h 46473"/>
                <a:gd name="connsiteX4" fmla="*/ 0 w 262907"/>
                <a:gd name="connsiteY4" fmla="*/ 713 h 46473"/>
                <a:gd name="connsiteX0" fmla="*/ 0 w 266989"/>
                <a:gd name="connsiteY0" fmla="*/ 713 h 46473"/>
                <a:gd name="connsiteX1" fmla="*/ 116205 w 266989"/>
                <a:gd name="connsiteY1" fmla="*/ 17858 h 46473"/>
                <a:gd name="connsiteX2" fmla="*/ 262890 w 266989"/>
                <a:gd name="connsiteY2" fmla="*/ 8333 h 46473"/>
                <a:gd name="connsiteX3" fmla="*/ 116205 w 266989"/>
                <a:gd name="connsiteY3" fmla="*/ 46433 h 46473"/>
                <a:gd name="connsiteX4" fmla="*/ 0 w 266989"/>
                <a:gd name="connsiteY4" fmla="*/ 713 h 46473"/>
                <a:gd name="connsiteX0" fmla="*/ 0 w 270816"/>
                <a:gd name="connsiteY0" fmla="*/ 5001 h 45008"/>
                <a:gd name="connsiteX1" fmla="*/ 120015 w 270816"/>
                <a:gd name="connsiteY1" fmla="*/ 16431 h 45008"/>
                <a:gd name="connsiteX2" fmla="*/ 266700 w 270816"/>
                <a:gd name="connsiteY2" fmla="*/ 6906 h 45008"/>
                <a:gd name="connsiteX3" fmla="*/ 120015 w 270816"/>
                <a:gd name="connsiteY3" fmla="*/ 45006 h 45008"/>
                <a:gd name="connsiteX4" fmla="*/ 0 w 270816"/>
                <a:gd name="connsiteY4" fmla="*/ 5001 h 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16" h="45008">
                  <a:moveTo>
                    <a:pt x="0" y="5001"/>
                  </a:moveTo>
                  <a:cubicBezTo>
                    <a:pt x="0" y="239"/>
                    <a:pt x="75565" y="16114"/>
                    <a:pt x="120015" y="16431"/>
                  </a:cubicBezTo>
                  <a:cubicBezTo>
                    <a:pt x="164465" y="16749"/>
                    <a:pt x="295593" y="-13096"/>
                    <a:pt x="266700" y="6906"/>
                  </a:cubicBezTo>
                  <a:cubicBezTo>
                    <a:pt x="268287" y="17383"/>
                    <a:pt x="164465" y="45324"/>
                    <a:pt x="120015" y="45006"/>
                  </a:cubicBezTo>
                  <a:cubicBezTo>
                    <a:pt x="75565" y="44689"/>
                    <a:pt x="0" y="9763"/>
                    <a:pt x="0" y="5001"/>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E6807E39-C774-4409-8BB5-4CAFFDBD360B}"/>
                </a:ext>
              </a:extLst>
            </p:cNvPr>
            <p:cNvSpPr/>
            <p:nvPr/>
          </p:nvSpPr>
          <p:spPr>
            <a:xfrm>
              <a:off x="9817535" y="2355629"/>
              <a:ext cx="74401" cy="109098"/>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Isosceles Triangle 1">
            <a:hlinkClick r:id="rId17" action="ppaction://hlinksldjump"/>
            <a:extLst>
              <a:ext uri="{FF2B5EF4-FFF2-40B4-BE49-F238E27FC236}">
                <a16:creationId xmlns:a16="http://schemas.microsoft.com/office/drawing/2014/main" id="{4C2E8814-1DDC-2A54-5D8F-F10C1D517B62}"/>
              </a:ext>
            </a:extLst>
          </p:cNvPr>
          <p:cNvSpPr/>
          <p:nvPr/>
        </p:nvSpPr>
        <p:spPr>
          <a:xfrm rot="5400000">
            <a:off x="11238516" y="71533"/>
            <a:ext cx="1037230" cy="894164"/>
          </a:xfrm>
          <a:prstGeom prst="triangl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9898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2.22222E-6 L -0.20026 -0.2243 " pathEditMode="relative" rAng="0" ptsTypes="AA">
                                      <p:cBhvr>
                                        <p:cTn id="6" dur="2250" fill="hold"/>
                                        <p:tgtEl>
                                          <p:spTgt spid="20"/>
                                        </p:tgtEl>
                                        <p:attrNameLst>
                                          <p:attrName>ppt_x</p:attrName>
                                          <p:attrName>ppt_y</p:attrName>
                                        </p:attrNameLst>
                                      </p:cBhvr>
                                      <p:rCtr x="-10013" y="-11227"/>
                                    </p:animMotion>
                                  </p:childTnLst>
                                  <p:subTnLst>
                                    <p:audio>
                                      <p:cMediaNode vol="21000">
                                        <p:cTn display="0" masterRel="sameClick">
                                          <p:stCondLst>
                                            <p:cond evt="begin" delay="0">
                                              <p:tn val="5"/>
                                            </p:cond>
                                          </p:stCondLst>
                                          <p:endCondLst>
                                            <p:cond evt="onStopAudio" delay="0">
                                              <p:tgtEl>
                                                <p:sldTgt/>
                                              </p:tgtEl>
                                            </p:cond>
                                          </p:endCondLst>
                                        </p:cTn>
                                        <p:tgtEl>
                                          <p:sndTgt r:embed="rId2" name="chay.wav"/>
                                        </p:tgtEl>
                                      </p:cMediaNode>
                                    </p:audio>
                                  </p:subTnLst>
                                </p:cTn>
                              </p:par>
                              <p:par>
                                <p:cTn id="7" presetID="6" presetClass="emph" presetSubtype="0" fill="hold" nodeType="withEffect">
                                  <p:stCondLst>
                                    <p:cond delay="0"/>
                                  </p:stCondLst>
                                  <p:childTnLst>
                                    <p:animScale>
                                      <p:cBhvr>
                                        <p:cTn id="8" dur="2250" fill="hold"/>
                                        <p:tgtEl>
                                          <p:spTgt spid="20"/>
                                        </p:tgtEl>
                                      </p:cBhvr>
                                      <p:by x="50000" y="50000"/>
                                    </p:animScale>
                                  </p:childTnLst>
                                </p:cTn>
                              </p:par>
                              <p:par>
                                <p:cTn id="9" presetID="8" presetClass="emph" presetSubtype="0" accel="51000" decel="49000" fill="hold" nodeType="withEffect">
                                  <p:stCondLst>
                                    <p:cond delay="0"/>
                                  </p:stCondLst>
                                  <p:childTnLst>
                                    <p:animRot by="-43200000">
                                      <p:cBhvr>
                                        <p:cTn id="10" dur="2250" fill="hold"/>
                                        <p:tgtEl>
                                          <p:spTgt spid="30"/>
                                        </p:tgtEl>
                                        <p:attrNameLst>
                                          <p:attrName>r</p:attrName>
                                        </p:attrNameLst>
                                      </p:cBhvr>
                                    </p:animRot>
                                  </p:childTnLst>
                                </p:cTn>
                              </p:par>
                              <p:par>
                                <p:cTn id="11" presetID="37" presetClass="path" presetSubtype="0" fill="hold" nodeType="withEffect">
                                  <p:stCondLst>
                                    <p:cond delay="0"/>
                                  </p:stCondLst>
                                  <p:childTnLst>
                                    <p:animMotion origin="layout" path="M 0.01705 0.01598 C 0.01523 0.04375 -0.02774 -0.09074 -0.0392 -0.11412 C -0.06159 -0.15833 -0.06459 -0.16527 -0.07904 -0.19838 C -0.09388 -0.225 -0.10717 -0.25717 -0.1155 -0.27685 C -0.12761 -0.29606 -0.15222 -0.35231 -0.1323 -0.36296 " pathEditMode="relative" rAng="0" ptsTypes="AAAAA">
                                      <p:cBhvr>
                                        <p:cTn id="12" dur="2250" fill="hold"/>
                                        <p:tgtEl>
                                          <p:spTgt spid="30"/>
                                        </p:tgtEl>
                                        <p:attrNameLst>
                                          <p:attrName>ppt_x</p:attrName>
                                          <p:attrName>ppt_y</p:attrName>
                                        </p:attrNameLst>
                                      </p:cBhvr>
                                      <p:rCtr x="-7852" y="-18773"/>
                                    </p:animMotion>
                                  </p:childTnLst>
                                </p:cTn>
                              </p:par>
                              <p:par>
                                <p:cTn id="13" presetID="6" presetClass="emph" presetSubtype="0" fill="hold" nodeType="withEffect">
                                  <p:stCondLst>
                                    <p:cond delay="0"/>
                                  </p:stCondLst>
                                  <p:childTnLst>
                                    <p:animScale>
                                      <p:cBhvr>
                                        <p:cTn id="14" dur="2250" fill="hold"/>
                                        <p:tgtEl>
                                          <p:spTgt spid="30"/>
                                        </p:tgtEl>
                                      </p:cBhvr>
                                      <p:by x="60000" y="60000"/>
                                    </p:animScale>
                                  </p:childTnLst>
                                </p:cTn>
                              </p:par>
                            </p:childTnLst>
                          </p:cTn>
                        </p:par>
                        <p:par>
                          <p:cTn id="15" fill="hold">
                            <p:stCondLst>
                              <p:cond delay="2250"/>
                            </p:stCondLst>
                            <p:childTnLst>
                              <p:par>
                                <p:cTn id="16" presetID="42" presetClass="path" presetSubtype="0" accel="50000" decel="50000" fill="hold" nodeType="afterEffect">
                                  <p:stCondLst>
                                    <p:cond delay="0"/>
                                  </p:stCondLst>
                                  <p:childTnLst>
                                    <p:animMotion origin="layout" path="M -0.1323 -0.36296 L -0.64766 -0.38194 " pathEditMode="relative" rAng="0" ptsTypes="AA">
                                      <p:cBhvr>
                                        <p:cTn id="17" dur="750" fill="hold"/>
                                        <p:tgtEl>
                                          <p:spTgt spid="30"/>
                                        </p:tgtEl>
                                        <p:attrNameLst>
                                          <p:attrName>ppt_x</p:attrName>
                                          <p:attrName>ppt_y</p:attrName>
                                        </p:attrNameLst>
                                      </p:cBhvr>
                                      <p:rCtr x="-25768" y="-949"/>
                                    </p:animMotion>
                                  </p:childTnLst>
                                  <p:subTnLst>
                                    <p:audio>
                                      <p:cMediaNode>
                                        <p:cTn display="0" masterRel="sameClick">
                                          <p:stCondLst>
                                            <p:cond evt="begin" delay="0">
                                              <p:tn val="16"/>
                                            </p:cond>
                                          </p:stCondLst>
                                          <p:endCondLst>
                                            <p:cond evt="onStopAudio" delay="0">
                                              <p:tgtEl>
                                                <p:sldTgt/>
                                              </p:tgtEl>
                                            </p:cond>
                                          </p:endCondLst>
                                        </p:cTn>
                                        <p:tgtEl>
                                          <p:sndTgt r:embed="rId3" name="sut.wav"/>
                                        </p:tgtEl>
                                      </p:cMediaNode>
                                    </p:audio>
                                  </p:subTnLst>
                                </p:cTn>
                              </p:par>
                              <p:par>
                                <p:cTn id="18" presetID="8" presetClass="emph" presetSubtype="0" fill="hold" nodeType="withEffect">
                                  <p:stCondLst>
                                    <p:cond delay="0"/>
                                  </p:stCondLst>
                                  <p:childTnLst>
                                    <p:animRot by="-43200000">
                                      <p:cBhvr>
                                        <p:cTn id="19" dur="750" fill="hold"/>
                                        <p:tgtEl>
                                          <p:spTgt spid="30"/>
                                        </p:tgtEl>
                                        <p:attrNameLst>
                                          <p:attrName>r</p:attrName>
                                        </p:attrNameLst>
                                      </p:cBhvr>
                                    </p:animRot>
                                  </p:childTnLst>
                                </p:cTn>
                              </p:par>
                              <p:par>
                                <p:cTn id="20" presetID="6" presetClass="emph" presetSubtype="0" fill="hold" nodeType="withEffect">
                                  <p:stCondLst>
                                    <p:cond delay="0"/>
                                  </p:stCondLst>
                                  <p:childTnLst>
                                    <p:animScale>
                                      <p:cBhvr>
                                        <p:cTn id="21" dur="500" fill="hold"/>
                                        <p:tgtEl>
                                          <p:spTgt spid="30"/>
                                        </p:tgtEl>
                                      </p:cBhvr>
                                      <p:by x="95000" y="95000"/>
                                    </p:animScale>
                                  </p:childTnLst>
                                </p:cTn>
                              </p:par>
                              <p:par>
                                <p:cTn id="22" presetID="42" presetClass="path" presetSubtype="0" accel="50000" decel="50000" fill="hold" nodeType="withEffect">
                                  <p:stCondLst>
                                    <p:cond delay="0"/>
                                  </p:stCondLst>
                                  <p:childTnLst>
                                    <p:animMotion origin="layout" path="M 2.91667E-6 -2.96296E-6 L -0.04115 0.05209 " pathEditMode="relative" rAng="0" ptsTypes="AA">
                                      <p:cBhvr>
                                        <p:cTn id="23" dur="750" fill="hold"/>
                                        <p:tgtEl>
                                          <p:spTgt spid="73"/>
                                        </p:tgtEl>
                                        <p:attrNameLst>
                                          <p:attrName>ppt_x</p:attrName>
                                          <p:attrName>ppt_y</p:attrName>
                                        </p:attrNameLst>
                                      </p:cBhvr>
                                      <p:rCtr x="-2057" y="2593"/>
                                    </p:animMotion>
                                  </p:childTnLst>
                                </p:cTn>
                              </p:par>
                              <p:par>
                                <p:cTn id="24" presetID="42" presetClass="path" presetSubtype="0" accel="50000" decel="50000" fill="hold" nodeType="withEffect">
                                  <p:stCondLst>
                                    <p:cond delay="650"/>
                                  </p:stCondLst>
                                  <p:childTnLst>
                                    <p:animMotion origin="layout" path="M -0.64766 -0.38194 L -0.77683 -0.31921 " pathEditMode="relative" rAng="0" ptsTypes="AA">
                                      <p:cBhvr>
                                        <p:cTn id="25" dur="400" fill="hold"/>
                                        <p:tgtEl>
                                          <p:spTgt spid="30"/>
                                        </p:tgtEl>
                                        <p:attrNameLst>
                                          <p:attrName>ppt_x</p:attrName>
                                          <p:attrName>ppt_y</p:attrName>
                                        </p:attrNameLst>
                                      </p:cBhvr>
                                      <p:rCtr x="-6458" y="3125"/>
                                    </p:animMotion>
                                  </p:childTnLst>
                                  <p:subTnLst>
                                    <p:audio>
                                      <p:cMediaNode>
                                        <p:cTn display="0" masterRel="sameClick">
                                          <p:stCondLst>
                                            <p:cond evt="begin" delay="0">
                                              <p:tn val="24"/>
                                            </p:cond>
                                          </p:stCondLst>
                                          <p:endCondLst>
                                            <p:cond evt="onStopAudio" delay="0">
                                              <p:tgtEl>
                                                <p:sldTgt/>
                                              </p:tgtEl>
                                            </p:cond>
                                          </p:endCondLst>
                                        </p:cTn>
                                        <p:tgtEl>
                                          <p:sndTgt r:embed="rId3" name="sut.wav"/>
                                        </p:tgtEl>
                                      </p:cMediaNode>
                                    </p:audio>
                                  </p:subTnLst>
                                </p:cTn>
                              </p:par>
                              <p:par>
                                <p:cTn id="26" presetID="6" presetClass="emph" presetSubtype="0" fill="hold" nodeType="withEffect">
                                  <p:stCondLst>
                                    <p:cond delay="650"/>
                                  </p:stCondLst>
                                  <p:childTnLst>
                                    <p:animScale>
                                      <p:cBhvr>
                                        <p:cTn id="27" dur="400" fill="hold"/>
                                        <p:tgtEl>
                                          <p:spTgt spid="30"/>
                                        </p:tgtEl>
                                      </p:cBhvr>
                                      <p:by x="110000" y="110000"/>
                                    </p:animScale>
                                  </p:childTnLst>
                                </p:cTn>
                              </p:par>
                              <p:par>
                                <p:cTn id="28" presetID="1" presetClass="exit" presetSubtype="0" fill="hold" nodeType="withEffect">
                                  <p:stCondLst>
                                    <p:cond delay="650"/>
                                  </p:stCondLst>
                                  <p:childTnLst>
                                    <p:set>
                                      <p:cBhvr>
                                        <p:cTn id="29" dur="1" fill="hold">
                                          <p:stCondLst>
                                            <p:cond delay="0"/>
                                          </p:stCondLst>
                                        </p:cTn>
                                        <p:tgtEl>
                                          <p:spTgt spid="73"/>
                                        </p:tgtEl>
                                        <p:attrNameLst>
                                          <p:attrName>style.visibility</p:attrName>
                                        </p:attrNameLst>
                                      </p:cBhvr>
                                      <p:to>
                                        <p:strVal val="hidden"/>
                                      </p:to>
                                    </p:set>
                                  </p:childTnLst>
                                </p:cTn>
                              </p:par>
                              <p:par>
                                <p:cTn id="30" presetID="1" presetClass="entr" presetSubtype="0" fill="hold" nodeType="withEffect">
                                  <p:stCondLst>
                                    <p:cond delay="650"/>
                                  </p:stCondLst>
                                  <p:childTnLst>
                                    <p:set>
                                      <p:cBhvr>
                                        <p:cTn id="31" dur="1" fill="hold">
                                          <p:stCondLst>
                                            <p:cond delay="0"/>
                                          </p:stCondLst>
                                        </p:cTn>
                                        <p:tgtEl>
                                          <p:spTgt spid="100"/>
                                        </p:tgtEl>
                                        <p:attrNameLst>
                                          <p:attrName>style.visibility</p:attrName>
                                        </p:attrNameLst>
                                      </p:cBhvr>
                                      <p:to>
                                        <p:strVal val="visible"/>
                                      </p:to>
                                    </p:set>
                                  </p:childTnLst>
                                </p:cTn>
                              </p:par>
                            </p:childTnLst>
                          </p:cTn>
                        </p:par>
                        <p:par>
                          <p:cTn id="32" fill="hold">
                            <p:stCondLst>
                              <p:cond delay="3300"/>
                            </p:stCondLst>
                            <p:childTnLst>
                              <p:par>
                                <p:cTn id="33" presetID="1" presetClass="exit" presetSubtype="0" fill="hold" nodeType="afterEffect">
                                  <p:stCondLst>
                                    <p:cond delay="250"/>
                                  </p:stCondLst>
                                  <p:childTnLst>
                                    <p:set>
                                      <p:cBhvr>
                                        <p:cTn id="34" dur="1" fill="hold">
                                          <p:stCondLst>
                                            <p:cond delay="0"/>
                                          </p:stCondLst>
                                        </p:cTn>
                                        <p:tgtEl>
                                          <p:spTgt spid="100"/>
                                        </p:tgtEl>
                                        <p:attrNameLst>
                                          <p:attrName>style.visibility</p:attrName>
                                        </p:attrNameLst>
                                      </p:cBhvr>
                                      <p:to>
                                        <p:strVal val="hidden"/>
                                      </p:to>
                                    </p:set>
                                  </p:childTnLst>
                                </p:cTn>
                              </p:par>
                              <p:par>
                                <p:cTn id="35" presetID="1" presetClass="entr" presetSubtype="0" fill="hold" nodeType="withEffect">
                                  <p:stCondLst>
                                    <p:cond delay="250"/>
                                  </p:stCondLst>
                                  <p:childTnLst>
                                    <p:set>
                                      <p:cBhvr>
                                        <p:cTn id="36" dur="1" fill="hold">
                                          <p:stCondLst>
                                            <p:cond delay="0"/>
                                          </p:stCondLst>
                                        </p:cTn>
                                        <p:tgtEl>
                                          <p:spTgt spid="152"/>
                                        </p:tgtEl>
                                        <p:attrNameLst>
                                          <p:attrName>style.visibility</p:attrName>
                                        </p:attrNameLst>
                                      </p:cBhvr>
                                      <p:to>
                                        <p:strVal val="visible"/>
                                      </p:to>
                                    </p:set>
                                  </p:childTnLst>
                                </p:cTn>
                              </p:par>
                              <p:par>
                                <p:cTn id="37" presetID="1" presetClass="exit" presetSubtype="0" fill="hold" nodeType="withEffect">
                                  <p:stCondLst>
                                    <p:cond delay="25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ntr" presetSubtype="0" fill="hold" nodeType="withEffect">
                                  <p:stCondLst>
                                    <p:cond delay="250"/>
                                  </p:stCondLst>
                                  <p:childTnLst>
                                    <p:set>
                                      <p:cBhvr>
                                        <p:cTn id="40" dur="1" fill="hold">
                                          <p:stCondLst>
                                            <p:cond delay="0"/>
                                          </p:stCondLst>
                                        </p:cTn>
                                        <p:tgtEl>
                                          <p:spTgt spid="181"/>
                                        </p:tgtEl>
                                        <p:attrNameLst>
                                          <p:attrName>style.visibility</p:attrName>
                                        </p:attrNameLst>
                                      </p:cBhvr>
                                      <p:to>
                                        <p:strVal val="visible"/>
                                      </p:to>
                                    </p:set>
                                  </p:childTnLst>
                                </p:cTn>
                              </p:par>
                              <p:par>
                                <p:cTn id="41" presetID="53" presetClass="entr" presetSubtype="16"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anim calcmode="lin" valueType="num">
                                      <p:cBhvr>
                                        <p:cTn id="43" dur="500" fill="hold"/>
                                        <p:tgtEl>
                                          <p:spTgt spid="180"/>
                                        </p:tgtEl>
                                        <p:attrNameLst>
                                          <p:attrName>ppt_w</p:attrName>
                                        </p:attrNameLst>
                                      </p:cBhvr>
                                      <p:tavLst>
                                        <p:tav tm="0">
                                          <p:val>
                                            <p:fltVal val="0"/>
                                          </p:val>
                                        </p:tav>
                                        <p:tav tm="100000">
                                          <p:val>
                                            <p:strVal val="#ppt_w"/>
                                          </p:val>
                                        </p:tav>
                                      </p:tavLst>
                                    </p:anim>
                                    <p:anim calcmode="lin" valueType="num">
                                      <p:cBhvr>
                                        <p:cTn id="44" dur="500" fill="hold"/>
                                        <p:tgtEl>
                                          <p:spTgt spid="180"/>
                                        </p:tgtEl>
                                        <p:attrNameLst>
                                          <p:attrName>ppt_h</p:attrName>
                                        </p:attrNameLst>
                                      </p:cBhvr>
                                      <p:tavLst>
                                        <p:tav tm="0">
                                          <p:val>
                                            <p:fltVal val="0"/>
                                          </p:val>
                                        </p:tav>
                                        <p:tav tm="100000">
                                          <p:val>
                                            <p:strVal val="#ppt_h"/>
                                          </p:val>
                                        </p:tav>
                                      </p:tavLst>
                                    </p:anim>
                                    <p:animEffect transition="in" filter="fade">
                                      <p:cBhvr>
                                        <p:cTn id="45" dur="500"/>
                                        <p:tgtEl>
                                          <p:spTgt spid="180"/>
                                        </p:tgtEl>
                                      </p:cBhvr>
                                    </p:animEffect>
                                  </p:childTnLst>
                                </p:cTn>
                              </p:par>
                              <p:par>
                                <p:cTn id="46" presetID="30" presetClass="emph" presetSubtype="0" repeatCount="indefinite" fill="hold" grpId="1" nodeType="withEffect">
                                  <p:stCondLst>
                                    <p:cond delay="0"/>
                                  </p:stCondLst>
                                  <p:childTnLst>
                                    <p:animClr clrSpc="hsl" dir="cw">
                                      <p:cBhvr override="childStyle">
                                        <p:cTn id="47" dur="500" fill="hold"/>
                                        <p:tgtEl>
                                          <p:spTgt spid="180"/>
                                        </p:tgtEl>
                                        <p:attrNameLst>
                                          <p:attrName>style.color</p:attrName>
                                        </p:attrNameLst>
                                      </p:cBhvr>
                                      <p:by>
                                        <p:hsl h="0" s="12549" l="25098"/>
                                      </p:by>
                                    </p:animClr>
                                    <p:animClr clrSpc="hsl" dir="cw">
                                      <p:cBhvr>
                                        <p:cTn id="48" dur="500" fill="hold"/>
                                        <p:tgtEl>
                                          <p:spTgt spid="180"/>
                                        </p:tgtEl>
                                        <p:attrNameLst>
                                          <p:attrName>fillcolor</p:attrName>
                                        </p:attrNameLst>
                                      </p:cBhvr>
                                      <p:by>
                                        <p:hsl h="0" s="12549" l="25098"/>
                                      </p:by>
                                    </p:animClr>
                                    <p:animClr clrSpc="hsl" dir="cw">
                                      <p:cBhvr>
                                        <p:cTn id="49" dur="500" fill="hold"/>
                                        <p:tgtEl>
                                          <p:spTgt spid="180"/>
                                        </p:tgtEl>
                                        <p:attrNameLst>
                                          <p:attrName>stroke.color</p:attrName>
                                        </p:attrNameLst>
                                      </p:cBhvr>
                                      <p:by>
                                        <p:hsl h="0" s="12549" l="25098"/>
                                      </p:by>
                                    </p:animClr>
                                    <p:set>
                                      <p:cBhvr>
                                        <p:cTn id="50" dur="500" fill="hold"/>
                                        <p:tgtEl>
                                          <p:spTgt spid="180"/>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4" name="thang.wav"/>
                                        </p:tgtEl>
                                      </p:cMediaNode>
                                    </p:audio>
                                  </p:subTnLst>
                                </p:cTn>
                              </p:par>
                              <p:par>
                                <p:cTn id="51" presetID="32" presetClass="emph" presetSubtype="0" repeatCount="indefinite" fill="hold" grpId="2" nodeType="withEffect">
                                  <p:stCondLst>
                                    <p:cond delay="0"/>
                                  </p:stCondLst>
                                  <p:childTnLst>
                                    <p:animRot by="120000">
                                      <p:cBhvr>
                                        <p:cTn id="52" dur="100" fill="hold">
                                          <p:stCondLst>
                                            <p:cond delay="0"/>
                                          </p:stCondLst>
                                        </p:cTn>
                                        <p:tgtEl>
                                          <p:spTgt spid="180"/>
                                        </p:tgtEl>
                                        <p:attrNameLst>
                                          <p:attrName>r</p:attrName>
                                        </p:attrNameLst>
                                      </p:cBhvr>
                                    </p:animRot>
                                    <p:animRot by="-240000">
                                      <p:cBhvr>
                                        <p:cTn id="53" dur="200" fill="hold">
                                          <p:stCondLst>
                                            <p:cond delay="200"/>
                                          </p:stCondLst>
                                        </p:cTn>
                                        <p:tgtEl>
                                          <p:spTgt spid="180"/>
                                        </p:tgtEl>
                                        <p:attrNameLst>
                                          <p:attrName>r</p:attrName>
                                        </p:attrNameLst>
                                      </p:cBhvr>
                                    </p:animRot>
                                    <p:animRot by="240000">
                                      <p:cBhvr>
                                        <p:cTn id="54" dur="200" fill="hold">
                                          <p:stCondLst>
                                            <p:cond delay="400"/>
                                          </p:stCondLst>
                                        </p:cTn>
                                        <p:tgtEl>
                                          <p:spTgt spid="180"/>
                                        </p:tgtEl>
                                        <p:attrNameLst>
                                          <p:attrName>r</p:attrName>
                                        </p:attrNameLst>
                                      </p:cBhvr>
                                    </p:animRot>
                                    <p:animRot by="-240000">
                                      <p:cBhvr>
                                        <p:cTn id="55" dur="200" fill="hold">
                                          <p:stCondLst>
                                            <p:cond delay="600"/>
                                          </p:stCondLst>
                                        </p:cTn>
                                        <p:tgtEl>
                                          <p:spTgt spid="180"/>
                                        </p:tgtEl>
                                        <p:attrNameLst>
                                          <p:attrName>r</p:attrName>
                                        </p:attrNameLst>
                                      </p:cBhvr>
                                    </p:animRot>
                                    <p:animRot by="120000">
                                      <p:cBhvr>
                                        <p:cTn id="56" dur="200" fill="hold">
                                          <p:stCondLst>
                                            <p:cond delay="800"/>
                                          </p:stCondLst>
                                        </p:cTn>
                                        <p:tgtEl>
                                          <p:spTgt spid="1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0" grpId="1"/>
      <p:bldP spid="180"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2CC5A8-3613-D442-AB0E-B5845CE482A7}"/>
              </a:ext>
            </a:extLst>
          </p:cNvPr>
          <p:cNvGrpSpPr/>
          <p:nvPr/>
        </p:nvGrpSpPr>
        <p:grpSpPr>
          <a:xfrm>
            <a:off x="0" y="0"/>
            <a:ext cx="12192000" cy="6858000"/>
            <a:chOff x="0" y="0"/>
            <a:chExt cx="12192000" cy="6858000"/>
          </a:xfrm>
        </p:grpSpPr>
        <p:pic>
          <p:nvPicPr>
            <p:cNvPr id="3" name="图片 47">
              <a:extLst>
                <a:ext uri="{FF2B5EF4-FFF2-40B4-BE49-F238E27FC236}">
                  <a16:creationId xmlns:a16="http://schemas.microsoft.com/office/drawing/2014/main" id="{99B0F160-2902-B7D0-81C4-703A674AB0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88BECEC1-6838-D014-2885-38699CD1623B}"/>
                </a:ext>
              </a:extLst>
            </p:cNvPr>
            <p:cNvSpPr/>
            <p:nvPr/>
          </p:nvSpPr>
          <p:spPr>
            <a:xfrm>
              <a:off x="483140" y="398834"/>
              <a:ext cx="11225719" cy="61673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dapan1">
            <a:hlinkClick r:id="rId7" action="ppaction://hlinksldjump"/>
            <a:extLst>
              <a:ext uri="{FF2B5EF4-FFF2-40B4-BE49-F238E27FC236}">
                <a16:creationId xmlns:a16="http://schemas.microsoft.com/office/drawing/2014/main" id="{5F4C0911-E488-4275-9DA5-0D19DF513A7E}"/>
              </a:ext>
            </a:extLst>
          </p:cNvPr>
          <p:cNvSpPr/>
          <p:nvPr/>
        </p:nvSpPr>
        <p:spPr>
          <a:xfrm>
            <a:off x="977232" y="3001659"/>
            <a:ext cx="10391336" cy="2514954"/>
          </a:xfrm>
          <a:prstGeom prst="roundRect">
            <a:avLst>
              <a:gd name="adj" fmla="val 50000"/>
            </a:avLst>
          </a:prstGeom>
          <a:solidFill>
            <a:srgbClr val="DAD8C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defTabSz="457200">
              <a:buFont typeface="Arial" panose="020B0604020202020204" pitchFamily="34" charset="0"/>
              <a:buChar cha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dự</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gấu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Gấu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lâu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lvl="0" indent="-457200" algn="just" defTabSz="457200">
              <a:buFont typeface="Arial" panose="020B0604020202020204" pitchFamily="34" charset="0"/>
              <a:buChar char="•"/>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Hằng ngày, gấu đến sân bóng từ sớm để chăm chỉ luyện tập, đá bóng ra xa rồi nhặt lại, đá đi đá lại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088469"/>
            <a:ext cx="9073662" cy="1229093"/>
          </a:xfrm>
          <a:prstGeom prst="roundRect">
            <a:avLst>
              <a:gd name="adj" fmla="val 50000"/>
            </a:avLst>
          </a:prstGeom>
          <a:solidFill>
            <a:srgbClr val="DAD8C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thủ</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4" name="Action Button: Return 43">
            <a:hlinkClick r:id="rId8"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Correct Answer #3 Sound Effect">
            <a:hlinkClick r:id="" action="ppaction://media"/>
            <a:extLst>
              <a:ext uri="{FF2B5EF4-FFF2-40B4-BE49-F238E27FC236}">
                <a16:creationId xmlns:a16="http://schemas.microsoft.com/office/drawing/2014/main" id="{54351A3E-90D9-42D1-85DC-D465601B50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7187" y="-487363"/>
            <a:ext cx="487363" cy="487363"/>
          </a:xfrm>
          <a:prstGeom prst="rect">
            <a:avLst/>
          </a:prstGeom>
        </p:spPr>
      </p:pic>
      <p:pic>
        <p:nvPicPr>
          <p:cNvPr id="9" name="Wrong Answer">
            <a:hlinkClick r:id="" action="ppaction://media"/>
            <a:extLst>
              <a:ext uri="{FF2B5EF4-FFF2-40B4-BE49-F238E27FC236}">
                <a16:creationId xmlns:a16="http://schemas.microsoft.com/office/drawing/2014/main" id="{434837CC-0444-4A5D-8F18-17693F16F6E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94229" y="-487364"/>
            <a:ext cx="487363" cy="487363"/>
          </a:xfrm>
          <a:prstGeom prst="rect">
            <a:avLst/>
          </a:prstGeom>
        </p:spPr>
      </p:pic>
      <p:sp>
        <p:nvSpPr>
          <p:cNvPr id="5" name="Rectangle: Rounded Corners 4">
            <a:hlinkClick r:id="rId7" action="ppaction://hlinksldjump"/>
            <a:extLst>
              <a:ext uri="{FF2B5EF4-FFF2-40B4-BE49-F238E27FC236}">
                <a16:creationId xmlns:a16="http://schemas.microsoft.com/office/drawing/2014/main" id="{26E5F267-7BF8-5E16-5A1F-2A44EDD4BD57}"/>
              </a:ext>
            </a:extLst>
          </p:cNvPr>
          <p:cNvSpPr/>
          <p:nvPr/>
        </p:nvSpPr>
        <p:spPr>
          <a:xfrm>
            <a:off x="1306662" y="5859726"/>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55965694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childTnLst>
        </p:cTn>
      </p:par>
    </p:tnLst>
    <p:bldLst>
      <p:bldP spid="45"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Shape, arrow&#10;&#10;Description automatically generated">
            <a:extLst>
              <a:ext uri="{FF2B5EF4-FFF2-40B4-BE49-F238E27FC236}">
                <a16:creationId xmlns:a16="http://schemas.microsoft.com/office/drawing/2014/main" id="{C918DEF8-C118-4CDD-9339-5534A0B76A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8685"/>
          <a:stretch/>
        </p:blipFill>
        <p:spPr>
          <a:xfrm>
            <a:off x="0" y="0"/>
            <a:ext cx="12192000" cy="5196598"/>
          </a:xfrm>
          <a:prstGeom prst="rect">
            <a:avLst/>
          </a:prstGeom>
        </p:spPr>
      </p:pic>
      <p:grpSp>
        <p:nvGrpSpPr>
          <p:cNvPr id="56" name="Group 55">
            <a:extLst>
              <a:ext uri="{FF2B5EF4-FFF2-40B4-BE49-F238E27FC236}">
                <a16:creationId xmlns:a16="http://schemas.microsoft.com/office/drawing/2014/main" id="{5B73A967-424F-4E88-929B-0891FF5E9729}"/>
              </a:ext>
            </a:extLst>
          </p:cNvPr>
          <p:cNvGrpSpPr/>
          <p:nvPr/>
        </p:nvGrpSpPr>
        <p:grpSpPr>
          <a:xfrm>
            <a:off x="-136186" y="2747963"/>
            <a:ext cx="12340399" cy="4110038"/>
            <a:chOff x="-136186" y="2747963"/>
            <a:chExt cx="12340399" cy="4110038"/>
          </a:xfrm>
        </p:grpSpPr>
        <p:grpSp>
          <p:nvGrpSpPr>
            <p:cNvPr id="53" name="Group 52">
              <a:extLst>
                <a:ext uri="{FF2B5EF4-FFF2-40B4-BE49-F238E27FC236}">
                  <a16:creationId xmlns:a16="http://schemas.microsoft.com/office/drawing/2014/main" id="{1BAE0C72-406F-44D3-A2D1-B2BDAC3C82CB}"/>
                </a:ext>
              </a:extLst>
            </p:cNvPr>
            <p:cNvGrpSpPr/>
            <p:nvPr/>
          </p:nvGrpSpPr>
          <p:grpSpPr>
            <a:xfrm>
              <a:off x="-136186" y="2747963"/>
              <a:ext cx="12340399" cy="4110038"/>
              <a:chOff x="-136186" y="2747963"/>
              <a:chExt cx="12340399" cy="4110038"/>
            </a:xfrm>
          </p:grpSpPr>
          <p:sp>
            <p:nvSpPr>
              <p:cNvPr id="3" name="Rectangle 2">
                <a:extLst>
                  <a:ext uri="{FF2B5EF4-FFF2-40B4-BE49-F238E27FC236}">
                    <a16:creationId xmlns:a16="http://schemas.microsoft.com/office/drawing/2014/main" id="{4BC62F00-8C77-42ED-836E-C2EE7107F898}"/>
                  </a:ext>
                </a:extLst>
              </p:cNvPr>
              <p:cNvSpPr/>
              <p:nvPr/>
            </p:nvSpPr>
            <p:spPr>
              <a:xfrm>
                <a:off x="0" y="2747963"/>
                <a:ext cx="12192000" cy="4110038"/>
              </a:xfrm>
              <a:prstGeom prst="rect">
                <a:avLst/>
              </a:prstGeom>
              <a:solidFill>
                <a:srgbClr val="6DD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Parallelogram 39">
                <a:extLst>
                  <a:ext uri="{FF2B5EF4-FFF2-40B4-BE49-F238E27FC236}">
                    <a16:creationId xmlns:a16="http://schemas.microsoft.com/office/drawing/2014/main" id="{2E7D33A4-41C9-4C97-9837-412B81E45F81}"/>
                  </a:ext>
                </a:extLst>
              </p:cNvPr>
              <p:cNvSpPr/>
              <p:nvPr/>
            </p:nvSpPr>
            <p:spPr>
              <a:xfrm>
                <a:off x="-136186" y="2891231"/>
                <a:ext cx="3988339" cy="2848087"/>
              </a:xfrm>
              <a:prstGeom prst="parallelogram">
                <a:avLst>
                  <a:gd name="adj" fmla="val 1365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Parallelogram 44">
                <a:extLst>
                  <a:ext uri="{FF2B5EF4-FFF2-40B4-BE49-F238E27FC236}">
                    <a16:creationId xmlns:a16="http://schemas.microsoft.com/office/drawing/2014/main" id="{E4CC3523-F5BB-44FF-B080-0CC2C1A0386B}"/>
                  </a:ext>
                </a:extLst>
              </p:cNvPr>
              <p:cNvSpPr/>
              <p:nvPr/>
            </p:nvSpPr>
            <p:spPr>
              <a:xfrm flipV="1">
                <a:off x="3761549" y="2891231"/>
                <a:ext cx="8442664" cy="45719"/>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Parallelogram 45">
                <a:extLst>
                  <a:ext uri="{FF2B5EF4-FFF2-40B4-BE49-F238E27FC236}">
                    <a16:creationId xmlns:a16="http://schemas.microsoft.com/office/drawing/2014/main" id="{33AE38C2-CB49-4C56-A41E-1D62AF0A2BE9}"/>
                  </a:ext>
                </a:extLst>
              </p:cNvPr>
              <p:cNvSpPr/>
              <p:nvPr/>
            </p:nvSpPr>
            <p:spPr>
              <a:xfrm>
                <a:off x="1006174" y="4908085"/>
                <a:ext cx="2738136" cy="61994"/>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Parallelogram 50">
                <a:extLst>
                  <a:ext uri="{FF2B5EF4-FFF2-40B4-BE49-F238E27FC236}">
                    <a16:creationId xmlns:a16="http://schemas.microsoft.com/office/drawing/2014/main" id="{8BF47864-468E-4578-A6BF-0C6E7F274764}"/>
                  </a:ext>
                </a:extLst>
              </p:cNvPr>
              <p:cNvSpPr/>
              <p:nvPr/>
            </p:nvSpPr>
            <p:spPr>
              <a:xfrm>
                <a:off x="2862187" y="3508905"/>
                <a:ext cx="2373535" cy="45719"/>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Parallelogram 49">
                <a:extLst>
                  <a:ext uri="{FF2B5EF4-FFF2-40B4-BE49-F238E27FC236}">
                    <a16:creationId xmlns:a16="http://schemas.microsoft.com/office/drawing/2014/main" id="{A5A5DE25-A320-4E5E-ABAD-89FB594DA2A0}"/>
                  </a:ext>
                </a:extLst>
              </p:cNvPr>
              <p:cNvSpPr/>
              <p:nvPr/>
            </p:nvSpPr>
            <p:spPr>
              <a:xfrm>
                <a:off x="3578535" y="3508905"/>
                <a:ext cx="1678727" cy="1461175"/>
              </a:xfrm>
              <a:prstGeom prst="parallelogram">
                <a:avLst>
                  <a:gd name="adj" fmla="val 1074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5" name="Block Arc 54">
              <a:extLst>
                <a:ext uri="{FF2B5EF4-FFF2-40B4-BE49-F238E27FC236}">
                  <a16:creationId xmlns:a16="http://schemas.microsoft.com/office/drawing/2014/main" id="{E57C3635-0201-4116-A74A-88A9F1A3E538}"/>
                </a:ext>
              </a:extLst>
            </p:cNvPr>
            <p:cNvSpPr/>
            <p:nvPr/>
          </p:nvSpPr>
          <p:spPr>
            <a:xfrm rot="3704227">
              <a:off x="4056684" y="3569040"/>
              <a:ext cx="749561" cy="1206514"/>
            </a:xfrm>
            <a:prstGeom prst="blockArc">
              <a:avLst>
                <a:gd name="adj1" fmla="val 15469952"/>
                <a:gd name="adj2" fmla="val 4256132"/>
                <a:gd name="adj3" fmla="val 97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descr="A picture containing male, grate&#10;&#10;Description automatically generated">
            <a:extLst>
              <a:ext uri="{FF2B5EF4-FFF2-40B4-BE49-F238E27FC236}">
                <a16:creationId xmlns:a16="http://schemas.microsoft.com/office/drawing/2014/main" id="{BBDCF3AB-C970-4807-A10D-28B83BF7098E}"/>
              </a:ext>
            </a:extLst>
          </p:cNvPr>
          <p:cNvPicPr>
            <a:picLocks noChangeAspect="1"/>
          </p:cNvPicPr>
          <p:nvPr/>
        </p:nvPicPr>
        <p:blipFill>
          <a:blip r:embed="rId6">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97972" y="1489891"/>
            <a:ext cx="2545197" cy="2982653"/>
          </a:xfrm>
          <a:prstGeom prst="rect">
            <a:avLst/>
          </a:prstGeom>
          <a:effectLst>
            <a:outerShdw blurRad="76200" dir="18900000" sy="23000" kx="-1200000" algn="bl" rotWithShape="0">
              <a:prstClr val="black">
                <a:alpha val="20000"/>
              </a:prstClr>
            </a:outerShdw>
          </a:effectLst>
        </p:spPr>
      </p:pic>
      <p:grpSp>
        <p:nvGrpSpPr>
          <p:cNvPr id="139" name="Group 138">
            <a:extLst>
              <a:ext uri="{FF2B5EF4-FFF2-40B4-BE49-F238E27FC236}">
                <a16:creationId xmlns:a16="http://schemas.microsoft.com/office/drawing/2014/main" id="{A3F81DF7-240E-4DA4-A428-B38EFA1B63C2}"/>
              </a:ext>
            </a:extLst>
          </p:cNvPr>
          <p:cNvGrpSpPr/>
          <p:nvPr/>
        </p:nvGrpSpPr>
        <p:grpSpPr>
          <a:xfrm rot="986148" flipH="1">
            <a:off x="2072555" y="1709962"/>
            <a:ext cx="1453491" cy="2496122"/>
            <a:chOff x="4882323" y="1719006"/>
            <a:chExt cx="2112971" cy="3628666"/>
          </a:xfrm>
          <a:effectLst>
            <a:outerShdw blurRad="76200" dir="13500000" sy="23000" kx="1200000" algn="br" rotWithShape="0">
              <a:prstClr val="black">
                <a:alpha val="20000"/>
              </a:prstClr>
            </a:outerShdw>
          </a:effectLst>
          <a:scene3d>
            <a:camera prst="isometricOffAxis1Right"/>
            <a:lightRig rig="threePt" dir="t"/>
          </a:scene3d>
        </p:grpSpPr>
        <p:sp>
          <p:nvSpPr>
            <p:cNvPr id="140" name="Freeform: Shape 139">
              <a:extLst>
                <a:ext uri="{FF2B5EF4-FFF2-40B4-BE49-F238E27FC236}">
                  <a16:creationId xmlns:a16="http://schemas.microsoft.com/office/drawing/2014/main" id="{E79C0A28-330C-4157-BB3C-C3744EB3A9B1}"/>
                </a:ext>
              </a:extLst>
            </p:cNvPr>
            <p:cNvSpPr/>
            <p:nvPr/>
          </p:nvSpPr>
          <p:spPr>
            <a:xfrm rot="708098">
              <a:off x="5943720" y="2934617"/>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8D63C25-7549-4800-8D49-28B7D842FA79}"/>
                </a:ext>
              </a:extLst>
            </p:cNvPr>
            <p:cNvSpPr/>
            <p:nvPr/>
          </p:nvSpPr>
          <p:spPr>
            <a:xfrm rot="902007">
              <a:off x="5771386" y="4698526"/>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23248A8C-ABB4-4D8D-8FF4-EAEA5CA4555C}"/>
                </a:ext>
              </a:extLst>
            </p:cNvPr>
            <p:cNvSpPr/>
            <p:nvPr/>
          </p:nvSpPr>
          <p:spPr>
            <a:xfrm rot="708098">
              <a:off x="5843114" y="4352258"/>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AC4FFA6-CBAF-4351-9F58-FFC34507F59C}"/>
                </a:ext>
              </a:extLst>
            </p:cNvPr>
            <p:cNvSpPr/>
            <p:nvPr/>
          </p:nvSpPr>
          <p:spPr>
            <a:xfrm rot="3285713" flipH="1">
              <a:off x="5667228" y="5144420"/>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2E3E1E5F-E3DA-41AD-B12E-4BC9C4085EB7}"/>
                </a:ext>
              </a:extLst>
            </p:cNvPr>
            <p:cNvSpPr/>
            <p:nvPr/>
          </p:nvSpPr>
          <p:spPr>
            <a:xfrm rot="6551678">
              <a:off x="5454105" y="2977575"/>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BD6A2F5-37EF-472E-88A8-B36351942024}"/>
                </a:ext>
              </a:extLst>
            </p:cNvPr>
            <p:cNvSpPr/>
            <p:nvPr/>
          </p:nvSpPr>
          <p:spPr>
            <a:xfrm rot="7478780">
              <a:off x="5095195" y="2627121"/>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BFA05063-6A5D-45DB-9E83-83F956CE6129}"/>
                </a:ext>
              </a:extLst>
            </p:cNvPr>
            <p:cNvSpPr/>
            <p:nvPr/>
          </p:nvSpPr>
          <p:spPr>
            <a:xfrm rot="6014891">
              <a:off x="5654893" y="2995457"/>
              <a:ext cx="226497" cy="458247"/>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ECEAACA-6291-4195-ABA9-BF4EC511F78C}"/>
                </a:ext>
              </a:extLst>
            </p:cNvPr>
            <p:cNvSpPr/>
            <p:nvPr/>
          </p:nvSpPr>
          <p:spPr>
            <a:xfrm>
              <a:off x="5489262" y="4634979"/>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D1A5B718-F280-4CBE-B29B-5998CEF60D32}"/>
                </a:ext>
              </a:extLst>
            </p:cNvPr>
            <p:cNvSpPr/>
            <p:nvPr/>
          </p:nvSpPr>
          <p:spPr>
            <a:xfrm rot="391569">
              <a:off x="5479754" y="4303619"/>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607FBB0-6FED-43F6-93F0-0FFCE8C226B7}"/>
                </a:ext>
              </a:extLst>
            </p:cNvPr>
            <p:cNvSpPr/>
            <p:nvPr/>
          </p:nvSpPr>
          <p:spPr>
            <a:xfrm rot="228771">
              <a:off x="5443529" y="4007108"/>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EC72D0E5-CCFA-4838-82BF-096C9676DE12}"/>
                </a:ext>
              </a:extLst>
            </p:cNvPr>
            <p:cNvSpPr/>
            <p:nvPr/>
          </p:nvSpPr>
          <p:spPr>
            <a:xfrm rot="708098">
              <a:off x="5766589" y="4056453"/>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FD748D06-FF94-4AB3-9E63-5970C978240C}"/>
                </a:ext>
              </a:extLst>
            </p:cNvPr>
            <p:cNvSpPr/>
            <p:nvPr/>
          </p:nvSpPr>
          <p:spPr>
            <a:xfrm rot="708098">
              <a:off x="5542003" y="3111348"/>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5940FB8B-2D90-42EC-B615-C7B4A913D203}"/>
                </a:ext>
              </a:extLst>
            </p:cNvPr>
            <p:cNvSpPr/>
            <p:nvPr/>
          </p:nvSpPr>
          <p:spPr>
            <a:xfrm rot="20129734">
              <a:off x="6393621" y="3442783"/>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4D43702-9CEA-47FE-A3F2-0A5FB213E3F4}"/>
                </a:ext>
              </a:extLst>
            </p:cNvPr>
            <p:cNvSpPr/>
            <p:nvPr/>
          </p:nvSpPr>
          <p:spPr>
            <a:xfrm rot="19523295" flipH="1">
              <a:off x="6582758" y="3600114"/>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8A208D3-1BD7-4FCE-AC40-3414848512A2}"/>
                </a:ext>
              </a:extLst>
            </p:cNvPr>
            <p:cNvSpPr/>
            <p:nvPr/>
          </p:nvSpPr>
          <p:spPr>
            <a:xfrm rot="20856108">
              <a:off x="6286185" y="3204413"/>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55" name="Freeform: Shape 154">
              <a:extLst>
                <a:ext uri="{FF2B5EF4-FFF2-40B4-BE49-F238E27FC236}">
                  <a16:creationId xmlns:a16="http://schemas.microsoft.com/office/drawing/2014/main" id="{82D156E0-0A35-4E03-8C61-284288670786}"/>
                </a:ext>
              </a:extLst>
            </p:cNvPr>
            <p:cNvSpPr/>
            <p:nvPr/>
          </p:nvSpPr>
          <p:spPr>
            <a:xfrm rot="19866088">
              <a:off x="5374069" y="5091428"/>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FA4DF88E-7261-4760-8D34-3260A7C53C08}"/>
                </a:ext>
              </a:extLst>
            </p:cNvPr>
            <p:cNvSpPr/>
            <p:nvPr/>
          </p:nvSpPr>
          <p:spPr>
            <a:xfrm rot="708098">
              <a:off x="5523581" y="1821537"/>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870D44F5-AA75-45DA-B2B8-09FD79C268B2}"/>
                </a:ext>
              </a:extLst>
            </p:cNvPr>
            <p:cNvSpPr/>
            <p:nvPr/>
          </p:nvSpPr>
          <p:spPr>
            <a:xfrm rot="708098">
              <a:off x="6213467" y="2558331"/>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C3E6091-C95E-41DA-A17E-8C7F29EE00BC}"/>
                </a:ext>
              </a:extLst>
            </p:cNvPr>
            <p:cNvSpPr/>
            <p:nvPr/>
          </p:nvSpPr>
          <p:spPr>
            <a:xfrm rot="993537" flipH="1">
              <a:off x="5648430" y="232133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E3002B76-2940-4E83-B6FF-8163F2AE9335}"/>
                </a:ext>
              </a:extLst>
            </p:cNvPr>
            <p:cNvSpPr/>
            <p:nvPr/>
          </p:nvSpPr>
          <p:spPr>
            <a:xfrm rot="708098">
              <a:off x="6183917" y="2442202"/>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B439BAB6-A8EB-406D-9A25-84590376C6F5}"/>
                </a:ext>
              </a:extLst>
            </p:cNvPr>
            <p:cNvSpPr/>
            <p:nvPr/>
          </p:nvSpPr>
          <p:spPr>
            <a:xfrm rot="708098">
              <a:off x="5489190" y="1719006"/>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8EDFD510-CF95-4D13-8ADD-AB314DEAB448}"/>
                </a:ext>
              </a:extLst>
            </p:cNvPr>
            <p:cNvSpPr/>
            <p:nvPr/>
          </p:nvSpPr>
          <p:spPr>
            <a:xfrm rot="708098">
              <a:off x="5681132" y="2447105"/>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162" name="Ink 161">
                  <a:extLst>
                    <a:ext uri="{FF2B5EF4-FFF2-40B4-BE49-F238E27FC236}">
                      <a16:creationId xmlns:a16="http://schemas.microsoft.com/office/drawing/2014/main" id="{F9A5CD18-05E1-4602-8DBA-1260A93A4C4B}"/>
                    </a:ext>
                  </a:extLst>
                </p14:cNvPr>
                <p14:cNvContentPartPr/>
                <p14:nvPr/>
              </p14:nvContentPartPr>
              <p14:xfrm rot="708098">
                <a:off x="5901220" y="2743299"/>
                <a:ext cx="28440" cy="42480"/>
              </p14:xfrm>
            </p:contentPart>
          </mc:Choice>
          <mc:Fallback xmlns="">
            <p:pic>
              <p:nvPicPr>
                <p:cNvPr id="162" name="Ink 161">
                  <a:extLst>
                    <a:ext uri="{FF2B5EF4-FFF2-40B4-BE49-F238E27FC236}">
                      <a16:creationId xmlns:a16="http://schemas.microsoft.com/office/drawing/2014/main" id="{F9A5CD18-05E1-4602-8DBA-1260A93A4C4B}"/>
                    </a:ext>
                  </a:extLst>
                </p:cNvPr>
                <p:cNvPicPr/>
                <p:nvPr/>
              </p:nvPicPr>
              <p:blipFill>
                <a:blip r:embed="rId8"/>
                <a:stretch>
                  <a:fillRect/>
                </a:stretch>
              </p:blipFill>
              <p:spPr>
                <a:xfrm rot="708098">
                  <a:off x="5888053" y="2730188"/>
                  <a:ext cx="54247" cy="68178"/>
                </a:xfrm>
                <a:prstGeom prst="rect">
                  <a:avLst/>
                </a:prstGeom>
              </p:spPr>
            </p:pic>
          </mc:Fallback>
        </mc:AlternateContent>
        <p:sp>
          <p:nvSpPr>
            <p:cNvPr id="163" name="Freeform: Shape 162">
              <a:extLst>
                <a:ext uri="{FF2B5EF4-FFF2-40B4-BE49-F238E27FC236}">
                  <a16:creationId xmlns:a16="http://schemas.microsoft.com/office/drawing/2014/main" id="{1E75CAB2-1A41-4DDF-8181-A0DF1D7EE5BD}"/>
                </a:ext>
              </a:extLst>
            </p:cNvPr>
            <p:cNvSpPr/>
            <p:nvPr/>
          </p:nvSpPr>
          <p:spPr>
            <a:xfrm rot="708098">
              <a:off x="6600679" y="2784374"/>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FD1816A-B7A5-484F-ABE9-FADB40461C31}"/>
                </a:ext>
              </a:extLst>
            </p:cNvPr>
            <p:cNvSpPr/>
            <p:nvPr/>
          </p:nvSpPr>
          <p:spPr>
            <a:xfrm>
              <a:off x="5759765" y="2839312"/>
              <a:ext cx="305942" cy="71085"/>
            </a:xfrm>
            <a:custGeom>
              <a:avLst/>
              <a:gdLst>
                <a:gd name="connsiteX0" fmla="*/ 1938 w 305942"/>
                <a:gd name="connsiteY0" fmla="*/ 2211 h 71085"/>
                <a:gd name="connsiteX1" fmla="*/ 178919 w 305942"/>
                <a:gd name="connsiteY1" fmla="*/ 21875 h 71085"/>
                <a:gd name="connsiteX2" fmla="*/ 301822 w 305942"/>
                <a:gd name="connsiteY2" fmla="*/ 71036 h 71085"/>
                <a:gd name="connsiteX3" fmla="*/ 1938 w 305942"/>
                <a:gd name="connsiteY3" fmla="*/ 2211 h 71085"/>
              </a:gdLst>
              <a:ahLst/>
              <a:cxnLst>
                <a:cxn ang="0">
                  <a:pos x="connsiteX0" y="connsiteY0"/>
                </a:cxn>
                <a:cxn ang="0">
                  <a:pos x="connsiteX1" y="connsiteY1"/>
                </a:cxn>
                <a:cxn ang="0">
                  <a:pos x="connsiteX2" y="connsiteY2"/>
                </a:cxn>
                <a:cxn ang="0">
                  <a:pos x="connsiteX3" y="connsiteY3"/>
                </a:cxn>
              </a:cxnLst>
              <a:rect l="l" t="t" r="r" b="b"/>
              <a:pathLst>
                <a:path w="305942" h="71085">
                  <a:moveTo>
                    <a:pt x="1938" y="2211"/>
                  </a:moveTo>
                  <a:cubicBezTo>
                    <a:pt x="-18546" y="-5983"/>
                    <a:pt x="128938" y="10404"/>
                    <a:pt x="178919" y="21875"/>
                  </a:cubicBezTo>
                  <a:cubicBezTo>
                    <a:pt x="228900" y="33346"/>
                    <a:pt x="327222" y="72675"/>
                    <a:pt x="301822" y="71036"/>
                  </a:cubicBezTo>
                  <a:cubicBezTo>
                    <a:pt x="276422" y="69397"/>
                    <a:pt x="22422" y="10405"/>
                    <a:pt x="1938" y="2211"/>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BF8690BD-15B8-4D9B-8CB8-6760089273A8}"/>
              </a:ext>
            </a:extLst>
          </p:cNvPr>
          <p:cNvGrpSpPr/>
          <p:nvPr/>
        </p:nvGrpSpPr>
        <p:grpSpPr>
          <a:xfrm flipH="1">
            <a:off x="1633058" y="1887529"/>
            <a:ext cx="1413804" cy="2403612"/>
            <a:chOff x="4992235" y="1734987"/>
            <a:chExt cx="2088261" cy="3550259"/>
          </a:xfrm>
          <a:effectLst>
            <a:outerShdw blurRad="76200" dir="13500000" sy="23000" kx="1200000" algn="br" rotWithShape="0">
              <a:prstClr val="black">
                <a:alpha val="20000"/>
              </a:prstClr>
            </a:outerShdw>
          </a:effectLst>
          <a:scene3d>
            <a:camera prst="isometricOffAxis1Right"/>
            <a:lightRig rig="threePt" dir="t"/>
          </a:scene3d>
        </p:grpSpPr>
        <p:sp>
          <p:nvSpPr>
            <p:cNvPr id="62" name="Freeform: Shape 61">
              <a:extLst>
                <a:ext uri="{FF2B5EF4-FFF2-40B4-BE49-F238E27FC236}">
                  <a16:creationId xmlns:a16="http://schemas.microsoft.com/office/drawing/2014/main" id="{D77B7490-53F9-4369-88AE-191545C039C9}"/>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0A9C9A1C-C7DF-4691-A82B-566B56D72632}"/>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9764E385-4DAB-4F5D-8F06-097AAA46B4DC}"/>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20677454-0E4B-4D10-9226-9CDCBF66F8E6}"/>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84DE6786-E640-48CE-B0AE-A938556BB332}"/>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8E30BA6-0005-4A7D-8725-EA2DC0F3E036}"/>
                </a:ext>
              </a:extLst>
            </p:cNvPr>
            <p:cNvSpPr/>
            <p:nvPr/>
          </p:nvSpPr>
          <p:spPr>
            <a:xfrm rot="4070481">
              <a:off x="5205107" y="344038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B28B6C2-8D21-474D-8585-A93E25AC1241}"/>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EAF06C9-6E5D-4336-9CBB-A3585E16B3B2}"/>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65CA8FB-B13F-4F59-89CE-7FE49F8CDA85}"/>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AB68E9D-C2AF-42E2-A21A-CA973F4B14E0}"/>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2287A1B5-7D8B-4265-938F-D19CADB1830B}"/>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9BDA16B-C094-486E-81FC-713AFF2D447C}"/>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0C4B753-940C-4497-8EF3-595895F9EE30}"/>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C6593A-A34C-4776-AB16-24AE504EFC23}"/>
                </a:ext>
              </a:extLst>
            </p:cNvPr>
            <p:cNvSpPr/>
            <p:nvPr/>
          </p:nvSpPr>
          <p:spPr>
            <a:xfrm rot="16884503" flipH="1">
              <a:off x="6670057" y="3390701"/>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6B70399A-52CC-44AD-8705-B2E4449235C1}"/>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7" name="Freeform: Shape 76">
              <a:extLst>
                <a:ext uri="{FF2B5EF4-FFF2-40B4-BE49-F238E27FC236}">
                  <a16:creationId xmlns:a16="http://schemas.microsoft.com/office/drawing/2014/main" id="{9C9B9F23-AD84-4296-BF53-3F23C41F38C1}"/>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48A121C6-C8E8-4CB5-84EC-1F6043EB612F}"/>
                </a:ext>
              </a:extLst>
            </p:cNvPr>
            <p:cNvSpPr/>
            <p:nvPr/>
          </p:nvSpPr>
          <p:spPr>
            <a:xfrm>
              <a:off x="5356335" y="1844882"/>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D85AB7FC-768B-4B3D-9322-83A2F54A91B9}"/>
                </a:ext>
              </a:extLst>
            </p:cNvPr>
            <p:cNvSpPr/>
            <p:nvPr/>
          </p:nvSpPr>
          <p:spPr>
            <a:xfrm>
              <a:off x="607998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C5F247E9-EDAB-4070-BBC7-733BC7FFBCC4}"/>
                </a:ext>
              </a:extLst>
            </p:cNvPr>
            <p:cNvSpPr/>
            <p:nvPr/>
          </p:nvSpPr>
          <p:spPr>
            <a:xfrm rot="285439" flipH="1">
              <a:off x="5469989" y="243018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2CAC2F02-406E-44AE-A16A-44525CD8CF7D}"/>
                </a:ext>
              </a:extLst>
            </p:cNvPr>
            <p:cNvSpPr/>
            <p:nvPr/>
          </p:nvSpPr>
          <p:spPr>
            <a:xfrm>
              <a:off x="6018610" y="2436401"/>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F77F489-0358-436D-B255-AB822D9FFBA7}"/>
                </a:ext>
              </a:extLst>
            </p:cNvPr>
            <p:cNvSpPr/>
            <p:nvPr/>
          </p:nvSpPr>
          <p:spPr>
            <a:xfrm>
              <a:off x="5276136" y="1734987"/>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A6C32D3B-AEEF-41FC-B573-4833DEE36F2A}"/>
                </a:ext>
              </a:extLst>
            </p:cNvPr>
            <p:cNvSpPr/>
            <p:nvPr/>
          </p:nvSpPr>
          <p:spPr>
            <a:xfrm>
              <a:off x="553615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84" name="Ink 83">
                  <a:extLst>
                    <a:ext uri="{FF2B5EF4-FFF2-40B4-BE49-F238E27FC236}">
                      <a16:creationId xmlns:a16="http://schemas.microsoft.com/office/drawing/2014/main" id="{C88C6D64-6314-40FF-9EB0-855598E7DB10}"/>
                    </a:ext>
                  </a:extLst>
                </p14:cNvPr>
                <p14:cNvContentPartPr/>
                <p14:nvPr/>
              </p14:nvContentPartPr>
              <p14:xfrm>
                <a:off x="5800799" y="2815191"/>
                <a:ext cx="28440" cy="42480"/>
              </p14:xfrm>
            </p:contentPart>
          </mc:Choice>
          <mc:Fallback xmlns="">
            <p:pic>
              <p:nvPicPr>
                <p:cNvPr id="84" name="Ink 83">
                  <a:extLst>
                    <a:ext uri="{FF2B5EF4-FFF2-40B4-BE49-F238E27FC236}">
                      <a16:creationId xmlns:a16="http://schemas.microsoft.com/office/drawing/2014/main" id="{C88C6D64-6314-40FF-9EB0-855598E7DB10}"/>
                    </a:ext>
                  </a:extLst>
                </p:cNvPr>
                <p:cNvPicPr/>
                <p:nvPr/>
              </p:nvPicPr>
              <p:blipFill>
                <a:blip r:embed="rId10"/>
                <a:stretch>
                  <a:fillRect/>
                </a:stretch>
              </p:blipFill>
              <p:spPr>
                <a:xfrm>
                  <a:off x="5787384" y="2801916"/>
                  <a:ext cx="54734" cy="68499"/>
                </a:xfrm>
                <a:prstGeom prst="rect">
                  <a:avLst/>
                </a:prstGeom>
              </p:spPr>
            </p:pic>
          </mc:Fallback>
        </mc:AlternateContent>
        <p:sp>
          <p:nvSpPr>
            <p:cNvPr id="85" name="Freeform: Shape 84">
              <a:extLst>
                <a:ext uri="{FF2B5EF4-FFF2-40B4-BE49-F238E27FC236}">
                  <a16:creationId xmlns:a16="http://schemas.microsoft.com/office/drawing/2014/main" id="{E83D5964-6677-4620-B35E-5EB4B08CA416}"/>
                </a:ext>
              </a:extLst>
            </p:cNvPr>
            <p:cNvSpPr/>
            <p:nvPr/>
          </p:nvSpPr>
          <p:spPr>
            <a:xfrm>
              <a:off x="6505457" y="2702496"/>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BAE4FF9B-ECEB-4BD1-8C26-95FD80E6FD73}"/>
                </a:ext>
              </a:extLst>
            </p:cNvPr>
            <p:cNvSpPr/>
            <p:nvPr/>
          </p:nvSpPr>
          <p:spPr>
            <a:xfrm>
              <a:off x="5691343" y="2958546"/>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 name="Picture 19" descr="A picture containing toy, doll&#10;&#10;Description automatically generated">
            <a:extLst>
              <a:ext uri="{FF2B5EF4-FFF2-40B4-BE49-F238E27FC236}">
                <a16:creationId xmlns:a16="http://schemas.microsoft.com/office/drawing/2014/main" id="{D6E54D78-26B4-4B75-950B-243F32036C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1535" y="2334871"/>
            <a:ext cx="2604569" cy="4380411"/>
          </a:xfrm>
          <a:prstGeom prst="rect">
            <a:avLst/>
          </a:prstGeom>
          <a:effectLst>
            <a:outerShdw blurRad="76200" dir="18900000" sy="23000" kx="-1200000" algn="bl" rotWithShape="0">
              <a:prstClr val="black">
                <a:alpha val="20000"/>
              </a:prstClr>
            </a:outerShdw>
          </a:effectLst>
        </p:spPr>
      </p:pic>
      <p:pic>
        <p:nvPicPr>
          <p:cNvPr id="30" name="Picture 29" descr="Icon&#10;&#10;Description automatically generated">
            <a:extLst>
              <a:ext uri="{FF2B5EF4-FFF2-40B4-BE49-F238E27FC236}">
                <a16:creationId xmlns:a16="http://schemas.microsoft.com/office/drawing/2014/main" id="{37718F46-7F62-42B8-834B-2291A97CDA0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072328" y="5892485"/>
            <a:ext cx="824170" cy="822797"/>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C6973612-8821-4686-AED8-6363116DC49A}"/>
              </a:ext>
            </a:extLst>
          </p:cNvPr>
          <p:cNvGrpSpPr/>
          <p:nvPr/>
        </p:nvGrpSpPr>
        <p:grpSpPr>
          <a:xfrm>
            <a:off x="8732493" y="1725468"/>
            <a:ext cx="1355671" cy="2296074"/>
            <a:chOff x="8732491" y="1725468"/>
            <a:chExt cx="1355671" cy="2296074"/>
          </a:xfrm>
          <a:effectLst>
            <a:outerShdw blurRad="76200" dir="18900000" sy="23000" kx="-1200000" algn="bl" rotWithShape="0">
              <a:prstClr val="black">
                <a:alpha val="20000"/>
              </a:prstClr>
            </a:outerShdw>
          </a:effectLst>
        </p:grpSpPr>
        <p:sp>
          <p:nvSpPr>
            <p:cNvPr id="6" name="Freeform: Shape 5">
              <a:extLst>
                <a:ext uri="{FF2B5EF4-FFF2-40B4-BE49-F238E27FC236}">
                  <a16:creationId xmlns:a16="http://schemas.microsoft.com/office/drawing/2014/main" id="{BB459566-5749-4840-8C1A-85A1E48F66B2}"/>
                </a:ext>
              </a:extLst>
            </p:cNvPr>
            <p:cNvSpPr/>
            <p:nvPr/>
          </p:nvSpPr>
          <p:spPr>
            <a:xfrm>
              <a:off x="9418628" y="2536161"/>
              <a:ext cx="127192" cy="187340"/>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9CF27F0C-4992-46F3-887E-867C003824EB}"/>
                </a:ext>
              </a:extLst>
            </p:cNvPr>
            <p:cNvSpPr/>
            <p:nvPr/>
          </p:nvSpPr>
          <p:spPr>
            <a:xfrm rot="17231717">
              <a:off x="9679242" y="3634252"/>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0D7BA37-1B0C-4502-9D1F-CEF84390F2CD}"/>
                </a:ext>
              </a:extLst>
            </p:cNvPr>
            <p:cNvSpPr/>
            <p:nvPr/>
          </p:nvSpPr>
          <p:spPr>
            <a:xfrm>
              <a:off x="9561890"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DC270E4-A44F-4DDD-B345-24E48E205234}"/>
                </a:ext>
              </a:extLst>
            </p:cNvPr>
            <p:cNvSpPr/>
            <p:nvPr/>
          </p:nvSpPr>
          <p:spPr>
            <a:xfrm rot="17267607">
              <a:off x="9765502" y="3846839"/>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8C55532-ECED-4879-8459-16BB5ADC926E}"/>
                </a:ext>
              </a:extLst>
            </p:cNvPr>
            <p:cNvSpPr/>
            <p:nvPr/>
          </p:nvSpPr>
          <p:spPr>
            <a:xfrm rot="3960558">
              <a:off x="9108578" y="2727227"/>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2D80DA7-8F12-48A6-BE09-E8C54F93801A}"/>
                </a:ext>
              </a:extLst>
            </p:cNvPr>
            <p:cNvSpPr/>
            <p:nvPr/>
          </p:nvSpPr>
          <p:spPr>
            <a:xfrm rot="7657645">
              <a:off x="8873752" y="2558118"/>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4E65FC7-A014-4B2A-B93E-3157B30E4C84}"/>
                </a:ext>
              </a:extLst>
            </p:cNvPr>
            <p:cNvSpPr/>
            <p:nvPr/>
          </p:nvSpPr>
          <p:spPr>
            <a:xfrm rot="3691782">
              <a:off x="9224364" y="2651056"/>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C53B43A-99D4-4CAC-AEA2-C385CA75FBA6}"/>
                </a:ext>
              </a:extLst>
            </p:cNvPr>
            <p:cNvSpPr/>
            <p:nvPr/>
          </p:nvSpPr>
          <p:spPr>
            <a:xfrm rot="17844940">
              <a:off x="9434024" y="3655417"/>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AABB538-0320-42FD-9B21-A09A572AA8E1}"/>
                </a:ext>
              </a:extLst>
            </p:cNvPr>
            <p:cNvSpPr/>
            <p:nvPr/>
          </p:nvSpPr>
          <p:spPr>
            <a:xfrm>
              <a:off x="9326113"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C2DCFE3-D0E6-4A9C-AE18-BDAA993BC5E5}"/>
                </a:ext>
              </a:extLst>
            </p:cNvPr>
            <p:cNvSpPr/>
            <p:nvPr/>
          </p:nvSpPr>
          <p:spPr>
            <a:xfrm>
              <a:off x="9263817"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AB2B8E2-2AC0-49EA-9052-0C69DC5FDB61}"/>
                </a:ext>
              </a:extLst>
            </p:cNvPr>
            <p:cNvSpPr/>
            <p:nvPr/>
          </p:nvSpPr>
          <p:spPr>
            <a:xfrm rot="21382126">
              <a:off x="9471618"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011A5CB-0695-4F4A-94E0-66D21725E2BC}"/>
                </a:ext>
              </a:extLst>
            </p:cNvPr>
            <p:cNvSpPr/>
            <p:nvPr/>
          </p:nvSpPr>
          <p:spPr>
            <a:xfrm>
              <a:off x="9233608" y="2657136"/>
              <a:ext cx="543014" cy="738194"/>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CE16272-8287-4CE0-B3D1-EAC59CB585CE}"/>
                </a:ext>
              </a:extLst>
            </p:cNvPr>
            <p:cNvSpPr/>
            <p:nvPr/>
          </p:nvSpPr>
          <p:spPr>
            <a:xfrm rot="17835675">
              <a:off x="9844303" y="2676385"/>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FD8E324-AF48-444D-9238-978D32754AB6}"/>
                </a:ext>
              </a:extLst>
            </p:cNvPr>
            <p:cNvSpPr/>
            <p:nvPr/>
          </p:nvSpPr>
          <p:spPr>
            <a:xfrm rot="1304998" flipV="1">
              <a:off x="9957056" y="2454149"/>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AE6A84B-A311-431C-96BF-E1071CC6CB9A}"/>
                </a:ext>
              </a:extLst>
            </p:cNvPr>
            <p:cNvSpPr/>
            <p:nvPr/>
          </p:nvSpPr>
          <p:spPr>
            <a:xfrm rot="17418442">
              <a:off x="9671582" y="2616672"/>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3" name="Freeform: Shape 22">
              <a:extLst>
                <a:ext uri="{FF2B5EF4-FFF2-40B4-BE49-F238E27FC236}">
                  <a16:creationId xmlns:a16="http://schemas.microsoft.com/office/drawing/2014/main" id="{20905DE5-3C26-448A-A934-D39A63287EF8}"/>
                </a:ext>
              </a:extLst>
            </p:cNvPr>
            <p:cNvSpPr/>
            <p:nvPr/>
          </p:nvSpPr>
          <p:spPr>
            <a:xfrm rot="18437314">
              <a:off x="9488020" y="3886665"/>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5DE6FBB-6016-420F-B834-D587AF70EBF6}"/>
                </a:ext>
              </a:extLst>
            </p:cNvPr>
            <p:cNvSpPr/>
            <p:nvPr/>
          </p:nvSpPr>
          <p:spPr>
            <a:xfrm>
              <a:off x="9054980" y="1786518"/>
              <a:ext cx="876120" cy="854707"/>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4251ED30-3065-4C2D-9E1D-ECE096369D1B}"/>
                </a:ext>
              </a:extLst>
            </p:cNvPr>
            <p:cNvSpPr/>
            <p:nvPr/>
          </p:nvSpPr>
          <p:spPr>
            <a:xfrm>
              <a:off x="9535193"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4D08027-3B2B-417F-A32D-39B11759D4BE}"/>
                </a:ext>
              </a:extLst>
            </p:cNvPr>
            <p:cNvSpPr/>
            <p:nvPr/>
          </p:nvSpPr>
          <p:spPr>
            <a:xfrm flipH="1">
              <a:off x="9130401" y="2174924"/>
              <a:ext cx="168859"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C0B5AE8E-041E-4EA7-A9CF-C375B871ADE4}"/>
                </a:ext>
              </a:extLst>
            </p:cNvPr>
            <p:cNvSpPr/>
            <p:nvPr/>
          </p:nvSpPr>
          <p:spPr>
            <a:xfrm rot="225712">
              <a:off x="9494464" y="2179049"/>
              <a:ext cx="185575"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0EE366A-36C9-4B72-8CDB-5F59BABAADBA}"/>
                </a:ext>
              </a:extLst>
            </p:cNvPr>
            <p:cNvSpPr/>
            <p:nvPr/>
          </p:nvSpPr>
          <p:spPr>
            <a:xfrm>
              <a:off x="9001760" y="1725468"/>
              <a:ext cx="999448" cy="68967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17958">
                  <a:moveTo>
                    <a:pt x="419507" y="579130"/>
                  </a:moveTo>
                  <a:cubicBezTo>
                    <a:pt x="436969" y="555952"/>
                    <a:pt x="457925" y="533410"/>
                    <a:pt x="482372" y="516265"/>
                  </a:cubicBezTo>
                  <a:cubicBezTo>
                    <a:pt x="506820" y="499120"/>
                    <a:pt x="541745" y="466100"/>
                    <a:pt x="566192" y="476260"/>
                  </a:cubicBezTo>
                  <a:cubicBezTo>
                    <a:pt x="590639" y="486420"/>
                    <a:pt x="611912" y="529600"/>
                    <a:pt x="629057" y="577225"/>
                  </a:cubicBezTo>
                  <a:cubicBezTo>
                    <a:pt x="646202" y="624850"/>
                    <a:pt x="661759" y="700097"/>
                    <a:pt x="669062" y="762010"/>
                  </a:cubicBezTo>
                  <a:cubicBezTo>
                    <a:pt x="676365" y="823923"/>
                    <a:pt x="659220" y="921712"/>
                    <a:pt x="672872" y="914410"/>
                  </a:cubicBezTo>
                  <a:cubicBezTo>
                    <a:pt x="686524" y="907108"/>
                    <a:pt x="744945" y="781060"/>
                    <a:pt x="750977" y="718195"/>
                  </a:cubicBezTo>
                  <a:cubicBezTo>
                    <a:pt x="757009" y="655330"/>
                    <a:pt x="750342" y="551825"/>
                    <a:pt x="777647" y="582940"/>
                  </a:cubicBezTo>
                  <a:cubicBezTo>
                    <a:pt x="804952" y="614055"/>
                    <a:pt x="988150" y="819160"/>
                    <a:pt x="1040537" y="870595"/>
                  </a:cubicBezTo>
                  <a:cubicBezTo>
                    <a:pt x="1092925" y="922030"/>
                    <a:pt x="1099909" y="915997"/>
                    <a:pt x="1091972" y="891550"/>
                  </a:cubicBezTo>
                  <a:cubicBezTo>
                    <a:pt x="1084035" y="867103"/>
                    <a:pt x="975767" y="710575"/>
                    <a:pt x="992912" y="723910"/>
                  </a:cubicBezTo>
                  <a:cubicBezTo>
                    <a:pt x="1010057" y="737245"/>
                    <a:pt x="1165315" y="950605"/>
                    <a:pt x="1194842" y="971560"/>
                  </a:cubicBezTo>
                  <a:cubicBezTo>
                    <a:pt x="1224370" y="992515"/>
                    <a:pt x="1153249" y="851863"/>
                    <a:pt x="1170077" y="849640"/>
                  </a:cubicBezTo>
                  <a:cubicBezTo>
                    <a:pt x="1186905" y="847417"/>
                    <a:pt x="1267232" y="912822"/>
                    <a:pt x="1295807" y="958225"/>
                  </a:cubicBezTo>
                  <a:cubicBezTo>
                    <a:pt x="1324382" y="1003628"/>
                    <a:pt x="1330097" y="1115705"/>
                    <a:pt x="1341527" y="1122055"/>
                  </a:cubicBezTo>
                  <a:cubicBezTo>
                    <a:pt x="1352957" y="1128405"/>
                    <a:pt x="1355268" y="980650"/>
                    <a:pt x="1364387" y="996325"/>
                  </a:cubicBezTo>
                  <a:cubicBezTo>
                    <a:pt x="1373506" y="1012001"/>
                    <a:pt x="1380659" y="1199107"/>
                    <a:pt x="1396242" y="1216108"/>
                  </a:cubicBezTo>
                  <a:cubicBezTo>
                    <a:pt x="1411825" y="1233109"/>
                    <a:pt x="1435806" y="1128153"/>
                    <a:pt x="1457887" y="1098331"/>
                  </a:cubicBezTo>
                  <a:cubicBezTo>
                    <a:pt x="1479968" y="1068509"/>
                    <a:pt x="1504441" y="1047627"/>
                    <a:pt x="1528727" y="1037173"/>
                  </a:cubicBezTo>
                  <a:cubicBezTo>
                    <a:pt x="1553013" y="1026719"/>
                    <a:pt x="1553404" y="1018268"/>
                    <a:pt x="1603606" y="1035608"/>
                  </a:cubicBezTo>
                  <a:cubicBezTo>
                    <a:pt x="1653808" y="1052948"/>
                    <a:pt x="1652501" y="1113164"/>
                    <a:pt x="1663804" y="1091377"/>
                  </a:cubicBezTo>
                  <a:cubicBezTo>
                    <a:pt x="1675107" y="1069590"/>
                    <a:pt x="1670298" y="949420"/>
                    <a:pt x="1671424" y="904885"/>
                  </a:cubicBezTo>
                  <a:cubicBezTo>
                    <a:pt x="1672550" y="860350"/>
                    <a:pt x="1658869" y="826707"/>
                    <a:pt x="1670561" y="824167"/>
                  </a:cubicBezTo>
                  <a:cubicBezTo>
                    <a:pt x="1682253" y="821627"/>
                    <a:pt x="1736409" y="907624"/>
                    <a:pt x="1741577" y="889645"/>
                  </a:cubicBezTo>
                  <a:cubicBezTo>
                    <a:pt x="1746745" y="871666"/>
                    <a:pt x="1708240" y="762010"/>
                    <a:pt x="1701572" y="716290"/>
                  </a:cubicBezTo>
                  <a:cubicBezTo>
                    <a:pt x="1694905" y="670570"/>
                    <a:pt x="1688237" y="621992"/>
                    <a:pt x="1701572" y="615325"/>
                  </a:cubicBezTo>
                  <a:cubicBezTo>
                    <a:pt x="1714907" y="608658"/>
                    <a:pt x="1825715" y="744865"/>
                    <a:pt x="1781582" y="676285"/>
                  </a:cubicBezTo>
                  <a:cubicBezTo>
                    <a:pt x="1737449" y="607705"/>
                    <a:pt x="1753007" y="593418"/>
                    <a:pt x="1733957" y="546745"/>
                  </a:cubicBezTo>
                  <a:cubicBezTo>
                    <a:pt x="1714907" y="500073"/>
                    <a:pt x="1706652" y="450860"/>
                    <a:pt x="1667282" y="396250"/>
                  </a:cubicBezTo>
                  <a:cubicBezTo>
                    <a:pt x="1627912" y="341640"/>
                    <a:pt x="1548219" y="263535"/>
                    <a:pt x="1497737" y="219085"/>
                  </a:cubicBezTo>
                  <a:cubicBezTo>
                    <a:pt x="1447255" y="174635"/>
                    <a:pt x="1366292" y="148600"/>
                    <a:pt x="1364387" y="129550"/>
                  </a:cubicBezTo>
                  <a:cubicBezTo>
                    <a:pt x="1362482" y="110500"/>
                    <a:pt x="1451700" y="114627"/>
                    <a:pt x="1486307" y="104785"/>
                  </a:cubicBezTo>
                  <a:cubicBezTo>
                    <a:pt x="1520914" y="94943"/>
                    <a:pt x="1596479" y="77480"/>
                    <a:pt x="1572032" y="70495"/>
                  </a:cubicBezTo>
                  <a:cubicBezTo>
                    <a:pt x="1547585" y="63510"/>
                    <a:pt x="1413599" y="71765"/>
                    <a:pt x="1339622" y="62875"/>
                  </a:cubicBezTo>
                  <a:cubicBezTo>
                    <a:pt x="1265645" y="53985"/>
                    <a:pt x="1198335" y="27632"/>
                    <a:pt x="1128167" y="17155"/>
                  </a:cubicBezTo>
                  <a:cubicBezTo>
                    <a:pt x="1058000" y="6677"/>
                    <a:pt x="998310" y="-308"/>
                    <a:pt x="918617" y="10"/>
                  </a:cubicBezTo>
                  <a:cubicBezTo>
                    <a:pt x="838925" y="327"/>
                    <a:pt x="723037" y="9853"/>
                    <a:pt x="650012" y="19060"/>
                  </a:cubicBezTo>
                  <a:cubicBezTo>
                    <a:pt x="576987" y="28267"/>
                    <a:pt x="529997" y="34300"/>
                    <a:pt x="480467" y="55255"/>
                  </a:cubicBezTo>
                  <a:cubicBezTo>
                    <a:pt x="430937" y="76210"/>
                    <a:pt x="382677" y="118120"/>
                    <a:pt x="352832" y="144790"/>
                  </a:cubicBezTo>
                  <a:cubicBezTo>
                    <a:pt x="322987" y="171460"/>
                    <a:pt x="322352" y="193050"/>
                    <a:pt x="301397" y="215275"/>
                  </a:cubicBezTo>
                  <a:cubicBezTo>
                    <a:pt x="280442" y="237500"/>
                    <a:pt x="250597" y="258773"/>
                    <a:pt x="227102" y="278140"/>
                  </a:cubicBezTo>
                  <a:cubicBezTo>
                    <a:pt x="203607" y="297507"/>
                    <a:pt x="184557" y="296872"/>
                    <a:pt x="160427" y="331480"/>
                  </a:cubicBezTo>
                  <a:cubicBezTo>
                    <a:pt x="136297" y="366088"/>
                    <a:pt x="106134" y="428635"/>
                    <a:pt x="82322" y="485785"/>
                  </a:cubicBezTo>
                  <a:cubicBezTo>
                    <a:pt x="58510" y="542935"/>
                    <a:pt x="30887" y="632788"/>
                    <a:pt x="17552" y="674380"/>
                  </a:cubicBezTo>
                  <a:cubicBezTo>
                    <a:pt x="4217" y="715972"/>
                    <a:pt x="-4355" y="734705"/>
                    <a:pt x="2312" y="735340"/>
                  </a:cubicBezTo>
                  <a:cubicBezTo>
                    <a:pt x="8979" y="735975"/>
                    <a:pt x="48667" y="648980"/>
                    <a:pt x="57557" y="678190"/>
                  </a:cubicBezTo>
                  <a:cubicBezTo>
                    <a:pt x="66447" y="707400"/>
                    <a:pt x="53747" y="858848"/>
                    <a:pt x="55652" y="910600"/>
                  </a:cubicBezTo>
                  <a:cubicBezTo>
                    <a:pt x="57557" y="962352"/>
                    <a:pt x="62002" y="991880"/>
                    <a:pt x="68987" y="988705"/>
                  </a:cubicBezTo>
                  <a:cubicBezTo>
                    <a:pt x="75972" y="985530"/>
                    <a:pt x="78512" y="891232"/>
                    <a:pt x="97562" y="891550"/>
                  </a:cubicBezTo>
                  <a:cubicBezTo>
                    <a:pt x="116612" y="891868"/>
                    <a:pt x="170269" y="994738"/>
                    <a:pt x="183287" y="990610"/>
                  </a:cubicBezTo>
                  <a:cubicBezTo>
                    <a:pt x="196304" y="986483"/>
                    <a:pt x="175032" y="910917"/>
                    <a:pt x="175667" y="866785"/>
                  </a:cubicBezTo>
                  <a:cubicBezTo>
                    <a:pt x="176302" y="822653"/>
                    <a:pt x="175032" y="722005"/>
                    <a:pt x="187097" y="725815"/>
                  </a:cubicBezTo>
                  <a:cubicBezTo>
                    <a:pt x="199162" y="729625"/>
                    <a:pt x="241390" y="899170"/>
                    <a:pt x="248057" y="889645"/>
                  </a:cubicBezTo>
                  <a:cubicBezTo>
                    <a:pt x="254724" y="880120"/>
                    <a:pt x="222022" y="734388"/>
                    <a:pt x="227102" y="668665"/>
                  </a:cubicBezTo>
                  <a:cubicBezTo>
                    <a:pt x="232182" y="602942"/>
                    <a:pt x="262027" y="521980"/>
                    <a:pt x="278537" y="495310"/>
                  </a:cubicBezTo>
                  <a:cubicBezTo>
                    <a:pt x="295047" y="468640"/>
                    <a:pt x="308382" y="469910"/>
                    <a:pt x="331877" y="483880"/>
                  </a:cubicBezTo>
                  <a:cubicBezTo>
                    <a:pt x="355372" y="497850"/>
                    <a:pt x="402045" y="602308"/>
                    <a:pt x="419507" y="579130"/>
                  </a:cubicBezTo>
                  <a:close/>
                </a:path>
              </a:pathLst>
            </a:custGeom>
            <a:solidFill>
              <a:schemeClr val="tx1">
                <a:lumMod val="85000"/>
                <a:lumOff val="15000"/>
              </a:schemeClr>
            </a:solidFill>
            <a:ln>
              <a:noFill/>
            </a:ln>
            <a:effectLst/>
            <a:scene3d>
              <a:camera prst="orthographicFront">
                <a:rot lat="0" lon="0" rev="0"/>
              </a:camera>
              <a:lightRig rig="harsh" dir="t"/>
            </a:scene3d>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69A72AE-DFCD-4F3A-B871-FB4C051431A9}"/>
                </a:ext>
              </a:extLst>
            </p:cNvPr>
            <p:cNvSpPr/>
            <p:nvPr/>
          </p:nvSpPr>
          <p:spPr>
            <a:xfrm>
              <a:off x="9174308"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31" name="Ink 30">
                  <a:extLst>
                    <a:ext uri="{FF2B5EF4-FFF2-40B4-BE49-F238E27FC236}">
                      <a16:creationId xmlns:a16="http://schemas.microsoft.com/office/drawing/2014/main" id="{A0C43635-DC1D-4CFC-9E95-F4CCA1DEBB97}"/>
                    </a:ext>
                  </a:extLst>
                </p14:cNvPr>
                <p14:cNvContentPartPr/>
                <p14:nvPr/>
              </p14:nvContentPartPr>
              <p14:xfrm>
                <a:off x="9349925" y="2430413"/>
                <a:ext cx="18873" cy="28190"/>
              </p14:xfrm>
            </p:contentPart>
          </mc:Choice>
          <mc:Fallback xmlns="">
            <p:pic>
              <p:nvPicPr>
                <p:cNvPr id="31" name="Ink 30">
                  <a:extLst>
                    <a:ext uri="{FF2B5EF4-FFF2-40B4-BE49-F238E27FC236}">
                      <a16:creationId xmlns:a16="http://schemas.microsoft.com/office/drawing/2014/main" id="{A0C43635-DC1D-4CFC-9E95-F4CCA1DEBB97}"/>
                    </a:ext>
                  </a:extLst>
                </p:cNvPr>
                <p:cNvPicPr/>
                <p:nvPr/>
              </p:nvPicPr>
              <p:blipFill>
                <a:blip r:embed="rId14"/>
                <a:stretch>
                  <a:fillRect/>
                </a:stretch>
              </p:blipFill>
              <p:spPr>
                <a:xfrm>
                  <a:off x="9340851" y="2421492"/>
                  <a:ext cx="36657" cy="45675"/>
                </a:xfrm>
                <a:prstGeom prst="rect">
                  <a:avLst/>
                </a:prstGeom>
              </p:spPr>
            </p:pic>
          </mc:Fallback>
        </mc:AlternateContent>
        <p:sp>
          <p:nvSpPr>
            <p:cNvPr id="32" name="Freeform: Shape 31">
              <a:extLst>
                <a:ext uri="{FF2B5EF4-FFF2-40B4-BE49-F238E27FC236}">
                  <a16:creationId xmlns:a16="http://schemas.microsoft.com/office/drawing/2014/main" id="{6EC9809D-F1BF-4FA0-BDF0-94F2C45D8AA3}"/>
                </a:ext>
              </a:extLst>
            </p:cNvPr>
            <p:cNvSpPr/>
            <p:nvPr/>
          </p:nvSpPr>
          <p:spPr>
            <a:xfrm>
              <a:off x="9282597" y="2505644"/>
              <a:ext cx="179713" cy="81105"/>
            </a:xfrm>
            <a:custGeom>
              <a:avLst/>
              <a:gdLst>
                <a:gd name="connsiteX0" fmla="*/ 1317 w 270514"/>
                <a:gd name="connsiteY0" fmla="*/ 588 h 50216"/>
                <a:gd name="connsiteX1" fmla="*/ 119427 w 270514"/>
                <a:gd name="connsiteY1" fmla="*/ 21543 h 50216"/>
                <a:gd name="connsiteX2" fmla="*/ 268017 w 270514"/>
                <a:gd name="connsiteY2" fmla="*/ 588 h 50216"/>
                <a:gd name="connsiteX3" fmla="*/ 197532 w 270514"/>
                <a:gd name="connsiteY3" fmla="*/ 50118 h 50216"/>
                <a:gd name="connsiteX4" fmla="*/ 1317 w 270514"/>
                <a:gd name="connsiteY4" fmla="*/ 588 h 50216"/>
                <a:gd name="connsiteX0" fmla="*/ 16 w 267774"/>
                <a:gd name="connsiteY0" fmla="*/ 588 h 46413"/>
                <a:gd name="connsiteX1" fmla="*/ 118126 w 267774"/>
                <a:gd name="connsiteY1" fmla="*/ 21543 h 46413"/>
                <a:gd name="connsiteX2" fmla="*/ 266716 w 267774"/>
                <a:gd name="connsiteY2" fmla="*/ 588 h 46413"/>
                <a:gd name="connsiteX3" fmla="*/ 125746 w 267774"/>
                <a:gd name="connsiteY3" fmla="*/ 46308 h 46413"/>
                <a:gd name="connsiteX4" fmla="*/ 16 w 267774"/>
                <a:gd name="connsiteY4" fmla="*/ 588 h 46413"/>
                <a:gd name="connsiteX0" fmla="*/ 27 w 267654"/>
                <a:gd name="connsiteY0" fmla="*/ 588 h 40710"/>
                <a:gd name="connsiteX1" fmla="*/ 118137 w 267654"/>
                <a:gd name="connsiteY1" fmla="*/ 21543 h 40710"/>
                <a:gd name="connsiteX2" fmla="*/ 266727 w 267654"/>
                <a:gd name="connsiteY2" fmla="*/ 588 h 40710"/>
                <a:gd name="connsiteX3" fmla="*/ 108612 w 267654"/>
                <a:gd name="connsiteY3" fmla="*/ 40593 h 40710"/>
                <a:gd name="connsiteX4" fmla="*/ 27 w 267654"/>
                <a:gd name="connsiteY4" fmla="*/ 588 h 40710"/>
                <a:gd name="connsiteX0" fmla="*/ 27 w 268854"/>
                <a:gd name="connsiteY0" fmla="*/ 588 h 40710"/>
                <a:gd name="connsiteX1" fmla="*/ 118137 w 268854"/>
                <a:gd name="connsiteY1" fmla="*/ 21543 h 40710"/>
                <a:gd name="connsiteX2" fmla="*/ 266727 w 268854"/>
                <a:gd name="connsiteY2" fmla="*/ 588 h 40710"/>
                <a:gd name="connsiteX3" fmla="*/ 108612 w 268854"/>
                <a:gd name="connsiteY3" fmla="*/ 40593 h 40710"/>
                <a:gd name="connsiteX4" fmla="*/ 27 w 268854"/>
                <a:gd name="connsiteY4" fmla="*/ 588 h 40710"/>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5 w 269037"/>
                <a:gd name="connsiteY0" fmla="*/ 589 h 40711"/>
                <a:gd name="connsiteX1" fmla="*/ 118115 w 269037"/>
                <a:gd name="connsiteY1" fmla="*/ 21544 h 40711"/>
                <a:gd name="connsiteX2" fmla="*/ 266705 w 269037"/>
                <a:gd name="connsiteY2" fmla="*/ 589 h 40711"/>
                <a:gd name="connsiteX3" fmla="*/ 121925 w 269037"/>
                <a:gd name="connsiteY3" fmla="*/ 40594 h 40711"/>
                <a:gd name="connsiteX4" fmla="*/ 5 w 269037"/>
                <a:gd name="connsiteY4" fmla="*/ 589 h 40711"/>
                <a:gd name="connsiteX0" fmla="*/ 9 w 268891"/>
                <a:gd name="connsiteY0" fmla="*/ 589 h 38811"/>
                <a:gd name="connsiteX1" fmla="*/ 118119 w 268891"/>
                <a:gd name="connsiteY1" fmla="*/ 21544 h 38811"/>
                <a:gd name="connsiteX2" fmla="*/ 266709 w 268891"/>
                <a:gd name="connsiteY2" fmla="*/ 589 h 38811"/>
                <a:gd name="connsiteX3" fmla="*/ 112404 w 268891"/>
                <a:gd name="connsiteY3" fmla="*/ 38689 h 38811"/>
                <a:gd name="connsiteX4" fmla="*/ 9 w 268891"/>
                <a:gd name="connsiteY4" fmla="*/ 589 h 38811"/>
                <a:gd name="connsiteX0" fmla="*/ 0 w 268882"/>
                <a:gd name="connsiteY0" fmla="*/ 629 h 38852"/>
                <a:gd name="connsiteX1" fmla="*/ 112395 w 268882"/>
                <a:gd name="connsiteY1" fmla="*/ 19679 h 38852"/>
                <a:gd name="connsiteX2" fmla="*/ 266700 w 268882"/>
                <a:gd name="connsiteY2" fmla="*/ 629 h 38852"/>
                <a:gd name="connsiteX3" fmla="*/ 112395 w 268882"/>
                <a:gd name="connsiteY3" fmla="*/ 38729 h 38852"/>
                <a:gd name="connsiteX4" fmla="*/ 0 w 268882"/>
                <a:gd name="connsiteY4" fmla="*/ 629 h 38852"/>
                <a:gd name="connsiteX0" fmla="*/ 0 w 265076"/>
                <a:gd name="connsiteY0" fmla="*/ 246 h 46025"/>
                <a:gd name="connsiteX1" fmla="*/ 108585 w 265076"/>
                <a:gd name="connsiteY1" fmla="*/ 26916 h 46025"/>
                <a:gd name="connsiteX2" fmla="*/ 262890 w 265076"/>
                <a:gd name="connsiteY2" fmla="*/ 7866 h 46025"/>
                <a:gd name="connsiteX3" fmla="*/ 108585 w 265076"/>
                <a:gd name="connsiteY3" fmla="*/ 45966 h 46025"/>
                <a:gd name="connsiteX4" fmla="*/ 0 w 265076"/>
                <a:gd name="connsiteY4" fmla="*/ 246 h 46025"/>
                <a:gd name="connsiteX0" fmla="*/ 327 w 265403"/>
                <a:gd name="connsiteY0" fmla="*/ 3203 h 48982"/>
                <a:gd name="connsiteX1" fmla="*/ 108912 w 265403"/>
                <a:gd name="connsiteY1" fmla="*/ 29873 h 48982"/>
                <a:gd name="connsiteX2" fmla="*/ 263217 w 265403"/>
                <a:gd name="connsiteY2" fmla="*/ 10823 h 48982"/>
                <a:gd name="connsiteX3" fmla="*/ 108912 w 265403"/>
                <a:gd name="connsiteY3" fmla="*/ 48923 h 48982"/>
                <a:gd name="connsiteX4" fmla="*/ 327 w 265403"/>
                <a:gd name="connsiteY4" fmla="*/ 3203 h 48982"/>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19 w 266250"/>
                <a:gd name="connsiteY0" fmla="*/ 713 h 46498"/>
                <a:gd name="connsiteX1" fmla="*/ 116224 w 266250"/>
                <a:gd name="connsiteY1" fmla="*/ 17858 h 46498"/>
                <a:gd name="connsiteX2" fmla="*/ 262909 w 266250"/>
                <a:gd name="connsiteY2" fmla="*/ 8333 h 46498"/>
                <a:gd name="connsiteX3" fmla="*/ 108604 w 266250"/>
                <a:gd name="connsiteY3" fmla="*/ 46433 h 46498"/>
                <a:gd name="connsiteX4" fmla="*/ 19 w 266250"/>
                <a:gd name="connsiteY4" fmla="*/ 713 h 46498"/>
                <a:gd name="connsiteX0" fmla="*/ 19 w 262925"/>
                <a:gd name="connsiteY0" fmla="*/ 713 h 46473"/>
                <a:gd name="connsiteX1" fmla="*/ 116224 w 262925"/>
                <a:gd name="connsiteY1" fmla="*/ 17858 h 46473"/>
                <a:gd name="connsiteX2" fmla="*/ 262909 w 262925"/>
                <a:gd name="connsiteY2" fmla="*/ 8333 h 46473"/>
                <a:gd name="connsiteX3" fmla="*/ 108604 w 262925"/>
                <a:gd name="connsiteY3" fmla="*/ 46433 h 46473"/>
                <a:gd name="connsiteX4" fmla="*/ 19 w 262925"/>
                <a:gd name="connsiteY4" fmla="*/ 713 h 46473"/>
                <a:gd name="connsiteX0" fmla="*/ 0 w 262907"/>
                <a:gd name="connsiteY0" fmla="*/ 713 h 46473"/>
                <a:gd name="connsiteX1" fmla="*/ 116205 w 262907"/>
                <a:gd name="connsiteY1" fmla="*/ 17858 h 46473"/>
                <a:gd name="connsiteX2" fmla="*/ 262890 w 262907"/>
                <a:gd name="connsiteY2" fmla="*/ 8333 h 46473"/>
                <a:gd name="connsiteX3" fmla="*/ 116205 w 262907"/>
                <a:gd name="connsiteY3" fmla="*/ 46433 h 46473"/>
                <a:gd name="connsiteX4" fmla="*/ 0 w 262907"/>
                <a:gd name="connsiteY4" fmla="*/ 713 h 46473"/>
                <a:gd name="connsiteX0" fmla="*/ 0 w 266989"/>
                <a:gd name="connsiteY0" fmla="*/ 713 h 46473"/>
                <a:gd name="connsiteX1" fmla="*/ 116205 w 266989"/>
                <a:gd name="connsiteY1" fmla="*/ 17858 h 46473"/>
                <a:gd name="connsiteX2" fmla="*/ 262890 w 266989"/>
                <a:gd name="connsiteY2" fmla="*/ 8333 h 46473"/>
                <a:gd name="connsiteX3" fmla="*/ 116205 w 266989"/>
                <a:gd name="connsiteY3" fmla="*/ 46433 h 46473"/>
                <a:gd name="connsiteX4" fmla="*/ 0 w 266989"/>
                <a:gd name="connsiteY4" fmla="*/ 713 h 46473"/>
                <a:gd name="connsiteX0" fmla="*/ 0 w 270816"/>
                <a:gd name="connsiteY0" fmla="*/ 5001 h 45008"/>
                <a:gd name="connsiteX1" fmla="*/ 120015 w 270816"/>
                <a:gd name="connsiteY1" fmla="*/ 16431 h 45008"/>
                <a:gd name="connsiteX2" fmla="*/ 266700 w 270816"/>
                <a:gd name="connsiteY2" fmla="*/ 6906 h 45008"/>
                <a:gd name="connsiteX3" fmla="*/ 120015 w 270816"/>
                <a:gd name="connsiteY3" fmla="*/ 45006 h 45008"/>
                <a:gd name="connsiteX4" fmla="*/ 0 w 270816"/>
                <a:gd name="connsiteY4" fmla="*/ 5001 h 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16" h="45008">
                  <a:moveTo>
                    <a:pt x="0" y="5001"/>
                  </a:moveTo>
                  <a:cubicBezTo>
                    <a:pt x="0" y="239"/>
                    <a:pt x="75565" y="16114"/>
                    <a:pt x="120015" y="16431"/>
                  </a:cubicBezTo>
                  <a:cubicBezTo>
                    <a:pt x="164465" y="16749"/>
                    <a:pt x="295593" y="-13096"/>
                    <a:pt x="266700" y="6906"/>
                  </a:cubicBezTo>
                  <a:cubicBezTo>
                    <a:pt x="268287" y="17383"/>
                    <a:pt x="164465" y="45324"/>
                    <a:pt x="120015" y="45006"/>
                  </a:cubicBezTo>
                  <a:cubicBezTo>
                    <a:pt x="75565" y="44689"/>
                    <a:pt x="0" y="9763"/>
                    <a:pt x="0" y="5001"/>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7DC33AE-7976-45E0-9453-BD52CE046CC8}"/>
                </a:ext>
              </a:extLst>
            </p:cNvPr>
            <p:cNvSpPr/>
            <p:nvPr/>
          </p:nvSpPr>
          <p:spPr>
            <a:xfrm>
              <a:off x="9817535" y="2355629"/>
              <a:ext cx="74401" cy="109098"/>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4" name="Picture 33" descr="A picture containing male, grate&#10;&#10;Description automatically generated">
            <a:extLst>
              <a:ext uri="{FF2B5EF4-FFF2-40B4-BE49-F238E27FC236}">
                <a16:creationId xmlns:a16="http://schemas.microsoft.com/office/drawing/2014/main" id="{DC1CC6E9-EB20-4F0E-87B4-8609CA0D4F6C}"/>
              </a:ext>
            </a:extLst>
          </p:cNvPr>
          <p:cNvPicPr>
            <a:picLocks noChangeAspect="1"/>
          </p:cNvPicPr>
          <p:nvPr/>
        </p:nvPicPr>
        <p:blipFill rotWithShape="1">
          <a:blip r:embed="rId6">
            <a:duotone>
              <a:prstClr val="black"/>
              <a:schemeClr val="bg1">
                <a:tint val="45000"/>
                <a:satMod val="400000"/>
              </a:schemeClr>
            </a:duotone>
            <a:extLst>
              <a:ext uri="{28A0092B-C50C-407E-A947-70E740481C1C}">
                <a14:useLocalDpi xmlns:a14="http://schemas.microsoft.com/office/drawing/2010/main" val="0"/>
              </a:ext>
            </a:extLst>
          </a:blip>
          <a:srcRect r="37218"/>
          <a:stretch/>
        </p:blipFill>
        <p:spPr>
          <a:xfrm>
            <a:off x="97972" y="1489890"/>
            <a:ext cx="1597931" cy="2982653"/>
          </a:xfrm>
          <a:prstGeom prst="rect">
            <a:avLst/>
          </a:prstGeom>
          <a:effectLst/>
        </p:spPr>
      </p:pic>
      <p:grpSp>
        <p:nvGrpSpPr>
          <p:cNvPr id="165" name="Group 164">
            <a:extLst>
              <a:ext uri="{FF2B5EF4-FFF2-40B4-BE49-F238E27FC236}">
                <a16:creationId xmlns:a16="http://schemas.microsoft.com/office/drawing/2014/main" id="{E997F25D-3C7D-442A-AAB2-2479B646F405}"/>
              </a:ext>
            </a:extLst>
          </p:cNvPr>
          <p:cNvGrpSpPr/>
          <p:nvPr/>
        </p:nvGrpSpPr>
        <p:grpSpPr>
          <a:xfrm flipH="1">
            <a:off x="2548224" y="1884297"/>
            <a:ext cx="1076327" cy="2406844"/>
            <a:chOff x="5042762" y="1780368"/>
            <a:chExt cx="1567362" cy="3504878"/>
          </a:xfrm>
          <a:effectLst>
            <a:outerShdw blurRad="76200" dir="13500000" sy="23000" kx="1200000" algn="br" rotWithShape="0">
              <a:prstClr val="black">
                <a:alpha val="20000"/>
              </a:prstClr>
            </a:outerShdw>
          </a:effectLst>
          <a:scene3d>
            <a:camera prst="isometricOffAxis1Right"/>
            <a:lightRig rig="threePt" dir="t"/>
          </a:scene3d>
        </p:grpSpPr>
        <p:sp>
          <p:nvSpPr>
            <p:cNvPr id="166" name="Freeform: Shape 165">
              <a:extLst>
                <a:ext uri="{FF2B5EF4-FFF2-40B4-BE49-F238E27FC236}">
                  <a16:creationId xmlns:a16="http://schemas.microsoft.com/office/drawing/2014/main" id="{AD82866A-CE2F-42CA-9850-1CD132FCFA04}"/>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79C6F22-1E59-4D68-A3A1-FAEC242D9A50}"/>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41C0801D-D8BA-43D3-B837-CF631CEF1666}"/>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1484125F-F0F9-4EE8-917C-E80D84832DA5}"/>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17B6FAB-F8D6-4240-8E01-A5770CC64F3F}"/>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A9EC5EBB-8275-446E-9246-BCB0DE5F7B55}"/>
                </a:ext>
              </a:extLst>
            </p:cNvPr>
            <p:cNvSpPr/>
            <p:nvPr/>
          </p:nvSpPr>
          <p:spPr>
            <a:xfrm flipH="1">
              <a:off x="5478574" y="3603569"/>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19A1EBC1-B89A-4FDB-AA1A-67D6D093B3A2}"/>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D3FCEEA-EC37-4332-8FA0-49AA7A99B930}"/>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E5A2C7-7F76-434A-9A89-0BBAF95BDA46}"/>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730FA77A-F07B-4D98-8481-01348F1C8A68}"/>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84CFAF3D-2F7B-462C-B392-952CCFABD710}"/>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176F8DB-9662-4047-A4F7-672499BB18E2}"/>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2472575-77CB-42A7-A37D-B92E03FFFE85}"/>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D9471479-F85A-42D0-B603-FB7C34B31F7C}"/>
                </a:ext>
              </a:extLst>
            </p:cNvPr>
            <p:cNvSpPr/>
            <p:nvPr/>
          </p:nvSpPr>
          <p:spPr>
            <a:xfrm rot="21410233">
              <a:off x="6412556" y="362306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117BBD01-6722-4005-88FC-F7CD09104DB6}"/>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81" name="Freeform: Shape 180">
              <a:extLst>
                <a:ext uri="{FF2B5EF4-FFF2-40B4-BE49-F238E27FC236}">
                  <a16:creationId xmlns:a16="http://schemas.microsoft.com/office/drawing/2014/main" id="{8C3AA2C6-4C20-4A44-A46B-65FC68414E00}"/>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46E193CB-0D0C-4066-AFF8-FBDA62690AF1}"/>
                </a:ext>
              </a:extLst>
            </p:cNvPr>
            <p:cNvSpPr/>
            <p:nvPr/>
          </p:nvSpPr>
          <p:spPr>
            <a:xfrm rot="20800008">
              <a:off x="5175259" y="1887124"/>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00E21F16-9CA2-47D0-866A-C07E4B2733D1}"/>
                </a:ext>
              </a:extLst>
            </p:cNvPr>
            <p:cNvSpPr/>
            <p:nvPr/>
          </p:nvSpPr>
          <p:spPr>
            <a:xfrm rot="20800008">
              <a:off x="5929892" y="2562319"/>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CA25A021-DD19-4814-8E96-FD0EAD450206}"/>
                </a:ext>
              </a:extLst>
            </p:cNvPr>
            <p:cNvSpPr/>
            <p:nvPr/>
          </p:nvSpPr>
          <p:spPr>
            <a:xfrm rot="18151149" flipH="1">
              <a:off x="5297582" y="2569419"/>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0CBBA78-C5F0-4A4D-AB9F-E2CC6F5CAC01}"/>
                </a:ext>
              </a:extLst>
            </p:cNvPr>
            <p:cNvSpPr/>
            <p:nvPr/>
          </p:nvSpPr>
          <p:spPr>
            <a:xfrm rot="1866254">
              <a:off x="5832509" y="2446043"/>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5762DE2-F756-41BD-A44D-361791BF21E9}"/>
                </a:ext>
              </a:extLst>
            </p:cNvPr>
            <p:cNvSpPr/>
            <p:nvPr/>
          </p:nvSpPr>
          <p:spPr>
            <a:xfrm rot="20800008">
              <a:off x="5042762" y="1780368"/>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CF71C245-7E24-4B94-AC26-3DB22852D5AE}"/>
                </a:ext>
              </a:extLst>
            </p:cNvPr>
            <p:cNvSpPr/>
            <p:nvPr/>
          </p:nvSpPr>
          <p:spPr>
            <a:xfrm rot="20800008">
              <a:off x="5400721" y="2687734"/>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188" name="Ink 187">
                  <a:extLst>
                    <a:ext uri="{FF2B5EF4-FFF2-40B4-BE49-F238E27FC236}">
                      <a16:creationId xmlns:a16="http://schemas.microsoft.com/office/drawing/2014/main" id="{DE17E04A-4689-4660-BCC3-F3D398C3482E}"/>
                    </a:ext>
                  </a:extLst>
                </p14:cNvPr>
                <p14:cNvContentPartPr/>
                <p14:nvPr/>
              </p14:nvContentPartPr>
              <p14:xfrm rot="20800008">
                <a:off x="5705303" y="2894521"/>
                <a:ext cx="28440" cy="42480"/>
              </p14:xfrm>
            </p:contentPart>
          </mc:Choice>
          <mc:Fallback xmlns="">
            <p:pic>
              <p:nvPicPr>
                <p:cNvPr id="188" name="Ink 187">
                  <a:extLst>
                    <a:ext uri="{FF2B5EF4-FFF2-40B4-BE49-F238E27FC236}">
                      <a16:creationId xmlns:a16="http://schemas.microsoft.com/office/drawing/2014/main" id="{DE17E04A-4689-4660-BCC3-F3D398C3482E}"/>
                    </a:ext>
                  </a:extLst>
                </p:cNvPr>
                <p:cNvPicPr/>
                <p:nvPr/>
              </p:nvPicPr>
              <p:blipFill>
                <a:blip r:embed="rId16"/>
                <a:stretch>
                  <a:fillRect/>
                </a:stretch>
              </p:blipFill>
              <p:spPr>
                <a:xfrm rot="20800008">
                  <a:off x="5692136" y="2881410"/>
                  <a:ext cx="54247" cy="68178"/>
                </a:xfrm>
                <a:prstGeom prst="rect">
                  <a:avLst/>
                </a:prstGeom>
              </p:spPr>
            </p:pic>
          </mc:Fallback>
        </mc:AlternateContent>
        <p:sp>
          <p:nvSpPr>
            <p:cNvPr id="189" name="Freeform: Shape 188">
              <a:extLst>
                <a:ext uri="{FF2B5EF4-FFF2-40B4-BE49-F238E27FC236}">
                  <a16:creationId xmlns:a16="http://schemas.microsoft.com/office/drawing/2014/main" id="{F9D55176-BB33-4954-9516-B5C9D1A79F02}"/>
                </a:ext>
              </a:extLst>
            </p:cNvPr>
            <p:cNvSpPr/>
            <p:nvPr/>
          </p:nvSpPr>
          <p:spPr>
            <a:xfrm rot="20800008">
              <a:off x="6377909" y="2611068"/>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A257CC14-82AB-4CEB-99A3-8FE26622967D}"/>
                </a:ext>
              </a:extLst>
            </p:cNvPr>
            <p:cNvSpPr/>
            <p:nvPr/>
          </p:nvSpPr>
          <p:spPr>
            <a:xfrm rot="20800008">
              <a:off x="5627084" y="3028614"/>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7" name="Rectangle 196">
            <a:extLst>
              <a:ext uri="{FF2B5EF4-FFF2-40B4-BE49-F238E27FC236}">
                <a16:creationId xmlns:a16="http://schemas.microsoft.com/office/drawing/2014/main" id="{1100BA03-DB6B-4911-B01A-67825784FCE5}"/>
              </a:ext>
            </a:extLst>
          </p:cNvPr>
          <p:cNvSpPr/>
          <p:nvPr/>
        </p:nvSpPr>
        <p:spPr>
          <a:xfrm>
            <a:off x="4396889" y="1625348"/>
            <a:ext cx="3406703" cy="156966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Vào</a:t>
            </a:r>
            <a:r>
              <a:rPr kumimoji="0" lang="en-US" sz="9600" b="1" i="0" u="none" strike="noStrike" kern="1200" cap="none" spc="0" normalizeH="0" baseline="0" noProof="0" dirty="0">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a:t>
            </a:r>
          </a:p>
        </p:txBody>
      </p:sp>
      <p:sp>
        <p:nvSpPr>
          <p:cNvPr id="4" name="Isosceles Triangle 3">
            <a:hlinkClick r:id="rId17" action="ppaction://hlinksldjump"/>
            <a:extLst>
              <a:ext uri="{FF2B5EF4-FFF2-40B4-BE49-F238E27FC236}">
                <a16:creationId xmlns:a16="http://schemas.microsoft.com/office/drawing/2014/main" id="{EDA6C88B-5B3C-DCB2-9CD0-90D2B57A1A66}"/>
              </a:ext>
            </a:extLst>
          </p:cNvPr>
          <p:cNvSpPr/>
          <p:nvPr/>
        </p:nvSpPr>
        <p:spPr>
          <a:xfrm rot="5400000">
            <a:off x="11238516" y="71533"/>
            <a:ext cx="1037230" cy="894164"/>
          </a:xfrm>
          <a:prstGeom prst="triangl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854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2.22222E-6 L -0.20026 -0.2243 " pathEditMode="relative" rAng="0" ptsTypes="AA">
                                      <p:cBhvr>
                                        <p:cTn id="6" dur="2250" fill="hold"/>
                                        <p:tgtEl>
                                          <p:spTgt spid="20"/>
                                        </p:tgtEl>
                                        <p:attrNameLst>
                                          <p:attrName>ppt_x</p:attrName>
                                          <p:attrName>ppt_y</p:attrName>
                                        </p:attrNameLst>
                                      </p:cBhvr>
                                      <p:rCtr x="-10013" y="-11227"/>
                                    </p:animMotion>
                                  </p:childTnLst>
                                  <p:subTnLst>
                                    <p:audio>
                                      <p:cMediaNode vol="17000">
                                        <p:cTn display="0" masterRel="sameClick">
                                          <p:stCondLst>
                                            <p:cond evt="begin" delay="0">
                                              <p:tn val="5"/>
                                            </p:cond>
                                          </p:stCondLst>
                                          <p:endCondLst>
                                            <p:cond evt="onStopAudio" delay="0">
                                              <p:tgtEl>
                                                <p:sldTgt/>
                                              </p:tgtEl>
                                            </p:cond>
                                          </p:endCondLst>
                                        </p:cTn>
                                        <p:tgtEl>
                                          <p:sndTgt r:embed="rId2" name="chay.wav"/>
                                        </p:tgtEl>
                                      </p:cMediaNode>
                                    </p:audio>
                                  </p:subTnLst>
                                </p:cTn>
                              </p:par>
                              <p:par>
                                <p:cTn id="7" presetID="6" presetClass="emph" presetSubtype="0" fill="hold" nodeType="withEffect">
                                  <p:stCondLst>
                                    <p:cond delay="0"/>
                                  </p:stCondLst>
                                  <p:childTnLst>
                                    <p:animScale>
                                      <p:cBhvr>
                                        <p:cTn id="8" dur="2250" fill="hold"/>
                                        <p:tgtEl>
                                          <p:spTgt spid="20"/>
                                        </p:tgtEl>
                                      </p:cBhvr>
                                      <p:by x="50000" y="50000"/>
                                    </p:animScale>
                                  </p:childTnLst>
                                </p:cTn>
                              </p:par>
                              <p:par>
                                <p:cTn id="9" presetID="8" presetClass="emph" presetSubtype="0" accel="51000" decel="49000" fill="hold" nodeType="withEffect">
                                  <p:stCondLst>
                                    <p:cond delay="0"/>
                                  </p:stCondLst>
                                  <p:childTnLst>
                                    <p:animRot by="-43200000">
                                      <p:cBhvr>
                                        <p:cTn id="10" dur="2250" fill="hold"/>
                                        <p:tgtEl>
                                          <p:spTgt spid="30"/>
                                        </p:tgtEl>
                                        <p:attrNameLst>
                                          <p:attrName>r</p:attrName>
                                        </p:attrNameLst>
                                      </p:cBhvr>
                                    </p:animRot>
                                  </p:childTnLst>
                                </p:cTn>
                              </p:par>
                              <p:par>
                                <p:cTn id="11" presetID="37" presetClass="path" presetSubtype="0" fill="hold" nodeType="withEffect">
                                  <p:stCondLst>
                                    <p:cond delay="0"/>
                                  </p:stCondLst>
                                  <p:childTnLst>
                                    <p:animMotion origin="layout" path="M 0.01705 0.01598 C 0.01523 0.04375 -0.02774 -0.09074 -0.0392 -0.11412 C -0.06159 -0.15833 -0.06459 -0.16527 -0.07904 -0.19838 C -0.09388 -0.225 -0.10717 -0.25717 -0.1155 -0.27685 C -0.12761 -0.29606 -0.15222 -0.35231 -0.1323 -0.36296 " pathEditMode="relative" rAng="0" ptsTypes="AAAAA">
                                      <p:cBhvr>
                                        <p:cTn id="12" dur="2250" fill="hold"/>
                                        <p:tgtEl>
                                          <p:spTgt spid="30"/>
                                        </p:tgtEl>
                                        <p:attrNameLst>
                                          <p:attrName>ppt_x</p:attrName>
                                          <p:attrName>ppt_y</p:attrName>
                                        </p:attrNameLst>
                                      </p:cBhvr>
                                      <p:rCtr x="-7852" y="-18773"/>
                                    </p:animMotion>
                                  </p:childTnLst>
                                </p:cTn>
                              </p:par>
                              <p:par>
                                <p:cTn id="13" presetID="6" presetClass="emph" presetSubtype="0" fill="hold" nodeType="withEffect">
                                  <p:stCondLst>
                                    <p:cond delay="0"/>
                                  </p:stCondLst>
                                  <p:childTnLst>
                                    <p:animScale>
                                      <p:cBhvr>
                                        <p:cTn id="14" dur="2250" fill="hold"/>
                                        <p:tgtEl>
                                          <p:spTgt spid="30"/>
                                        </p:tgtEl>
                                      </p:cBhvr>
                                      <p:by x="60000" y="60000"/>
                                    </p:animScale>
                                  </p:childTnLst>
                                </p:cTn>
                              </p:par>
                            </p:childTnLst>
                          </p:cTn>
                        </p:par>
                        <p:par>
                          <p:cTn id="15" fill="hold">
                            <p:stCondLst>
                              <p:cond delay="2250"/>
                            </p:stCondLst>
                            <p:childTnLst>
                              <p:par>
                                <p:cTn id="16" presetID="42" presetClass="path" presetSubtype="0" accel="50000" decel="50000" fill="hold" nodeType="afterEffect">
                                  <p:stCondLst>
                                    <p:cond delay="0"/>
                                  </p:stCondLst>
                                  <p:childTnLst>
                                    <p:animMotion origin="layout" path="M -0.1323 -0.36296 L -0.77735 -0.31273 " pathEditMode="relative" rAng="0" ptsTypes="AA">
                                      <p:cBhvr>
                                        <p:cTn id="17" dur="750" fill="hold"/>
                                        <p:tgtEl>
                                          <p:spTgt spid="30"/>
                                        </p:tgtEl>
                                        <p:attrNameLst>
                                          <p:attrName>ppt_x</p:attrName>
                                          <p:attrName>ppt_y</p:attrName>
                                        </p:attrNameLst>
                                      </p:cBhvr>
                                      <p:rCtr x="-32253" y="2500"/>
                                    </p:animMotion>
                                  </p:childTnLst>
                                  <p:subTnLst>
                                    <p:audio>
                                      <p:cMediaNode>
                                        <p:cTn display="0" masterRel="sameClick">
                                          <p:stCondLst>
                                            <p:cond evt="begin" delay="0">
                                              <p:tn val="16"/>
                                            </p:cond>
                                          </p:stCondLst>
                                          <p:endCondLst>
                                            <p:cond evt="onStopAudio" delay="0">
                                              <p:tgtEl>
                                                <p:sldTgt/>
                                              </p:tgtEl>
                                            </p:cond>
                                          </p:endCondLst>
                                        </p:cTn>
                                        <p:tgtEl>
                                          <p:sndTgt r:embed="rId3" name="sut.wav"/>
                                        </p:tgtEl>
                                      </p:cMediaNode>
                                    </p:audio>
                                  </p:subTnLst>
                                </p:cTn>
                              </p:par>
                              <p:par>
                                <p:cTn id="18" presetID="42" presetClass="path" presetSubtype="0" accel="50000" decel="50000" fill="hold" nodeType="withEffect">
                                  <p:stCondLst>
                                    <p:cond delay="0"/>
                                  </p:stCondLst>
                                  <p:childTnLst>
                                    <p:animMotion origin="layout" path="M 2.91667E-6 -2.96296E-6 L 0.03606 -0.02199 " pathEditMode="relative" rAng="0" ptsTypes="AA">
                                      <p:cBhvr>
                                        <p:cTn id="19" dur="500" fill="hold"/>
                                        <p:tgtEl>
                                          <p:spTgt spid="61"/>
                                        </p:tgtEl>
                                        <p:attrNameLst>
                                          <p:attrName>ppt_x</p:attrName>
                                          <p:attrName>ppt_y</p:attrName>
                                        </p:attrNameLst>
                                      </p:cBhvr>
                                      <p:rCtr x="1797" y="-1111"/>
                                    </p:animMotion>
                                  </p:childTnLst>
                                </p:cTn>
                              </p:par>
                              <p:par>
                                <p:cTn id="20" presetID="1" presetClass="exit" presetSubtype="0" fill="hold" nodeType="withEffect">
                                  <p:stCondLst>
                                    <p:cond delay="400"/>
                                  </p:stCondLst>
                                  <p:childTnLst>
                                    <p:set>
                                      <p:cBhvr>
                                        <p:cTn id="21" dur="1" fill="hold">
                                          <p:stCondLst>
                                            <p:cond delay="0"/>
                                          </p:stCondLst>
                                        </p:cTn>
                                        <p:tgtEl>
                                          <p:spTgt spid="61"/>
                                        </p:tgtEl>
                                        <p:attrNameLst>
                                          <p:attrName>style.visibility</p:attrName>
                                        </p:attrNameLst>
                                      </p:cBhvr>
                                      <p:to>
                                        <p:strVal val="hidden"/>
                                      </p:to>
                                    </p:set>
                                  </p:childTnLst>
                                </p:cTn>
                              </p:par>
                              <p:par>
                                <p:cTn id="22" presetID="1" presetClass="entr" presetSubtype="0" fill="hold" nodeType="withEffect">
                                  <p:stCondLst>
                                    <p:cond delay="400"/>
                                  </p:stCondLst>
                                  <p:childTnLst>
                                    <p:set>
                                      <p:cBhvr>
                                        <p:cTn id="23" dur="1" fill="hold">
                                          <p:stCondLst>
                                            <p:cond delay="0"/>
                                          </p:stCondLst>
                                        </p:cTn>
                                        <p:tgtEl>
                                          <p:spTgt spid="139"/>
                                        </p:tgtEl>
                                        <p:attrNameLst>
                                          <p:attrName>style.visibility</p:attrName>
                                        </p:attrNameLst>
                                      </p:cBhvr>
                                      <p:to>
                                        <p:strVal val="visible"/>
                                      </p:to>
                                    </p:set>
                                  </p:childTnLst>
                                </p:cTn>
                              </p:par>
                              <p:par>
                                <p:cTn id="24" presetID="8" presetClass="emph" presetSubtype="0" fill="hold" nodeType="withEffect">
                                  <p:stCondLst>
                                    <p:cond delay="0"/>
                                  </p:stCondLst>
                                  <p:childTnLst>
                                    <p:animRot by="-43200000">
                                      <p:cBhvr>
                                        <p:cTn id="25" dur="500" fill="hold"/>
                                        <p:tgtEl>
                                          <p:spTgt spid="30"/>
                                        </p:tgtEl>
                                        <p:attrNameLst>
                                          <p:attrName>r</p:attrName>
                                        </p:attrNameLst>
                                      </p:cBhvr>
                                    </p:animRot>
                                  </p:childTnLst>
                                </p:cTn>
                              </p:par>
                              <p:par>
                                <p:cTn id="26" presetID="6" presetClass="emph" presetSubtype="0" fill="hold" nodeType="withEffect">
                                  <p:stCondLst>
                                    <p:cond delay="0"/>
                                  </p:stCondLst>
                                  <p:childTnLst>
                                    <p:animScale>
                                      <p:cBhvr>
                                        <p:cTn id="27" dur="500" fill="hold"/>
                                        <p:tgtEl>
                                          <p:spTgt spid="30"/>
                                        </p:tgtEl>
                                      </p:cBhvr>
                                      <p:by x="110000" y="110000"/>
                                    </p:animScale>
                                  </p:childTnLst>
                                </p:cTn>
                              </p:par>
                            </p:childTnLst>
                          </p:cTn>
                        </p:par>
                        <p:par>
                          <p:cTn id="28" fill="hold">
                            <p:stCondLst>
                              <p:cond delay="3000"/>
                            </p:stCondLst>
                            <p:childTnLst>
                              <p:par>
                                <p:cTn id="29" presetID="1" presetClass="exit" presetSubtype="0" fill="hold" nodeType="afterEffect">
                                  <p:stCondLst>
                                    <p:cond delay="250"/>
                                  </p:stCondLst>
                                  <p:childTnLst>
                                    <p:set>
                                      <p:cBhvr>
                                        <p:cTn id="30" dur="1" fill="hold">
                                          <p:stCondLst>
                                            <p:cond delay="0"/>
                                          </p:stCondLst>
                                        </p:cTn>
                                        <p:tgtEl>
                                          <p:spTgt spid="139"/>
                                        </p:tgtEl>
                                        <p:attrNameLst>
                                          <p:attrName>style.visibility</p:attrName>
                                        </p:attrNameLst>
                                      </p:cBhvr>
                                      <p:to>
                                        <p:strVal val="hidden"/>
                                      </p:to>
                                    </p:set>
                                  </p:childTnLst>
                                </p:cTn>
                              </p:par>
                              <p:par>
                                <p:cTn id="31" presetID="1" presetClass="entr" presetSubtype="0" fill="hold" nodeType="withEffect">
                                  <p:stCondLst>
                                    <p:cond delay="250"/>
                                  </p:stCondLst>
                                  <p:childTnLst>
                                    <p:set>
                                      <p:cBhvr>
                                        <p:cTn id="32" dur="1" fill="hold">
                                          <p:stCondLst>
                                            <p:cond delay="0"/>
                                          </p:stCondLst>
                                        </p:cTn>
                                        <p:tgtEl>
                                          <p:spTgt spid="165"/>
                                        </p:tgtEl>
                                        <p:attrNameLst>
                                          <p:attrName>style.visibility</p:attrName>
                                        </p:attrNameLst>
                                      </p:cBhvr>
                                      <p:to>
                                        <p:strVal val="visible"/>
                                      </p:to>
                                    </p:set>
                                  </p:childTnLst>
                                </p:cTn>
                              </p:par>
                              <p:par>
                                <p:cTn id="33" presetID="1" presetClass="exit" presetSubtype="0" fill="hold" nodeType="withEffect">
                                  <p:stCondLst>
                                    <p:cond delay="25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nodeType="withEffect">
                                  <p:stCondLst>
                                    <p:cond delay="250"/>
                                  </p:stCondLst>
                                  <p:childTnLst>
                                    <p:set>
                                      <p:cBhvr>
                                        <p:cTn id="36" dur="1" fill="hold">
                                          <p:stCondLst>
                                            <p:cond delay="0"/>
                                          </p:stCondLst>
                                        </p:cTn>
                                        <p:tgtEl>
                                          <p:spTgt spid="2"/>
                                        </p:tgtEl>
                                        <p:attrNameLst>
                                          <p:attrName>style.visibility</p:attrName>
                                        </p:attrNameLst>
                                      </p:cBhvr>
                                      <p:to>
                                        <p:strVal val="visible"/>
                                      </p:to>
                                    </p:set>
                                  </p:childTnLst>
                                </p:cTn>
                              </p:par>
                              <p:par>
                                <p:cTn id="37" presetID="53" presetClass="entr" presetSubtype="16" fill="hold" grpId="0" nodeType="withEffect">
                                  <p:stCondLst>
                                    <p:cond delay="0"/>
                                  </p:stCondLst>
                                  <p:childTnLst>
                                    <p:set>
                                      <p:cBhvr>
                                        <p:cTn id="38" dur="1" fill="hold">
                                          <p:stCondLst>
                                            <p:cond delay="0"/>
                                          </p:stCondLst>
                                        </p:cTn>
                                        <p:tgtEl>
                                          <p:spTgt spid="197"/>
                                        </p:tgtEl>
                                        <p:attrNameLst>
                                          <p:attrName>style.visibility</p:attrName>
                                        </p:attrNameLst>
                                      </p:cBhvr>
                                      <p:to>
                                        <p:strVal val="visible"/>
                                      </p:to>
                                    </p:set>
                                    <p:anim calcmode="lin" valueType="num">
                                      <p:cBhvr>
                                        <p:cTn id="39" dur="500" fill="hold"/>
                                        <p:tgtEl>
                                          <p:spTgt spid="197"/>
                                        </p:tgtEl>
                                        <p:attrNameLst>
                                          <p:attrName>ppt_w</p:attrName>
                                        </p:attrNameLst>
                                      </p:cBhvr>
                                      <p:tavLst>
                                        <p:tav tm="0">
                                          <p:val>
                                            <p:fltVal val="0"/>
                                          </p:val>
                                        </p:tav>
                                        <p:tav tm="100000">
                                          <p:val>
                                            <p:strVal val="#ppt_w"/>
                                          </p:val>
                                        </p:tav>
                                      </p:tavLst>
                                    </p:anim>
                                    <p:anim calcmode="lin" valueType="num">
                                      <p:cBhvr>
                                        <p:cTn id="40" dur="500" fill="hold"/>
                                        <p:tgtEl>
                                          <p:spTgt spid="197"/>
                                        </p:tgtEl>
                                        <p:attrNameLst>
                                          <p:attrName>ppt_h</p:attrName>
                                        </p:attrNameLst>
                                      </p:cBhvr>
                                      <p:tavLst>
                                        <p:tav tm="0">
                                          <p:val>
                                            <p:fltVal val="0"/>
                                          </p:val>
                                        </p:tav>
                                        <p:tav tm="100000">
                                          <p:val>
                                            <p:strVal val="#ppt_h"/>
                                          </p:val>
                                        </p:tav>
                                      </p:tavLst>
                                    </p:anim>
                                    <p:animEffect transition="in" filter="fade">
                                      <p:cBhvr>
                                        <p:cTn id="41" dur="500"/>
                                        <p:tgtEl>
                                          <p:spTgt spid="197"/>
                                        </p:tgtEl>
                                      </p:cBhvr>
                                    </p:animEffect>
                                  </p:childTnLst>
                                </p:cTn>
                              </p:par>
                              <p:par>
                                <p:cTn id="42" presetID="30" presetClass="emph" presetSubtype="0" repeatCount="indefinite" fill="hold" grpId="1" nodeType="withEffect">
                                  <p:stCondLst>
                                    <p:cond delay="0"/>
                                  </p:stCondLst>
                                  <p:childTnLst>
                                    <p:animClr clrSpc="hsl" dir="cw">
                                      <p:cBhvr override="childStyle">
                                        <p:cTn id="43" dur="500" fill="hold"/>
                                        <p:tgtEl>
                                          <p:spTgt spid="197"/>
                                        </p:tgtEl>
                                        <p:attrNameLst>
                                          <p:attrName>style.color</p:attrName>
                                        </p:attrNameLst>
                                      </p:cBhvr>
                                      <p:by>
                                        <p:hsl h="0" s="12549" l="25098"/>
                                      </p:by>
                                    </p:animClr>
                                    <p:animClr clrSpc="hsl" dir="cw">
                                      <p:cBhvr>
                                        <p:cTn id="44" dur="500" fill="hold"/>
                                        <p:tgtEl>
                                          <p:spTgt spid="197"/>
                                        </p:tgtEl>
                                        <p:attrNameLst>
                                          <p:attrName>fillcolor</p:attrName>
                                        </p:attrNameLst>
                                      </p:cBhvr>
                                      <p:by>
                                        <p:hsl h="0" s="12549" l="25098"/>
                                      </p:by>
                                    </p:animClr>
                                    <p:animClr clrSpc="hsl" dir="cw">
                                      <p:cBhvr>
                                        <p:cTn id="45" dur="500" fill="hold"/>
                                        <p:tgtEl>
                                          <p:spTgt spid="197"/>
                                        </p:tgtEl>
                                        <p:attrNameLst>
                                          <p:attrName>stroke.color</p:attrName>
                                        </p:attrNameLst>
                                      </p:cBhvr>
                                      <p:by>
                                        <p:hsl h="0" s="12549" l="25098"/>
                                      </p:by>
                                    </p:animClr>
                                    <p:set>
                                      <p:cBhvr>
                                        <p:cTn id="46" dur="500" fill="hold"/>
                                        <p:tgtEl>
                                          <p:spTgt spid="19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thang.wav"/>
                                        </p:tgtEl>
                                      </p:cMediaNode>
                                    </p:audio>
                                  </p:subTnLst>
                                </p:cTn>
                              </p:par>
                              <p:par>
                                <p:cTn id="47" presetID="32" presetClass="emph" presetSubtype="0" repeatCount="indefinite" fill="hold" grpId="2" nodeType="withEffect">
                                  <p:stCondLst>
                                    <p:cond delay="0"/>
                                  </p:stCondLst>
                                  <p:childTnLst>
                                    <p:animRot by="120000">
                                      <p:cBhvr>
                                        <p:cTn id="48" dur="100" fill="hold">
                                          <p:stCondLst>
                                            <p:cond delay="0"/>
                                          </p:stCondLst>
                                        </p:cTn>
                                        <p:tgtEl>
                                          <p:spTgt spid="197"/>
                                        </p:tgtEl>
                                        <p:attrNameLst>
                                          <p:attrName>r</p:attrName>
                                        </p:attrNameLst>
                                      </p:cBhvr>
                                    </p:animRot>
                                    <p:animRot by="-240000">
                                      <p:cBhvr>
                                        <p:cTn id="49" dur="200" fill="hold">
                                          <p:stCondLst>
                                            <p:cond delay="200"/>
                                          </p:stCondLst>
                                        </p:cTn>
                                        <p:tgtEl>
                                          <p:spTgt spid="197"/>
                                        </p:tgtEl>
                                        <p:attrNameLst>
                                          <p:attrName>r</p:attrName>
                                        </p:attrNameLst>
                                      </p:cBhvr>
                                    </p:animRot>
                                    <p:animRot by="240000">
                                      <p:cBhvr>
                                        <p:cTn id="50" dur="200" fill="hold">
                                          <p:stCondLst>
                                            <p:cond delay="400"/>
                                          </p:stCondLst>
                                        </p:cTn>
                                        <p:tgtEl>
                                          <p:spTgt spid="197"/>
                                        </p:tgtEl>
                                        <p:attrNameLst>
                                          <p:attrName>r</p:attrName>
                                        </p:attrNameLst>
                                      </p:cBhvr>
                                    </p:animRot>
                                    <p:animRot by="-240000">
                                      <p:cBhvr>
                                        <p:cTn id="51" dur="200" fill="hold">
                                          <p:stCondLst>
                                            <p:cond delay="600"/>
                                          </p:stCondLst>
                                        </p:cTn>
                                        <p:tgtEl>
                                          <p:spTgt spid="197"/>
                                        </p:tgtEl>
                                        <p:attrNameLst>
                                          <p:attrName>r</p:attrName>
                                        </p:attrNameLst>
                                      </p:cBhvr>
                                    </p:animRot>
                                    <p:animRot by="120000">
                                      <p:cBhvr>
                                        <p:cTn id="52" dur="200" fill="hold">
                                          <p:stCondLst>
                                            <p:cond delay="800"/>
                                          </p:stCondLst>
                                        </p:cTn>
                                        <p:tgtEl>
                                          <p:spTgt spid="1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P spid="197" grpId="1"/>
      <p:bldP spid="197"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5BFE91-5E48-AF6A-E86D-04B4D89420F3}"/>
              </a:ext>
            </a:extLst>
          </p:cNvPr>
          <p:cNvGrpSpPr/>
          <p:nvPr/>
        </p:nvGrpSpPr>
        <p:grpSpPr>
          <a:xfrm>
            <a:off x="0" y="0"/>
            <a:ext cx="12192000" cy="6858000"/>
            <a:chOff x="0" y="0"/>
            <a:chExt cx="12192000" cy="6858000"/>
          </a:xfrm>
        </p:grpSpPr>
        <p:pic>
          <p:nvPicPr>
            <p:cNvPr id="3" name="图片 47">
              <a:extLst>
                <a:ext uri="{FF2B5EF4-FFF2-40B4-BE49-F238E27FC236}">
                  <a16:creationId xmlns:a16="http://schemas.microsoft.com/office/drawing/2014/main" id="{964B14F7-D183-4B5C-D4DE-578E4BDE3C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E36EC29-EE38-0397-F6A6-559E17C28C4F}"/>
                </a:ext>
              </a:extLst>
            </p:cNvPr>
            <p:cNvSpPr/>
            <p:nvPr/>
          </p:nvSpPr>
          <p:spPr>
            <a:xfrm>
              <a:off x="483140" y="398834"/>
              <a:ext cx="11225719" cy="616733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dapan4">
            <a:hlinkClick r:id="rId7" action="ppaction://hlinksldjump"/>
            <a:extLst>
              <a:ext uri="{FF2B5EF4-FFF2-40B4-BE49-F238E27FC236}">
                <a16:creationId xmlns:a16="http://schemas.microsoft.com/office/drawing/2014/main" id="{5F4C0911-E488-4275-9DA5-0D19DF513A7E}"/>
              </a:ext>
            </a:extLst>
          </p:cNvPr>
          <p:cNvSpPr/>
          <p:nvPr/>
        </p:nvSpPr>
        <p:spPr>
          <a:xfrm>
            <a:off x="1655300" y="3585763"/>
            <a:ext cx="9154940" cy="1675603"/>
          </a:xfrm>
          <a:prstGeom prst="roundRect">
            <a:avLst>
              <a:gd name="adj" fmla="val 50000"/>
            </a:avLst>
          </a:prstGeom>
          <a:solidFill>
            <a:srgbClr val="7030A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các bạn thấy gấu đá bóng giỏi hơn sau khi đã chăm chỉ luyện tập.</a:t>
            </a: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146834"/>
            <a:ext cx="9073662" cy="1483093"/>
          </a:xfrm>
          <a:prstGeom prst="roundRect">
            <a:avLst>
              <a:gd name="adj" fmla="val 50000"/>
            </a:avLst>
          </a:prstGeom>
          <a:solidFill>
            <a:srgbClr val="7030A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cuối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gấu</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4" name="Action Button: Return 43">
            <a:hlinkClick r:id="rId8"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Correct Answer #3 Sound Effect">
            <a:hlinkClick r:id="" action="ppaction://media"/>
            <a:extLst>
              <a:ext uri="{FF2B5EF4-FFF2-40B4-BE49-F238E27FC236}">
                <a16:creationId xmlns:a16="http://schemas.microsoft.com/office/drawing/2014/main" id="{CED9E5F7-A5CE-4E63-ADA0-85F873B752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1806" y="-487363"/>
            <a:ext cx="487363" cy="487363"/>
          </a:xfrm>
          <a:prstGeom prst="rect">
            <a:avLst/>
          </a:prstGeom>
        </p:spPr>
      </p:pic>
      <p:pic>
        <p:nvPicPr>
          <p:cNvPr id="9" name="Wrong Answer">
            <a:hlinkClick r:id="" action="ppaction://media"/>
            <a:extLst>
              <a:ext uri="{FF2B5EF4-FFF2-40B4-BE49-F238E27FC236}">
                <a16:creationId xmlns:a16="http://schemas.microsoft.com/office/drawing/2014/main" id="{3DF20732-9A46-42E2-AD99-B73034004A9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36574" y="-487364"/>
            <a:ext cx="487363" cy="487363"/>
          </a:xfrm>
          <a:prstGeom prst="rect">
            <a:avLst/>
          </a:prstGeom>
        </p:spPr>
      </p:pic>
      <p:sp>
        <p:nvSpPr>
          <p:cNvPr id="5" name="Rectangle: Rounded Corners 4">
            <a:hlinkClick r:id="rId7" action="ppaction://hlinksldjump"/>
            <a:extLst>
              <a:ext uri="{FF2B5EF4-FFF2-40B4-BE49-F238E27FC236}">
                <a16:creationId xmlns:a16="http://schemas.microsoft.com/office/drawing/2014/main" id="{4CE8D8A6-FC03-165A-BCEC-7ED3C0C12A1A}"/>
              </a:ext>
            </a:extLst>
          </p:cNvPr>
          <p:cNvSpPr/>
          <p:nvPr/>
        </p:nvSpPr>
        <p:spPr>
          <a:xfrm>
            <a:off x="1315487" y="5711324"/>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198321591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childTnLst>
        </p:cTn>
      </p:par>
    </p:tnLst>
    <p:bldLst>
      <p:bldP spid="45"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155" descr="Shape, arrow&#10;&#10;Description automatically generated">
            <a:extLst>
              <a:ext uri="{FF2B5EF4-FFF2-40B4-BE49-F238E27FC236}">
                <a16:creationId xmlns:a16="http://schemas.microsoft.com/office/drawing/2014/main" id="{A886C8CA-3AF5-4589-B175-DE8D9223C8B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8685"/>
          <a:stretch/>
        </p:blipFill>
        <p:spPr>
          <a:xfrm>
            <a:off x="0" y="0"/>
            <a:ext cx="12192000" cy="5196598"/>
          </a:xfrm>
          <a:prstGeom prst="rect">
            <a:avLst/>
          </a:prstGeom>
        </p:spPr>
      </p:pic>
      <p:grpSp>
        <p:nvGrpSpPr>
          <p:cNvPr id="35" name="Group 34">
            <a:extLst>
              <a:ext uri="{FF2B5EF4-FFF2-40B4-BE49-F238E27FC236}">
                <a16:creationId xmlns:a16="http://schemas.microsoft.com/office/drawing/2014/main" id="{CF3EAF05-564B-4C1D-A70A-63FE915D7BCD}"/>
              </a:ext>
            </a:extLst>
          </p:cNvPr>
          <p:cNvGrpSpPr/>
          <p:nvPr/>
        </p:nvGrpSpPr>
        <p:grpSpPr>
          <a:xfrm>
            <a:off x="-136186" y="2747963"/>
            <a:ext cx="12340399" cy="4110038"/>
            <a:chOff x="-136186" y="2747963"/>
            <a:chExt cx="12340399" cy="4110038"/>
          </a:xfrm>
        </p:grpSpPr>
        <p:grpSp>
          <p:nvGrpSpPr>
            <p:cNvPr id="36" name="Group 35">
              <a:extLst>
                <a:ext uri="{FF2B5EF4-FFF2-40B4-BE49-F238E27FC236}">
                  <a16:creationId xmlns:a16="http://schemas.microsoft.com/office/drawing/2014/main" id="{537C6AF0-C4CE-438C-922C-012F2700F0B1}"/>
                </a:ext>
              </a:extLst>
            </p:cNvPr>
            <p:cNvGrpSpPr/>
            <p:nvPr/>
          </p:nvGrpSpPr>
          <p:grpSpPr>
            <a:xfrm>
              <a:off x="-136186" y="2747963"/>
              <a:ext cx="12340399" cy="4110038"/>
              <a:chOff x="-136186" y="2747963"/>
              <a:chExt cx="12340399" cy="4110038"/>
            </a:xfrm>
          </p:grpSpPr>
          <p:sp>
            <p:nvSpPr>
              <p:cNvPr id="38" name="Rectangle 37">
                <a:extLst>
                  <a:ext uri="{FF2B5EF4-FFF2-40B4-BE49-F238E27FC236}">
                    <a16:creationId xmlns:a16="http://schemas.microsoft.com/office/drawing/2014/main" id="{08C48BC8-3715-4B8F-9836-585F21B0C5A5}"/>
                  </a:ext>
                </a:extLst>
              </p:cNvPr>
              <p:cNvSpPr/>
              <p:nvPr/>
            </p:nvSpPr>
            <p:spPr>
              <a:xfrm>
                <a:off x="0" y="2747963"/>
                <a:ext cx="12192000" cy="4110038"/>
              </a:xfrm>
              <a:prstGeom prst="rect">
                <a:avLst/>
              </a:prstGeom>
              <a:solidFill>
                <a:srgbClr val="6DD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Parallelogram 38">
                <a:extLst>
                  <a:ext uri="{FF2B5EF4-FFF2-40B4-BE49-F238E27FC236}">
                    <a16:creationId xmlns:a16="http://schemas.microsoft.com/office/drawing/2014/main" id="{277ED640-C5F4-416C-AB1F-236C55E784C8}"/>
                  </a:ext>
                </a:extLst>
              </p:cNvPr>
              <p:cNvSpPr/>
              <p:nvPr/>
            </p:nvSpPr>
            <p:spPr>
              <a:xfrm>
                <a:off x="-136186" y="2891231"/>
                <a:ext cx="3988339" cy="2848087"/>
              </a:xfrm>
              <a:prstGeom prst="parallelogram">
                <a:avLst>
                  <a:gd name="adj" fmla="val 1365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Parallelogram 39">
                <a:extLst>
                  <a:ext uri="{FF2B5EF4-FFF2-40B4-BE49-F238E27FC236}">
                    <a16:creationId xmlns:a16="http://schemas.microsoft.com/office/drawing/2014/main" id="{97BAA9B5-7C4F-47A3-9BF4-81B9CF732524}"/>
                  </a:ext>
                </a:extLst>
              </p:cNvPr>
              <p:cNvSpPr/>
              <p:nvPr/>
            </p:nvSpPr>
            <p:spPr>
              <a:xfrm flipV="1">
                <a:off x="3761549" y="2891231"/>
                <a:ext cx="8442664" cy="45719"/>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Parallelogram 40">
                <a:extLst>
                  <a:ext uri="{FF2B5EF4-FFF2-40B4-BE49-F238E27FC236}">
                    <a16:creationId xmlns:a16="http://schemas.microsoft.com/office/drawing/2014/main" id="{A5292BCF-770F-4BA8-83A0-43C73DC1C754}"/>
                  </a:ext>
                </a:extLst>
              </p:cNvPr>
              <p:cNvSpPr/>
              <p:nvPr/>
            </p:nvSpPr>
            <p:spPr>
              <a:xfrm>
                <a:off x="1006174" y="4908085"/>
                <a:ext cx="2738136" cy="61994"/>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arallelogram 41">
                <a:extLst>
                  <a:ext uri="{FF2B5EF4-FFF2-40B4-BE49-F238E27FC236}">
                    <a16:creationId xmlns:a16="http://schemas.microsoft.com/office/drawing/2014/main" id="{BBFEB853-1039-4223-B0A7-026BAECBD372}"/>
                  </a:ext>
                </a:extLst>
              </p:cNvPr>
              <p:cNvSpPr/>
              <p:nvPr/>
            </p:nvSpPr>
            <p:spPr>
              <a:xfrm>
                <a:off x="2862187" y="3508905"/>
                <a:ext cx="2373535" cy="45719"/>
              </a:xfrm>
              <a:prstGeom prst="parallelogram">
                <a:avLst>
                  <a:gd name="adj" fmla="val 14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arallelogram 42">
                <a:extLst>
                  <a:ext uri="{FF2B5EF4-FFF2-40B4-BE49-F238E27FC236}">
                    <a16:creationId xmlns:a16="http://schemas.microsoft.com/office/drawing/2014/main" id="{CEA748EC-AA0C-4382-9562-CCAD1F34B3A8}"/>
                  </a:ext>
                </a:extLst>
              </p:cNvPr>
              <p:cNvSpPr/>
              <p:nvPr/>
            </p:nvSpPr>
            <p:spPr>
              <a:xfrm>
                <a:off x="3578535" y="3508905"/>
                <a:ext cx="1678727" cy="1461175"/>
              </a:xfrm>
              <a:prstGeom prst="parallelogram">
                <a:avLst>
                  <a:gd name="adj" fmla="val 1074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Block Arc 36">
              <a:extLst>
                <a:ext uri="{FF2B5EF4-FFF2-40B4-BE49-F238E27FC236}">
                  <a16:creationId xmlns:a16="http://schemas.microsoft.com/office/drawing/2014/main" id="{E954F917-7174-4181-AE36-94287DF90CCC}"/>
                </a:ext>
              </a:extLst>
            </p:cNvPr>
            <p:cNvSpPr/>
            <p:nvPr/>
          </p:nvSpPr>
          <p:spPr>
            <a:xfrm rot="3704227">
              <a:off x="4056684" y="3569040"/>
              <a:ext cx="749561" cy="1206514"/>
            </a:xfrm>
            <a:prstGeom prst="blockArc">
              <a:avLst>
                <a:gd name="adj1" fmla="val 15469952"/>
                <a:gd name="adj2" fmla="val 4256132"/>
                <a:gd name="adj3" fmla="val 97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descr="A picture containing male, grate&#10;&#10;Description automatically generated">
            <a:extLst>
              <a:ext uri="{FF2B5EF4-FFF2-40B4-BE49-F238E27FC236}">
                <a16:creationId xmlns:a16="http://schemas.microsoft.com/office/drawing/2014/main" id="{BBDCF3AB-C970-4807-A10D-28B83BF7098E}"/>
              </a:ext>
            </a:extLst>
          </p:cNvPr>
          <p:cNvPicPr>
            <a:picLocks noChangeAspect="1"/>
          </p:cNvPicPr>
          <p:nvPr/>
        </p:nvPicPr>
        <p:blipFill>
          <a:blip r:embed="rId6">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97972" y="1489891"/>
            <a:ext cx="2545197" cy="2982653"/>
          </a:xfrm>
          <a:prstGeom prst="rect">
            <a:avLst/>
          </a:prstGeom>
          <a:effectLst>
            <a:outerShdw blurRad="25400" dir="15720000" sy="23000" kx="-1200000" algn="bl" rotWithShape="0">
              <a:prstClr val="black">
                <a:alpha val="20000"/>
              </a:prstClr>
            </a:outerShdw>
          </a:effectLst>
        </p:spPr>
      </p:pic>
      <p:pic>
        <p:nvPicPr>
          <p:cNvPr id="20" name="Picture 19" descr="A picture containing toy, doll&#10;&#10;Description automatically generated">
            <a:extLst>
              <a:ext uri="{FF2B5EF4-FFF2-40B4-BE49-F238E27FC236}">
                <a16:creationId xmlns:a16="http://schemas.microsoft.com/office/drawing/2014/main" id="{D6E54D78-26B4-4B75-950B-243F32036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1535" y="2334871"/>
            <a:ext cx="2604569" cy="4380411"/>
          </a:xfrm>
          <a:prstGeom prst="rect">
            <a:avLst/>
          </a:prstGeom>
          <a:effectLst>
            <a:outerShdw blurRad="76200" dir="18900000" sy="23000" kx="-1200000" algn="bl" rotWithShape="0">
              <a:prstClr val="black">
                <a:alpha val="20000"/>
              </a:prstClr>
            </a:outerShdw>
          </a:effectLst>
        </p:spPr>
      </p:pic>
      <p:pic>
        <p:nvPicPr>
          <p:cNvPr id="30" name="Picture 29" descr="Icon&#10;&#10;Description automatically generated">
            <a:extLst>
              <a:ext uri="{FF2B5EF4-FFF2-40B4-BE49-F238E27FC236}">
                <a16:creationId xmlns:a16="http://schemas.microsoft.com/office/drawing/2014/main" id="{37718F46-7F62-42B8-834B-2291A97CDA0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72328" y="5892485"/>
            <a:ext cx="824170" cy="822797"/>
          </a:xfrm>
          <a:prstGeom prst="rect">
            <a:avLst/>
          </a:prstGeom>
          <a:effectLst>
            <a:outerShdw blurRad="63500" sx="102000" sy="102000" algn="ctr" rotWithShape="0">
              <a:prstClr val="black">
                <a:alpha val="40000"/>
              </a:prstClr>
            </a:outerShdw>
          </a:effectLst>
        </p:spPr>
      </p:pic>
      <p:pic>
        <p:nvPicPr>
          <p:cNvPr id="44" name="Picture 43" descr="A picture containing male, grate&#10;&#10;Description automatically generated">
            <a:extLst>
              <a:ext uri="{FF2B5EF4-FFF2-40B4-BE49-F238E27FC236}">
                <a16:creationId xmlns:a16="http://schemas.microsoft.com/office/drawing/2014/main" id="{69C632CE-D5B7-4B57-B1BF-E60DC6CAAA61}"/>
              </a:ext>
            </a:extLst>
          </p:cNvPr>
          <p:cNvPicPr>
            <a:picLocks noChangeAspect="1"/>
          </p:cNvPicPr>
          <p:nvPr/>
        </p:nvPicPr>
        <p:blipFill rotWithShape="1">
          <a:blip r:embed="rId6">
            <a:duotone>
              <a:prstClr val="black"/>
              <a:schemeClr val="bg1">
                <a:tint val="45000"/>
                <a:satMod val="400000"/>
              </a:schemeClr>
            </a:duotone>
            <a:extLst>
              <a:ext uri="{28A0092B-C50C-407E-A947-70E740481C1C}">
                <a14:useLocalDpi xmlns:a14="http://schemas.microsoft.com/office/drawing/2010/main" val="0"/>
              </a:ext>
            </a:extLst>
          </a:blip>
          <a:srcRect r="37218"/>
          <a:stretch/>
        </p:blipFill>
        <p:spPr>
          <a:xfrm>
            <a:off x="97972" y="1489890"/>
            <a:ext cx="1597931" cy="2982653"/>
          </a:xfrm>
          <a:prstGeom prst="rect">
            <a:avLst/>
          </a:prstGeom>
          <a:effectLst/>
        </p:spPr>
      </p:pic>
      <p:grpSp>
        <p:nvGrpSpPr>
          <p:cNvPr id="100" name="Group 99">
            <a:extLst>
              <a:ext uri="{FF2B5EF4-FFF2-40B4-BE49-F238E27FC236}">
                <a16:creationId xmlns:a16="http://schemas.microsoft.com/office/drawing/2014/main" id="{775EC830-3D7B-40B8-9520-896098CBF1EA}"/>
              </a:ext>
            </a:extLst>
          </p:cNvPr>
          <p:cNvGrpSpPr/>
          <p:nvPr/>
        </p:nvGrpSpPr>
        <p:grpSpPr>
          <a:xfrm flipH="1">
            <a:off x="1251373" y="2143048"/>
            <a:ext cx="1427603" cy="2492713"/>
            <a:chOff x="4865280" y="1734987"/>
            <a:chExt cx="2033270" cy="3550258"/>
          </a:xfrm>
          <a:effectLst>
            <a:outerShdw blurRad="76200" dir="13500000" sy="23000" kx="1200000" algn="br" rotWithShape="0">
              <a:prstClr val="black">
                <a:alpha val="20000"/>
              </a:prstClr>
            </a:outerShdw>
          </a:effectLst>
          <a:scene3d>
            <a:camera prst="isometricOffAxis1Right"/>
            <a:lightRig rig="threePt" dir="t"/>
          </a:scene3d>
        </p:grpSpPr>
        <p:sp>
          <p:nvSpPr>
            <p:cNvPr id="101" name="Freeform: Shape 100">
              <a:extLst>
                <a:ext uri="{FF2B5EF4-FFF2-40B4-BE49-F238E27FC236}">
                  <a16:creationId xmlns:a16="http://schemas.microsoft.com/office/drawing/2014/main" id="{22349A27-1A8E-4531-A3F1-E54B2B6A4497}"/>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B63AFEFB-14A2-4FBF-8A16-8CAE6D31B49B}"/>
                </a:ext>
              </a:extLst>
            </p:cNvPr>
            <p:cNvSpPr/>
            <p:nvPr/>
          </p:nvSpPr>
          <p:spPr>
            <a:xfrm rot="193909">
              <a:off x="6138594" y="4737242"/>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C3D02680-2B83-44A7-8469-5427F0EC5603}"/>
                </a:ext>
              </a:extLst>
            </p:cNvPr>
            <p:cNvSpPr/>
            <p:nvPr/>
          </p:nvSpPr>
          <p:spPr>
            <a:xfrm>
              <a:off x="6111232" y="438169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113CBB2-914B-4C01-B69F-F9E4095C8EB1}"/>
                </a:ext>
              </a:extLst>
            </p:cNvPr>
            <p:cNvSpPr/>
            <p:nvPr/>
          </p:nvSpPr>
          <p:spPr>
            <a:xfrm rot="1344846" flipH="1">
              <a:off x="6099519" y="5160202"/>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BA4EA24-1DCD-4E7B-9DEC-1CDB289F3253}"/>
                </a:ext>
              </a:extLst>
            </p:cNvPr>
            <p:cNvSpPr/>
            <p:nvPr/>
          </p:nvSpPr>
          <p:spPr>
            <a:xfrm rot="3871900">
              <a:off x="5461514" y="3221846"/>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1BDFEA5-399F-46DC-A199-44B7EFBBF5DF}"/>
                </a:ext>
              </a:extLst>
            </p:cNvPr>
            <p:cNvSpPr/>
            <p:nvPr/>
          </p:nvSpPr>
          <p:spPr>
            <a:xfrm rot="6770682">
              <a:off x="5078152" y="303324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3DBC0A99-C55E-47E3-ACA8-0CFCDE69D5D0}"/>
                </a:ext>
              </a:extLst>
            </p:cNvPr>
            <p:cNvSpPr/>
            <p:nvPr/>
          </p:nvSpPr>
          <p:spPr>
            <a:xfrm rot="3967150">
              <a:off x="5651675" y="3087751"/>
              <a:ext cx="226497" cy="458247"/>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34AC4640-22EC-4483-86B0-FFEBCE12B905}"/>
                </a:ext>
              </a:extLst>
            </p:cNvPr>
            <p:cNvSpPr/>
            <p:nvPr/>
          </p:nvSpPr>
          <p:spPr>
            <a:xfrm>
              <a:off x="5742838" y="4737242"/>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77C27252-0DD2-4BAD-B985-6A0E7C09E039}"/>
                </a:ext>
              </a:extLst>
            </p:cNvPr>
            <p:cNvSpPr/>
            <p:nvPr/>
          </p:nvSpPr>
          <p:spPr>
            <a:xfrm rot="21283471">
              <a:off x="5702588" y="4388648"/>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3D546D93-5EF1-448B-9270-93F62C4ACB15}"/>
                </a:ext>
              </a:extLst>
            </p:cNvPr>
            <p:cNvSpPr/>
            <p:nvPr/>
          </p:nvSpPr>
          <p:spPr>
            <a:xfrm>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90425F6-9E1E-485E-A024-AD977448021C}"/>
                </a:ext>
              </a:extLst>
            </p:cNvPr>
            <p:cNvSpPr/>
            <p:nvPr/>
          </p:nvSpPr>
          <p:spPr>
            <a:xfrm>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6844F5D1-2B39-444F-AEBF-71680DB12323}"/>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5B5AB4C-9302-4A1D-8977-13A3EE2E578F}"/>
                </a:ext>
              </a:extLst>
            </p:cNvPr>
            <p:cNvSpPr/>
            <p:nvPr/>
          </p:nvSpPr>
          <p:spPr>
            <a:xfrm rot="15094660">
              <a:off x="6544377" y="308503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3B13B69D-1BA7-404F-A9B9-D41D211B02D5}"/>
                </a:ext>
              </a:extLst>
            </p:cNvPr>
            <p:cNvSpPr/>
            <p:nvPr/>
          </p:nvSpPr>
          <p:spPr>
            <a:xfrm rot="11984028" flipH="1">
              <a:off x="6700982" y="2653874"/>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4842C86-522D-42EA-8DAA-266CB1E436C9}"/>
                </a:ext>
              </a:extLst>
            </p:cNvPr>
            <p:cNvSpPr/>
            <p:nvPr/>
          </p:nvSpPr>
          <p:spPr>
            <a:xfrm rot="15776057">
              <a:off x="6290791" y="3113048"/>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6" name="Freeform: Shape 115">
              <a:extLst>
                <a:ext uri="{FF2B5EF4-FFF2-40B4-BE49-F238E27FC236}">
                  <a16:creationId xmlns:a16="http://schemas.microsoft.com/office/drawing/2014/main" id="{04E0DFDD-751F-4887-9B56-CDEBA15C4A30}"/>
                </a:ext>
              </a:extLst>
            </p:cNvPr>
            <p:cNvSpPr/>
            <p:nvPr/>
          </p:nvSpPr>
          <p:spPr>
            <a:xfrm rot="19548597">
              <a:off x="5644252" y="5172970"/>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30B9A15B-72A1-486C-9CCB-83FF63D151C7}"/>
                </a:ext>
              </a:extLst>
            </p:cNvPr>
            <p:cNvSpPr/>
            <p:nvPr/>
          </p:nvSpPr>
          <p:spPr>
            <a:xfrm>
              <a:off x="5356335" y="1844882"/>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BB2553F4-8673-48AD-94D5-32A8207935BC}"/>
                </a:ext>
              </a:extLst>
            </p:cNvPr>
            <p:cNvSpPr/>
            <p:nvPr/>
          </p:nvSpPr>
          <p:spPr>
            <a:xfrm>
              <a:off x="607998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2775F28-70DB-47A9-91F8-10DCB14CD4D4}"/>
                </a:ext>
              </a:extLst>
            </p:cNvPr>
            <p:cNvSpPr/>
            <p:nvPr/>
          </p:nvSpPr>
          <p:spPr>
            <a:xfrm rot="285439" flipH="1">
              <a:off x="5469989" y="243018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E6D7605-3FAE-4AA1-B8BF-71B0EB23D136}"/>
                </a:ext>
              </a:extLst>
            </p:cNvPr>
            <p:cNvSpPr/>
            <p:nvPr/>
          </p:nvSpPr>
          <p:spPr>
            <a:xfrm>
              <a:off x="6018610" y="2436401"/>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9B67C705-C669-458B-AC8B-A63438596303}"/>
                </a:ext>
              </a:extLst>
            </p:cNvPr>
            <p:cNvSpPr/>
            <p:nvPr/>
          </p:nvSpPr>
          <p:spPr>
            <a:xfrm>
              <a:off x="5276136" y="1734987"/>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688D6EDF-287A-49D9-8483-A33A856E7ED1}"/>
                </a:ext>
              </a:extLst>
            </p:cNvPr>
            <p:cNvSpPr/>
            <p:nvPr/>
          </p:nvSpPr>
          <p:spPr>
            <a:xfrm>
              <a:off x="553615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123" name="Ink 122">
                  <a:extLst>
                    <a:ext uri="{FF2B5EF4-FFF2-40B4-BE49-F238E27FC236}">
                      <a16:creationId xmlns:a16="http://schemas.microsoft.com/office/drawing/2014/main" id="{96C06EB6-AAF1-4154-9938-61FC0C443C09}"/>
                    </a:ext>
                  </a:extLst>
                </p14:cNvPr>
                <p14:cNvContentPartPr/>
                <p14:nvPr/>
              </p14:nvContentPartPr>
              <p14:xfrm>
                <a:off x="5800799" y="2815191"/>
                <a:ext cx="28440" cy="42480"/>
              </p14:xfrm>
            </p:contentPart>
          </mc:Choice>
          <mc:Fallback xmlns="">
            <p:pic>
              <p:nvPicPr>
                <p:cNvPr id="123" name="Ink 122">
                  <a:extLst>
                    <a:ext uri="{FF2B5EF4-FFF2-40B4-BE49-F238E27FC236}">
                      <a16:creationId xmlns:a16="http://schemas.microsoft.com/office/drawing/2014/main" id="{96C06EB6-AAF1-4154-9938-61FC0C443C09}"/>
                    </a:ext>
                  </a:extLst>
                </p:cNvPr>
                <p:cNvPicPr/>
                <p:nvPr/>
              </p:nvPicPr>
              <p:blipFill>
                <a:blip r:embed="rId10"/>
                <a:stretch>
                  <a:fillRect/>
                </a:stretch>
              </p:blipFill>
              <p:spPr>
                <a:xfrm>
                  <a:off x="5787872" y="2802396"/>
                  <a:ext cx="53777" cy="67559"/>
                </a:xfrm>
                <a:prstGeom prst="rect">
                  <a:avLst/>
                </a:prstGeom>
              </p:spPr>
            </p:pic>
          </mc:Fallback>
        </mc:AlternateContent>
        <p:sp>
          <p:nvSpPr>
            <p:cNvPr id="124" name="Freeform: Shape 123">
              <a:extLst>
                <a:ext uri="{FF2B5EF4-FFF2-40B4-BE49-F238E27FC236}">
                  <a16:creationId xmlns:a16="http://schemas.microsoft.com/office/drawing/2014/main" id="{8A1AE331-F1FA-4038-94AB-FCBD1A99069B}"/>
                </a:ext>
              </a:extLst>
            </p:cNvPr>
            <p:cNvSpPr/>
            <p:nvPr/>
          </p:nvSpPr>
          <p:spPr>
            <a:xfrm>
              <a:off x="6505457" y="2702496"/>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7436CD9-B5AE-4885-AA98-937D1030DE06}"/>
                </a:ext>
              </a:extLst>
            </p:cNvPr>
            <p:cNvSpPr/>
            <p:nvPr/>
          </p:nvSpPr>
          <p:spPr>
            <a:xfrm>
              <a:off x="5691343" y="2958546"/>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DDAFA864-9D15-4210-9E17-94E9CFF69DDC}"/>
              </a:ext>
            </a:extLst>
          </p:cNvPr>
          <p:cNvGrpSpPr/>
          <p:nvPr/>
        </p:nvGrpSpPr>
        <p:grpSpPr>
          <a:xfrm flipH="1">
            <a:off x="1633058" y="1887529"/>
            <a:ext cx="1413804" cy="2403612"/>
            <a:chOff x="4992235" y="1734987"/>
            <a:chExt cx="2088261" cy="3550259"/>
          </a:xfrm>
          <a:effectLst>
            <a:outerShdw blurRad="76200" dir="13500000" sy="23000" kx="1200000" algn="br" rotWithShape="0">
              <a:prstClr val="black">
                <a:alpha val="20000"/>
              </a:prstClr>
            </a:outerShdw>
          </a:effectLst>
          <a:scene3d>
            <a:camera prst="isometricOffAxis1Right"/>
            <a:lightRig rig="threePt" dir="t"/>
          </a:scene3d>
        </p:grpSpPr>
        <p:sp>
          <p:nvSpPr>
            <p:cNvPr id="48" name="Freeform: Shape 47">
              <a:extLst>
                <a:ext uri="{FF2B5EF4-FFF2-40B4-BE49-F238E27FC236}">
                  <a16:creationId xmlns:a16="http://schemas.microsoft.com/office/drawing/2014/main" id="{04228A0F-62B7-406C-BB60-854B4DD84BE2}"/>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0CA430FB-0369-452C-9FDA-35D4352B93A2}"/>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DA24507-C4AA-4325-9ED0-813BD9CBB08B}"/>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E2B65205-74F7-4057-8C99-027E5BCF3C64}"/>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024E349-B38E-42C2-8386-909529E73852}"/>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3C789D23-D0F0-4E2A-99F2-C0FBE16EED08}"/>
                </a:ext>
              </a:extLst>
            </p:cNvPr>
            <p:cNvSpPr/>
            <p:nvPr/>
          </p:nvSpPr>
          <p:spPr>
            <a:xfrm rot="4070481">
              <a:off x="5205107" y="344038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3E889-7390-4E83-B440-A74985965AB8}"/>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AB6A3C-3317-4780-B244-FC93935BDEDD}"/>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CCC6CA55-6088-41AE-BC7E-EC0E444AC396}"/>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121F925-A158-45A5-9040-BBC064D037E3}"/>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2A100096-F013-4A87-9BE2-D523CB84532D}"/>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0D1DCA4-430F-4609-BB1D-635549350983}"/>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1FDF05B-0F3D-4818-B306-677EC30D13DD}"/>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FADDAD11-0D35-45AD-85E9-723E8615DF13}"/>
                </a:ext>
              </a:extLst>
            </p:cNvPr>
            <p:cNvSpPr/>
            <p:nvPr/>
          </p:nvSpPr>
          <p:spPr>
            <a:xfrm rot="16884503" flipH="1">
              <a:off x="6670057" y="3390701"/>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CD680AE8-B8A1-466E-84CE-9ACDF1FEA230}"/>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3" name="Freeform: Shape 62">
              <a:extLst>
                <a:ext uri="{FF2B5EF4-FFF2-40B4-BE49-F238E27FC236}">
                  <a16:creationId xmlns:a16="http://schemas.microsoft.com/office/drawing/2014/main" id="{9A3C4ACE-FACE-49F0-A32E-13CA8D35DEF9}"/>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8FA0440E-5609-488C-B100-7CA178268895}"/>
                </a:ext>
              </a:extLst>
            </p:cNvPr>
            <p:cNvSpPr/>
            <p:nvPr/>
          </p:nvSpPr>
          <p:spPr>
            <a:xfrm>
              <a:off x="5356335" y="1844882"/>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E5516D9B-F9B9-4BC4-AEDA-39F1D4D83DA3}"/>
                </a:ext>
              </a:extLst>
            </p:cNvPr>
            <p:cNvSpPr/>
            <p:nvPr/>
          </p:nvSpPr>
          <p:spPr>
            <a:xfrm>
              <a:off x="607998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D3ED2F9-565F-4CB8-AFE0-8082505AA0A8}"/>
                </a:ext>
              </a:extLst>
            </p:cNvPr>
            <p:cNvSpPr/>
            <p:nvPr/>
          </p:nvSpPr>
          <p:spPr>
            <a:xfrm rot="285439" flipH="1">
              <a:off x="5469989" y="2430186"/>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16DE230-9E8A-45FE-8910-8F00AC7A0403}"/>
                </a:ext>
              </a:extLst>
            </p:cNvPr>
            <p:cNvSpPr/>
            <p:nvPr/>
          </p:nvSpPr>
          <p:spPr>
            <a:xfrm>
              <a:off x="6018610" y="2436401"/>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C5F4C13F-092D-4F58-B95D-1828F3AEB3D6}"/>
                </a:ext>
              </a:extLst>
            </p:cNvPr>
            <p:cNvSpPr/>
            <p:nvPr/>
          </p:nvSpPr>
          <p:spPr>
            <a:xfrm>
              <a:off x="5276136" y="1734987"/>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615DC9CA-5EFE-416E-80A3-358C5A98BBD6}"/>
                </a:ext>
              </a:extLst>
            </p:cNvPr>
            <p:cNvSpPr/>
            <p:nvPr/>
          </p:nvSpPr>
          <p:spPr>
            <a:xfrm>
              <a:off x="5536155" y="2556320"/>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1">
              <p14:nvContentPartPr>
                <p14:cNvPr id="70" name="Ink 69">
                  <a:extLst>
                    <a:ext uri="{FF2B5EF4-FFF2-40B4-BE49-F238E27FC236}">
                      <a16:creationId xmlns:a16="http://schemas.microsoft.com/office/drawing/2014/main" id="{A9C5B037-6540-4973-A7A2-FF46427137A9}"/>
                    </a:ext>
                  </a:extLst>
                </p14:cNvPr>
                <p14:cNvContentPartPr/>
                <p14:nvPr/>
              </p14:nvContentPartPr>
              <p14:xfrm>
                <a:off x="5800799" y="2815191"/>
                <a:ext cx="28440" cy="42480"/>
              </p14:xfrm>
            </p:contentPart>
          </mc:Choice>
          <mc:Fallback xmlns="">
            <p:pic>
              <p:nvPicPr>
                <p:cNvPr id="70" name="Ink 69">
                  <a:extLst>
                    <a:ext uri="{FF2B5EF4-FFF2-40B4-BE49-F238E27FC236}">
                      <a16:creationId xmlns:a16="http://schemas.microsoft.com/office/drawing/2014/main" id="{A9C5B037-6540-4973-A7A2-FF46427137A9}"/>
                    </a:ext>
                  </a:extLst>
                </p:cNvPr>
                <p:cNvPicPr/>
                <p:nvPr/>
              </p:nvPicPr>
              <p:blipFill>
                <a:blip r:embed="rId12"/>
                <a:stretch>
                  <a:fillRect/>
                </a:stretch>
              </p:blipFill>
              <p:spPr>
                <a:xfrm>
                  <a:off x="5787384" y="2801916"/>
                  <a:ext cx="54734" cy="68499"/>
                </a:xfrm>
                <a:prstGeom prst="rect">
                  <a:avLst/>
                </a:prstGeom>
              </p:spPr>
            </p:pic>
          </mc:Fallback>
        </mc:AlternateContent>
        <p:sp>
          <p:nvSpPr>
            <p:cNvPr id="71" name="Freeform: Shape 70">
              <a:extLst>
                <a:ext uri="{FF2B5EF4-FFF2-40B4-BE49-F238E27FC236}">
                  <a16:creationId xmlns:a16="http://schemas.microsoft.com/office/drawing/2014/main" id="{ACC06885-430C-4639-BDB2-ED1883DAAADB}"/>
                </a:ext>
              </a:extLst>
            </p:cNvPr>
            <p:cNvSpPr/>
            <p:nvPr/>
          </p:nvSpPr>
          <p:spPr>
            <a:xfrm>
              <a:off x="6505457" y="2702496"/>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B975FD21-741E-4054-B3B7-3BCAEDCE506D}"/>
                </a:ext>
              </a:extLst>
            </p:cNvPr>
            <p:cNvSpPr/>
            <p:nvPr/>
          </p:nvSpPr>
          <p:spPr>
            <a:xfrm>
              <a:off x="5691343" y="2958546"/>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2" name="Group 151">
            <a:extLst>
              <a:ext uri="{FF2B5EF4-FFF2-40B4-BE49-F238E27FC236}">
                <a16:creationId xmlns:a16="http://schemas.microsoft.com/office/drawing/2014/main" id="{1C7ECBE4-76B7-467F-8D8B-E351A782FC07}"/>
              </a:ext>
            </a:extLst>
          </p:cNvPr>
          <p:cNvGrpSpPr/>
          <p:nvPr/>
        </p:nvGrpSpPr>
        <p:grpSpPr>
          <a:xfrm flipH="1">
            <a:off x="1693299" y="2206300"/>
            <a:ext cx="1076327" cy="2406844"/>
            <a:chOff x="5042762" y="1780368"/>
            <a:chExt cx="1567362" cy="3504878"/>
          </a:xfrm>
          <a:effectLst>
            <a:outerShdw blurRad="76200" dir="13500000" sy="23000" kx="1200000" algn="br" rotWithShape="0">
              <a:prstClr val="black">
                <a:alpha val="20000"/>
              </a:prstClr>
            </a:outerShdw>
          </a:effectLst>
          <a:scene3d>
            <a:camera prst="isometricOffAxis1Right"/>
            <a:lightRig rig="threePt" dir="t"/>
          </a:scene3d>
        </p:grpSpPr>
        <p:sp>
          <p:nvSpPr>
            <p:cNvPr id="153" name="Freeform: Shape 152">
              <a:extLst>
                <a:ext uri="{FF2B5EF4-FFF2-40B4-BE49-F238E27FC236}">
                  <a16:creationId xmlns:a16="http://schemas.microsoft.com/office/drawing/2014/main" id="{41ED7BFD-C924-4CE7-99E0-DA51A0C6E1D8}"/>
                </a:ext>
              </a:extLst>
            </p:cNvPr>
            <p:cNvSpPr/>
            <p:nvPr/>
          </p:nvSpPr>
          <p:spPr>
            <a:xfrm>
              <a:off x="5904330" y="2974546"/>
              <a:ext cx="191670" cy="282309"/>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34C1CEF-6F57-4AFE-B91C-2FC026BF0EB0}"/>
                </a:ext>
              </a:extLst>
            </p:cNvPr>
            <p:cNvSpPr/>
            <p:nvPr/>
          </p:nvSpPr>
          <p:spPr>
            <a:xfrm>
              <a:off x="6198411" y="4772314"/>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7BFA9780-5D08-4D5C-80D0-2A6006D3BDF2}"/>
                </a:ext>
              </a:extLst>
            </p:cNvPr>
            <p:cNvSpPr/>
            <p:nvPr/>
          </p:nvSpPr>
          <p:spPr>
            <a:xfrm rot="20929297">
              <a:off x="6145923" y="4408694"/>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8C35288-7A48-4FC0-90D3-1197A25C7200}"/>
                </a:ext>
              </a:extLst>
            </p:cNvPr>
            <p:cNvSpPr/>
            <p:nvPr/>
          </p:nvSpPr>
          <p:spPr>
            <a:xfrm flipH="1">
              <a:off x="6211229"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3D8EB666-88EB-4CEB-831C-EB21DE346D85}"/>
                </a:ext>
              </a:extLst>
            </p:cNvPr>
            <p:cNvSpPr/>
            <p:nvPr/>
          </p:nvSpPr>
          <p:spPr>
            <a:xfrm rot="1604664">
              <a:off x="5540402" y="3364060"/>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7121D892-5C67-4282-BEFD-4598BFDCCC39}"/>
                </a:ext>
              </a:extLst>
            </p:cNvPr>
            <p:cNvSpPr/>
            <p:nvPr/>
          </p:nvSpPr>
          <p:spPr>
            <a:xfrm flipH="1">
              <a:off x="5478574" y="3603569"/>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2906FF4-CEE6-43DC-A2D9-A276DE9E1766}"/>
                </a:ext>
              </a:extLst>
            </p:cNvPr>
            <p:cNvSpPr/>
            <p:nvPr/>
          </p:nvSpPr>
          <p:spPr>
            <a:xfrm rot="1847590">
              <a:off x="5606478" y="319837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4636EC9C-3254-49C1-9B66-500AA7D1ED2D}"/>
                </a:ext>
              </a:extLst>
            </p:cNvPr>
            <p:cNvSpPr/>
            <p:nvPr/>
          </p:nvSpPr>
          <p:spPr>
            <a:xfrm>
              <a:off x="5669692" y="4759558"/>
              <a:ext cx="145269" cy="446633"/>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4D174CA8-518D-4A29-927B-63913E9548D7}"/>
                </a:ext>
              </a:extLst>
            </p:cNvPr>
            <p:cNvSpPr/>
            <p:nvPr/>
          </p:nvSpPr>
          <p:spPr>
            <a:xfrm rot="800781">
              <a:off x="5677611" y="4410411"/>
              <a:ext cx="186924" cy="432800"/>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EBFCDFD-3CAD-40D0-AEF1-1EBFFD7A9B5A}"/>
                </a:ext>
              </a:extLst>
            </p:cNvPr>
            <p:cNvSpPr/>
            <p:nvPr/>
          </p:nvSpPr>
          <p:spPr>
            <a:xfrm rot="879496">
              <a:off x="5638394" y="4091925"/>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7C9C04F4-8795-4D0C-8E2C-3F27F58F2F2E}"/>
                </a:ext>
              </a:extLst>
            </p:cNvPr>
            <p:cNvSpPr/>
            <p:nvPr/>
          </p:nvSpPr>
          <p:spPr>
            <a:xfrm rot="20611956">
              <a:off x="5984182" y="4085586"/>
              <a:ext cx="393406" cy="535863"/>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EFDAF4CC-ECE0-40CB-8BA3-C1617B0C7B88}"/>
                </a:ext>
              </a:extLst>
            </p:cNvPr>
            <p:cNvSpPr/>
            <p:nvPr/>
          </p:nvSpPr>
          <p:spPr>
            <a:xfrm>
              <a:off x="5625516" y="3156849"/>
              <a:ext cx="818288" cy="1112412"/>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05879F87-4715-4C93-AB8C-109F73E9C7E1}"/>
                </a:ext>
              </a:extLst>
            </p:cNvPr>
            <p:cNvSpPr/>
            <p:nvPr/>
          </p:nvSpPr>
          <p:spPr>
            <a:xfrm rot="20402773">
              <a:off x="6397019" y="3379391"/>
              <a:ext cx="143560" cy="356577"/>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22EBE7C-8AD0-4417-9C88-914AB9076D9C}"/>
                </a:ext>
              </a:extLst>
            </p:cNvPr>
            <p:cNvSpPr/>
            <p:nvPr/>
          </p:nvSpPr>
          <p:spPr>
            <a:xfrm rot="21410233">
              <a:off x="6412556" y="3623066"/>
              <a:ext cx="197568" cy="623311"/>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C5483427-F8C0-4DEC-BC04-B83677BF9857}"/>
                </a:ext>
              </a:extLst>
            </p:cNvPr>
            <p:cNvSpPr/>
            <p:nvPr/>
          </p:nvSpPr>
          <p:spPr>
            <a:xfrm rot="20791884">
              <a:off x="6298385" y="3186196"/>
              <a:ext cx="226497" cy="384246"/>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0" name="Freeform: Shape 169">
              <a:extLst>
                <a:ext uri="{FF2B5EF4-FFF2-40B4-BE49-F238E27FC236}">
                  <a16:creationId xmlns:a16="http://schemas.microsoft.com/office/drawing/2014/main" id="{836DD10E-992F-4DB7-91B8-EE45DEA19BE2}"/>
                </a:ext>
              </a:extLst>
            </p:cNvPr>
            <p:cNvSpPr/>
            <p:nvPr/>
          </p:nvSpPr>
          <p:spPr>
            <a:xfrm>
              <a:off x="5506571" y="5172971"/>
              <a:ext cx="294228" cy="11227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E8DAC201-B448-47C9-A91A-9405229A92BD}"/>
                </a:ext>
              </a:extLst>
            </p:cNvPr>
            <p:cNvSpPr/>
            <p:nvPr/>
          </p:nvSpPr>
          <p:spPr>
            <a:xfrm rot="20800008">
              <a:off x="5175259" y="1887124"/>
              <a:ext cx="1320257" cy="1287989"/>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D1E5F92A-C811-4F24-A36C-1357E36A9D86}"/>
                </a:ext>
              </a:extLst>
            </p:cNvPr>
            <p:cNvSpPr/>
            <p:nvPr/>
          </p:nvSpPr>
          <p:spPr>
            <a:xfrm rot="20800008">
              <a:off x="5929892" y="2562319"/>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D34CC809-F398-4AAB-9B81-5A289FEB21B0}"/>
                </a:ext>
              </a:extLst>
            </p:cNvPr>
            <p:cNvSpPr/>
            <p:nvPr/>
          </p:nvSpPr>
          <p:spPr>
            <a:xfrm rot="18151149" flipH="1">
              <a:off x="5297582" y="2569419"/>
              <a:ext cx="25446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1DE23496-7028-4BA1-87B4-03ED7091B09C}"/>
                </a:ext>
              </a:extLst>
            </p:cNvPr>
            <p:cNvSpPr/>
            <p:nvPr/>
          </p:nvSpPr>
          <p:spPr>
            <a:xfrm rot="1866254">
              <a:off x="5832509" y="2446043"/>
              <a:ext cx="279650" cy="94565"/>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66E9177D-8C27-4E7F-B480-0E4A1F97E8F6}"/>
                </a:ext>
              </a:extLst>
            </p:cNvPr>
            <p:cNvSpPr/>
            <p:nvPr/>
          </p:nvSpPr>
          <p:spPr>
            <a:xfrm rot="20800008">
              <a:off x="5042762" y="1780368"/>
              <a:ext cx="1506104" cy="105719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507635 w 1791907"/>
                <a:gd name="connsiteY0" fmla="*/ 585116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278537 w 1791907"/>
                <a:gd name="connsiteY54" fmla="*/ 495310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72685 w 1791907"/>
                <a:gd name="connsiteY53" fmla="*/ 668665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02847 w 1791907"/>
                <a:gd name="connsiteY54" fmla="*/ 507283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50110 w 1791907"/>
                <a:gd name="connsiteY55" fmla="*/ 498847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36502 w 1791907"/>
                <a:gd name="connsiteY53" fmla="*/ 671658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48657 w 1791907"/>
                <a:gd name="connsiteY53" fmla="*/ 620772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20892 w 1791907"/>
                <a:gd name="connsiteY2" fmla="*/ 479252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59876 w 1791907"/>
                <a:gd name="connsiteY32" fmla="*/ 103420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5116 h 1217958"/>
                <a:gd name="connsiteX1" fmla="*/ 543149 w 1791907"/>
                <a:gd name="connsiteY1" fmla="*/ 513272 h 1217958"/>
                <a:gd name="connsiteX2" fmla="*/ 611776 w 1791907"/>
                <a:gd name="connsiteY2" fmla="*/ 491225 h 1217958"/>
                <a:gd name="connsiteX3" fmla="*/ 629057 w 1791907"/>
                <a:gd name="connsiteY3" fmla="*/ 577225 h 1217958"/>
                <a:gd name="connsiteX4" fmla="*/ 669062 w 1791907"/>
                <a:gd name="connsiteY4" fmla="*/ 762010 h 1217958"/>
                <a:gd name="connsiteX5" fmla="*/ 754921 w 1791907"/>
                <a:gd name="connsiteY5" fmla="*/ 917403 h 1217958"/>
                <a:gd name="connsiteX6" fmla="*/ 750977 w 1791907"/>
                <a:gd name="connsiteY6" fmla="*/ 718195 h 1217958"/>
                <a:gd name="connsiteX7" fmla="*/ 777647 w 1791907"/>
                <a:gd name="connsiteY7" fmla="*/ 582940 h 1217958"/>
                <a:gd name="connsiteX8" fmla="*/ 925060 w 1791907"/>
                <a:gd name="connsiteY8" fmla="*/ 711952 h 1217958"/>
                <a:gd name="connsiteX9" fmla="*/ 1055505 w 1791907"/>
                <a:gd name="connsiteY9" fmla="*/ 930461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31606 w 1791907"/>
                <a:gd name="connsiteY31" fmla="*/ 128731 h 1217958"/>
                <a:gd name="connsiteX32" fmla="*/ 1532527 w 1791907"/>
                <a:gd name="connsiteY32" fmla="*/ 142332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43782 w 1791907"/>
                <a:gd name="connsiteY49" fmla="*/ 990610 h 1217958"/>
                <a:gd name="connsiteX50" fmla="*/ 175667 w 1791907"/>
                <a:gd name="connsiteY50" fmla="*/ 866785 h 1217958"/>
                <a:gd name="connsiteX51" fmla="*/ 238758 w 1791907"/>
                <a:gd name="connsiteY51" fmla="*/ 710849 h 1217958"/>
                <a:gd name="connsiteX52" fmla="*/ 248057 w 1791907"/>
                <a:gd name="connsiteY52" fmla="*/ 889645 h 1217958"/>
                <a:gd name="connsiteX53" fmla="*/ 321306 w 1791907"/>
                <a:gd name="connsiteY53" fmla="*/ 644719 h 1217958"/>
                <a:gd name="connsiteX54" fmla="*/ 333236 w 1791907"/>
                <a:gd name="connsiteY54" fmla="*/ 528236 h 1217958"/>
                <a:gd name="connsiteX55" fmla="*/ 377461 w 1791907"/>
                <a:gd name="connsiteY55" fmla="*/ 513813 h 1217958"/>
                <a:gd name="connsiteX56" fmla="*/ 507635 w 1791907"/>
                <a:gd name="connsiteY56" fmla="*/ 585116 h 1217958"/>
                <a:gd name="connsiteX0" fmla="*/ 507635 w 1791907"/>
                <a:gd name="connsiteY0" fmla="*/ 589156 h 1221998"/>
                <a:gd name="connsiteX1" fmla="*/ 543149 w 1791907"/>
                <a:gd name="connsiteY1" fmla="*/ 517312 h 1221998"/>
                <a:gd name="connsiteX2" fmla="*/ 611776 w 1791907"/>
                <a:gd name="connsiteY2" fmla="*/ 495265 h 1221998"/>
                <a:gd name="connsiteX3" fmla="*/ 629057 w 1791907"/>
                <a:gd name="connsiteY3" fmla="*/ 581265 h 1221998"/>
                <a:gd name="connsiteX4" fmla="*/ 669062 w 1791907"/>
                <a:gd name="connsiteY4" fmla="*/ 766050 h 1221998"/>
                <a:gd name="connsiteX5" fmla="*/ 754921 w 1791907"/>
                <a:gd name="connsiteY5" fmla="*/ 921443 h 1221998"/>
                <a:gd name="connsiteX6" fmla="*/ 750977 w 1791907"/>
                <a:gd name="connsiteY6" fmla="*/ 722235 h 1221998"/>
                <a:gd name="connsiteX7" fmla="*/ 777647 w 1791907"/>
                <a:gd name="connsiteY7" fmla="*/ 586980 h 1221998"/>
                <a:gd name="connsiteX8" fmla="*/ 925060 w 1791907"/>
                <a:gd name="connsiteY8" fmla="*/ 715992 h 1221998"/>
                <a:gd name="connsiteX9" fmla="*/ 1055505 w 1791907"/>
                <a:gd name="connsiteY9" fmla="*/ 934501 h 1221998"/>
                <a:gd name="connsiteX10" fmla="*/ 992912 w 1791907"/>
                <a:gd name="connsiteY10" fmla="*/ 727950 h 1221998"/>
                <a:gd name="connsiteX11" fmla="*/ 1194842 w 1791907"/>
                <a:gd name="connsiteY11" fmla="*/ 975600 h 1221998"/>
                <a:gd name="connsiteX12" fmla="*/ 1170077 w 1791907"/>
                <a:gd name="connsiteY12" fmla="*/ 853680 h 1221998"/>
                <a:gd name="connsiteX13" fmla="*/ 1295807 w 1791907"/>
                <a:gd name="connsiteY13" fmla="*/ 962265 h 1221998"/>
                <a:gd name="connsiteX14" fmla="*/ 1341527 w 1791907"/>
                <a:gd name="connsiteY14" fmla="*/ 1126095 h 1221998"/>
                <a:gd name="connsiteX15" fmla="*/ 1364387 w 1791907"/>
                <a:gd name="connsiteY15" fmla="*/ 1000365 h 1221998"/>
                <a:gd name="connsiteX16" fmla="*/ 1396242 w 1791907"/>
                <a:gd name="connsiteY16" fmla="*/ 1220148 h 1221998"/>
                <a:gd name="connsiteX17" fmla="*/ 1457887 w 1791907"/>
                <a:gd name="connsiteY17" fmla="*/ 1102371 h 1221998"/>
                <a:gd name="connsiteX18" fmla="*/ 1528727 w 1791907"/>
                <a:gd name="connsiteY18" fmla="*/ 1041213 h 1221998"/>
                <a:gd name="connsiteX19" fmla="*/ 1603606 w 1791907"/>
                <a:gd name="connsiteY19" fmla="*/ 1039648 h 1221998"/>
                <a:gd name="connsiteX20" fmla="*/ 1663804 w 1791907"/>
                <a:gd name="connsiteY20" fmla="*/ 1095417 h 1221998"/>
                <a:gd name="connsiteX21" fmla="*/ 1671424 w 1791907"/>
                <a:gd name="connsiteY21" fmla="*/ 908925 h 1221998"/>
                <a:gd name="connsiteX22" fmla="*/ 1670561 w 1791907"/>
                <a:gd name="connsiteY22" fmla="*/ 828207 h 1221998"/>
                <a:gd name="connsiteX23" fmla="*/ 1741577 w 1791907"/>
                <a:gd name="connsiteY23" fmla="*/ 893685 h 1221998"/>
                <a:gd name="connsiteX24" fmla="*/ 1701572 w 1791907"/>
                <a:gd name="connsiteY24" fmla="*/ 720330 h 1221998"/>
                <a:gd name="connsiteX25" fmla="*/ 1701572 w 1791907"/>
                <a:gd name="connsiteY25" fmla="*/ 619365 h 1221998"/>
                <a:gd name="connsiteX26" fmla="*/ 1781582 w 1791907"/>
                <a:gd name="connsiteY26" fmla="*/ 680325 h 1221998"/>
                <a:gd name="connsiteX27" fmla="*/ 1733957 w 1791907"/>
                <a:gd name="connsiteY27" fmla="*/ 550785 h 1221998"/>
                <a:gd name="connsiteX28" fmla="*/ 1667282 w 1791907"/>
                <a:gd name="connsiteY28" fmla="*/ 400290 h 1221998"/>
                <a:gd name="connsiteX29" fmla="*/ 1497737 w 1791907"/>
                <a:gd name="connsiteY29" fmla="*/ 223125 h 1221998"/>
                <a:gd name="connsiteX30" fmla="*/ 1364387 w 1791907"/>
                <a:gd name="connsiteY30" fmla="*/ 133590 h 1221998"/>
                <a:gd name="connsiteX31" fmla="*/ 1431606 w 1791907"/>
                <a:gd name="connsiteY31" fmla="*/ 132771 h 1221998"/>
                <a:gd name="connsiteX32" fmla="*/ 1532527 w 1791907"/>
                <a:gd name="connsiteY32" fmla="*/ 146372 h 1221998"/>
                <a:gd name="connsiteX33" fmla="*/ 1339622 w 1791907"/>
                <a:gd name="connsiteY33" fmla="*/ 66915 h 1221998"/>
                <a:gd name="connsiteX34" fmla="*/ 1128167 w 1791907"/>
                <a:gd name="connsiteY34" fmla="*/ 21195 h 1221998"/>
                <a:gd name="connsiteX35" fmla="*/ 918617 w 1791907"/>
                <a:gd name="connsiteY35" fmla="*/ 4050 h 1221998"/>
                <a:gd name="connsiteX36" fmla="*/ 668245 w 1791907"/>
                <a:gd name="connsiteY36" fmla="*/ 5140 h 1221998"/>
                <a:gd name="connsiteX37" fmla="*/ 480467 w 1791907"/>
                <a:gd name="connsiteY37" fmla="*/ 59295 h 1221998"/>
                <a:gd name="connsiteX38" fmla="*/ 352832 w 1791907"/>
                <a:gd name="connsiteY38" fmla="*/ 148830 h 1221998"/>
                <a:gd name="connsiteX39" fmla="*/ 301397 w 1791907"/>
                <a:gd name="connsiteY39" fmla="*/ 219315 h 1221998"/>
                <a:gd name="connsiteX40" fmla="*/ 227102 w 1791907"/>
                <a:gd name="connsiteY40" fmla="*/ 282180 h 1221998"/>
                <a:gd name="connsiteX41" fmla="*/ 160427 w 1791907"/>
                <a:gd name="connsiteY41" fmla="*/ 335520 h 1221998"/>
                <a:gd name="connsiteX42" fmla="*/ 82322 w 1791907"/>
                <a:gd name="connsiteY42" fmla="*/ 489825 h 1221998"/>
                <a:gd name="connsiteX43" fmla="*/ 17552 w 1791907"/>
                <a:gd name="connsiteY43" fmla="*/ 678420 h 1221998"/>
                <a:gd name="connsiteX44" fmla="*/ 2312 w 1791907"/>
                <a:gd name="connsiteY44" fmla="*/ 739380 h 1221998"/>
                <a:gd name="connsiteX45" fmla="*/ 57557 w 1791907"/>
                <a:gd name="connsiteY45" fmla="*/ 682230 h 1221998"/>
                <a:gd name="connsiteX46" fmla="*/ 55652 w 1791907"/>
                <a:gd name="connsiteY46" fmla="*/ 914640 h 1221998"/>
                <a:gd name="connsiteX47" fmla="*/ 68987 w 1791907"/>
                <a:gd name="connsiteY47" fmla="*/ 992745 h 1221998"/>
                <a:gd name="connsiteX48" fmla="*/ 97562 w 1791907"/>
                <a:gd name="connsiteY48" fmla="*/ 895590 h 1221998"/>
                <a:gd name="connsiteX49" fmla="*/ 143782 w 1791907"/>
                <a:gd name="connsiteY49" fmla="*/ 994650 h 1221998"/>
                <a:gd name="connsiteX50" fmla="*/ 175667 w 1791907"/>
                <a:gd name="connsiteY50" fmla="*/ 870825 h 1221998"/>
                <a:gd name="connsiteX51" fmla="*/ 238758 w 1791907"/>
                <a:gd name="connsiteY51" fmla="*/ 714889 h 1221998"/>
                <a:gd name="connsiteX52" fmla="*/ 248057 w 1791907"/>
                <a:gd name="connsiteY52" fmla="*/ 893685 h 1221998"/>
                <a:gd name="connsiteX53" fmla="*/ 321306 w 1791907"/>
                <a:gd name="connsiteY53" fmla="*/ 648759 h 1221998"/>
                <a:gd name="connsiteX54" fmla="*/ 333236 w 1791907"/>
                <a:gd name="connsiteY54" fmla="*/ 532276 h 1221998"/>
                <a:gd name="connsiteX55" fmla="*/ 377461 w 1791907"/>
                <a:gd name="connsiteY55" fmla="*/ 517853 h 1221998"/>
                <a:gd name="connsiteX56" fmla="*/ 507635 w 1791907"/>
                <a:gd name="connsiteY56" fmla="*/ 589156 h 1221998"/>
                <a:gd name="connsiteX0" fmla="*/ 507635 w 1791907"/>
                <a:gd name="connsiteY0" fmla="*/ 606435 h 1239277"/>
                <a:gd name="connsiteX1" fmla="*/ 543149 w 1791907"/>
                <a:gd name="connsiteY1" fmla="*/ 534591 h 1239277"/>
                <a:gd name="connsiteX2" fmla="*/ 611776 w 1791907"/>
                <a:gd name="connsiteY2" fmla="*/ 512544 h 1239277"/>
                <a:gd name="connsiteX3" fmla="*/ 629057 w 1791907"/>
                <a:gd name="connsiteY3" fmla="*/ 598544 h 1239277"/>
                <a:gd name="connsiteX4" fmla="*/ 669062 w 1791907"/>
                <a:gd name="connsiteY4" fmla="*/ 783329 h 1239277"/>
                <a:gd name="connsiteX5" fmla="*/ 754921 w 1791907"/>
                <a:gd name="connsiteY5" fmla="*/ 938722 h 1239277"/>
                <a:gd name="connsiteX6" fmla="*/ 750977 w 1791907"/>
                <a:gd name="connsiteY6" fmla="*/ 739514 h 1239277"/>
                <a:gd name="connsiteX7" fmla="*/ 777647 w 1791907"/>
                <a:gd name="connsiteY7" fmla="*/ 604259 h 1239277"/>
                <a:gd name="connsiteX8" fmla="*/ 925060 w 1791907"/>
                <a:gd name="connsiteY8" fmla="*/ 733271 h 1239277"/>
                <a:gd name="connsiteX9" fmla="*/ 1055505 w 1791907"/>
                <a:gd name="connsiteY9" fmla="*/ 951780 h 1239277"/>
                <a:gd name="connsiteX10" fmla="*/ 992912 w 1791907"/>
                <a:gd name="connsiteY10" fmla="*/ 745229 h 1239277"/>
                <a:gd name="connsiteX11" fmla="*/ 1194842 w 1791907"/>
                <a:gd name="connsiteY11" fmla="*/ 992879 h 1239277"/>
                <a:gd name="connsiteX12" fmla="*/ 1170077 w 1791907"/>
                <a:gd name="connsiteY12" fmla="*/ 870959 h 1239277"/>
                <a:gd name="connsiteX13" fmla="*/ 1295807 w 1791907"/>
                <a:gd name="connsiteY13" fmla="*/ 979544 h 1239277"/>
                <a:gd name="connsiteX14" fmla="*/ 1341527 w 1791907"/>
                <a:gd name="connsiteY14" fmla="*/ 1143374 h 1239277"/>
                <a:gd name="connsiteX15" fmla="*/ 1364387 w 1791907"/>
                <a:gd name="connsiteY15" fmla="*/ 1017644 h 1239277"/>
                <a:gd name="connsiteX16" fmla="*/ 1396242 w 1791907"/>
                <a:gd name="connsiteY16" fmla="*/ 1237427 h 1239277"/>
                <a:gd name="connsiteX17" fmla="*/ 1457887 w 1791907"/>
                <a:gd name="connsiteY17" fmla="*/ 1119650 h 1239277"/>
                <a:gd name="connsiteX18" fmla="*/ 1528727 w 1791907"/>
                <a:gd name="connsiteY18" fmla="*/ 1058492 h 1239277"/>
                <a:gd name="connsiteX19" fmla="*/ 1603606 w 1791907"/>
                <a:gd name="connsiteY19" fmla="*/ 1056927 h 1239277"/>
                <a:gd name="connsiteX20" fmla="*/ 1663804 w 1791907"/>
                <a:gd name="connsiteY20" fmla="*/ 1112696 h 1239277"/>
                <a:gd name="connsiteX21" fmla="*/ 1671424 w 1791907"/>
                <a:gd name="connsiteY21" fmla="*/ 926204 h 1239277"/>
                <a:gd name="connsiteX22" fmla="*/ 1670561 w 1791907"/>
                <a:gd name="connsiteY22" fmla="*/ 845486 h 1239277"/>
                <a:gd name="connsiteX23" fmla="*/ 1741577 w 1791907"/>
                <a:gd name="connsiteY23" fmla="*/ 910964 h 1239277"/>
                <a:gd name="connsiteX24" fmla="*/ 1701572 w 1791907"/>
                <a:gd name="connsiteY24" fmla="*/ 737609 h 1239277"/>
                <a:gd name="connsiteX25" fmla="*/ 1701572 w 1791907"/>
                <a:gd name="connsiteY25" fmla="*/ 636644 h 1239277"/>
                <a:gd name="connsiteX26" fmla="*/ 1781582 w 1791907"/>
                <a:gd name="connsiteY26" fmla="*/ 697604 h 1239277"/>
                <a:gd name="connsiteX27" fmla="*/ 1733957 w 1791907"/>
                <a:gd name="connsiteY27" fmla="*/ 568064 h 1239277"/>
                <a:gd name="connsiteX28" fmla="*/ 1667282 w 1791907"/>
                <a:gd name="connsiteY28" fmla="*/ 417569 h 1239277"/>
                <a:gd name="connsiteX29" fmla="*/ 1497737 w 1791907"/>
                <a:gd name="connsiteY29" fmla="*/ 240404 h 1239277"/>
                <a:gd name="connsiteX30" fmla="*/ 1364387 w 1791907"/>
                <a:gd name="connsiteY30" fmla="*/ 150869 h 1239277"/>
                <a:gd name="connsiteX31" fmla="*/ 1431606 w 1791907"/>
                <a:gd name="connsiteY31" fmla="*/ 150050 h 1239277"/>
                <a:gd name="connsiteX32" fmla="*/ 1532527 w 1791907"/>
                <a:gd name="connsiteY32" fmla="*/ 163651 h 1239277"/>
                <a:gd name="connsiteX33" fmla="*/ 1339622 w 1791907"/>
                <a:gd name="connsiteY33" fmla="*/ 84194 h 1239277"/>
                <a:gd name="connsiteX34" fmla="*/ 1128167 w 1791907"/>
                <a:gd name="connsiteY34" fmla="*/ 38474 h 1239277"/>
                <a:gd name="connsiteX35" fmla="*/ 933812 w 1791907"/>
                <a:gd name="connsiteY35" fmla="*/ 377 h 1239277"/>
                <a:gd name="connsiteX36" fmla="*/ 668245 w 1791907"/>
                <a:gd name="connsiteY36" fmla="*/ 22419 h 1239277"/>
                <a:gd name="connsiteX37" fmla="*/ 480467 w 1791907"/>
                <a:gd name="connsiteY37" fmla="*/ 76574 h 1239277"/>
                <a:gd name="connsiteX38" fmla="*/ 352832 w 1791907"/>
                <a:gd name="connsiteY38" fmla="*/ 166109 h 1239277"/>
                <a:gd name="connsiteX39" fmla="*/ 301397 w 1791907"/>
                <a:gd name="connsiteY39" fmla="*/ 236594 h 1239277"/>
                <a:gd name="connsiteX40" fmla="*/ 227102 w 1791907"/>
                <a:gd name="connsiteY40" fmla="*/ 299459 h 1239277"/>
                <a:gd name="connsiteX41" fmla="*/ 160427 w 1791907"/>
                <a:gd name="connsiteY41" fmla="*/ 352799 h 1239277"/>
                <a:gd name="connsiteX42" fmla="*/ 82322 w 1791907"/>
                <a:gd name="connsiteY42" fmla="*/ 507104 h 1239277"/>
                <a:gd name="connsiteX43" fmla="*/ 17552 w 1791907"/>
                <a:gd name="connsiteY43" fmla="*/ 695699 h 1239277"/>
                <a:gd name="connsiteX44" fmla="*/ 2312 w 1791907"/>
                <a:gd name="connsiteY44" fmla="*/ 756659 h 1239277"/>
                <a:gd name="connsiteX45" fmla="*/ 57557 w 1791907"/>
                <a:gd name="connsiteY45" fmla="*/ 699509 h 1239277"/>
                <a:gd name="connsiteX46" fmla="*/ 55652 w 1791907"/>
                <a:gd name="connsiteY46" fmla="*/ 931919 h 1239277"/>
                <a:gd name="connsiteX47" fmla="*/ 68987 w 1791907"/>
                <a:gd name="connsiteY47" fmla="*/ 1010024 h 1239277"/>
                <a:gd name="connsiteX48" fmla="*/ 97562 w 1791907"/>
                <a:gd name="connsiteY48" fmla="*/ 912869 h 1239277"/>
                <a:gd name="connsiteX49" fmla="*/ 143782 w 1791907"/>
                <a:gd name="connsiteY49" fmla="*/ 1011929 h 1239277"/>
                <a:gd name="connsiteX50" fmla="*/ 175667 w 1791907"/>
                <a:gd name="connsiteY50" fmla="*/ 888104 h 1239277"/>
                <a:gd name="connsiteX51" fmla="*/ 238758 w 1791907"/>
                <a:gd name="connsiteY51" fmla="*/ 732168 h 1239277"/>
                <a:gd name="connsiteX52" fmla="*/ 248057 w 1791907"/>
                <a:gd name="connsiteY52" fmla="*/ 910964 h 1239277"/>
                <a:gd name="connsiteX53" fmla="*/ 321306 w 1791907"/>
                <a:gd name="connsiteY53" fmla="*/ 666038 h 1239277"/>
                <a:gd name="connsiteX54" fmla="*/ 333236 w 1791907"/>
                <a:gd name="connsiteY54" fmla="*/ 549555 h 1239277"/>
                <a:gd name="connsiteX55" fmla="*/ 377461 w 1791907"/>
                <a:gd name="connsiteY55" fmla="*/ 535132 h 1239277"/>
                <a:gd name="connsiteX56" fmla="*/ 507635 w 1791907"/>
                <a:gd name="connsiteY56" fmla="*/ 606435 h 1239277"/>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7282 w 1791907"/>
                <a:gd name="connsiteY28" fmla="*/ 417224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41527 w 1791907"/>
                <a:gd name="connsiteY14" fmla="*/ 1143029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95807 w 1791907"/>
                <a:gd name="connsiteY13" fmla="*/ 979199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1055505 w 1791907"/>
                <a:gd name="connsiteY9" fmla="*/ 951435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992912 w 1791907"/>
                <a:gd name="connsiteY10" fmla="*/ 744884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85612 w 1791907"/>
                <a:gd name="connsiteY9" fmla="*/ 927490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70614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94842 w 1791907"/>
                <a:gd name="connsiteY11" fmla="*/ 992534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925060 w 1791907"/>
                <a:gd name="connsiteY8" fmla="*/ 73292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35457 w 1791907"/>
                <a:gd name="connsiteY10" fmla="*/ 759849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70077 w 1791907"/>
                <a:gd name="connsiteY12" fmla="*/ 834695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329371 w 1791907"/>
                <a:gd name="connsiteY14" fmla="*/ 1068198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9339 w 1791907"/>
                <a:gd name="connsiteY13" fmla="*/ 934301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606090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606090 h 1238932"/>
                <a:gd name="connsiteX0" fmla="*/ 507635 w 1791907"/>
                <a:gd name="connsiteY0" fmla="*/ 866504 h 1238932"/>
                <a:gd name="connsiteX1" fmla="*/ 543149 w 1791907"/>
                <a:gd name="connsiteY1" fmla="*/ 534246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77461 w 1791907"/>
                <a:gd name="connsiteY55" fmla="*/ 53478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429121 w 1791907"/>
                <a:gd name="connsiteY55" fmla="*/ 693429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33236 w 1791907"/>
                <a:gd name="connsiteY54" fmla="*/ 549210 h 1238932"/>
                <a:gd name="connsiteX55" fmla="*/ 398732 w 1791907"/>
                <a:gd name="connsiteY55" fmla="*/ 699417 h 1238932"/>
                <a:gd name="connsiteX56" fmla="*/ 507635 w 1791907"/>
                <a:gd name="connsiteY56" fmla="*/ 866504 h 1238932"/>
                <a:gd name="connsiteX0" fmla="*/ 507635 w 1791907"/>
                <a:gd name="connsiteY0" fmla="*/ 866504 h 1238932"/>
                <a:gd name="connsiteX1" fmla="*/ 521877 w 1791907"/>
                <a:gd name="connsiteY1" fmla="*/ 683909 h 1238932"/>
                <a:gd name="connsiteX2" fmla="*/ 611776 w 1791907"/>
                <a:gd name="connsiteY2" fmla="*/ 512199 h 1238932"/>
                <a:gd name="connsiteX3" fmla="*/ 629057 w 1791907"/>
                <a:gd name="connsiteY3" fmla="*/ 598199 h 1238932"/>
                <a:gd name="connsiteX4" fmla="*/ 669062 w 1791907"/>
                <a:gd name="connsiteY4" fmla="*/ 782984 h 1238932"/>
                <a:gd name="connsiteX5" fmla="*/ 754921 w 1791907"/>
                <a:gd name="connsiteY5" fmla="*/ 938377 h 1238932"/>
                <a:gd name="connsiteX6" fmla="*/ 750977 w 1791907"/>
                <a:gd name="connsiteY6" fmla="*/ 739169 h 1238932"/>
                <a:gd name="connsiteX7" fmla="*/ 777647 w 1791907"/>
                <a:gd name="connsiteY7" fmla="*/ 603914 h 1238932"/>
                <a:gd name="connsiteX8" fmla="*/ 885555 w 1791907"/>
                <a:gd name="connsiteY8" fmla="*/ 697006 h 1238932"/>
                <a:gd name="connsiteX9" fmla="*/ 955223 w 1791907"/>
                <a:gd name="connsiteY9" fmla="*/ 915516 h 1238932"/>
                <a:gd name="connsiteX10" fmla="*/ 1002029 w 1791907"/>
                <a:gd name="connsiteY10" fmla="*/ 726924 h 1238932"/>
                <a:gd name="connsiteX11" fmla="*/ 1112793 w 1791907"/>
                <a:gd name="connsiteY11" fmla="*/ 947635 h 1238932"/>
                <a:gd name="connsiteX12" fmla="*/ 1167039 w 1791907"/>
                <a:gd name="connsiteY12" fmla="*/ 771837 h 1238932"/>
                <a:gd name="connsiteX13" fmla="*/ 1250222 w 1791907"/>
                <a:gd name="connsiteY13" fmla="*/ 892396 h 1238932"/>
                <a:gd name="connsiteX14" fmla="*/ 1274672 w 1791907"/>
                <a:gd name="connsiteY14" fmla="*/ 1074184 h 1238932"/>
                <a:gd name="connsiteX15" fmla="*/ 1364387 w 1791907"/>
                <a:gd name="connsiteY15" fmla="*/ 1017299 h 1238932"/>
                <a:gd name="connsiteX16" fmla="*/ 1396242 w 1791907"/>
                <a:gd name="connsiteY16" fmla="*/ 1237082 h 1238932"/>
                <a:gd name="connsiteX17" fmla="*/ 1457887 w 1791907"/>
                <a:gd name="connsiteY17" fmla="*/ 1119305 h 1238932"/>
                <a:gd name="connsiteX18" fmla="*/ 1528727 w 1791907"/>
                <a:gd name="connsiteY18" fmla="*/ 1058147 h 1238932"/>
                <a:gd name="connsiteX19" fmla="*/ 1603606 w 1791907"/>
                <a:gd name="connsiteY19" fmla="*/ 1056582 h 1238932"/>
                <a:gd name="connsiteX20" fmla="*/ 1663804 w 1791907"/>
                <a:gd name="connsiteY20" fmla="*/ 1112351 h 1238932"/>
                <a:gd name="connsiteX21" fmla="*/ 1671424 w 1791907"/>
                <a:gd name="connsiteY21" fmla="*/ 925859 h 1238932"/>
                <a:gd name="connsiteX22" fmla="*/ 1670561 w 1791907"/>
                <a:gd name="connsiteY22" fmla="*/ 845141 h 1238932"/>
                <a:gd name="connsiteX23" fmla="*/ 1741577 w 1791907"/>
                <a:gd name="connsiteY23" fmla="*/ 910619 h 1238932"/>
                <a:gd name="connsiteX24" fmla="*/ 1701572 w 1791907"/>
                <a:gd name="connsiteY24" fmla="*/ 737264 h 1238932"/>
                <a:gd name="connsiteX25" fmla="*/ 1701572 w 1791907"/>
                <a:gd name="connsiteY25" fmla="*/ 636299 h 1238932"/>
                <a:gd name="connsiteX26" fmla="*/ 1781582 w 1791907"/>
                <a:gd name="connsiteY26" fmla="*/ 697259 h 1238932"/>
                <a:gd name="connsiteX27" fmla="*/ 1733957 w 1791907"/>
                <a:gd name="connsiteY27" fmla="*/ 567719 h 1238932"/>
                <a:gd name="connsiteX28" fmla="*/ 1661204 w 1791907"/>
                <a:gd name="connsiteY28" fmla="*/ 414231 h 1238932"/>
                <a:gd name="connsiteX29" fmla="*/ 1497737 w 1791907"/>
                <a:gd name="connsiteY29" fmla="*/ 240059 h 1238932"/>
                <a:gd name="connsiteX30" fmla="*/ 1364387 w 1791907"/>
                <a:gd name="connsiteY30" fmla="*/ 150524 h 1238932"/>
                <a:gd name="connsiteX31" fmla="*/ 1431606 w 1791907"/>
                <a:gd name="connsiteY31" fmla="*/ 149705 h 1238932"/>
                <a:gd name="connsiteX32" fmla="*/ 1532527 w 1791907"/>
                <a:gd name="connsiteY32" fmla="*/ 163306 h 1238932"/>
                <a:gd name="connsiteX33" fmla="*/ 1339622 w 1791907"/>
                <a:gd name="connsiteY33" fmla="*/ 83849 h 1238932"/>
                <a:gd name="connsiteX34" fmla="*/ 1161594 w 1791907"/>
                <a:gd name="connsiteY34" fmla="*/ 26155 h 1238932"/>
                <a:gd name="connsiteX35" fmla="*/ 933812 w 1791907"/>
                <a:gd name="connsiteY35" fmla="*/ 32 h 1238932"/>
                <a:gd name="connsiteX36" fmla="*/ 668245 w 1791907"/>
                <a:gd name="connsiteY36" fmla="*/ 22074 h 1238932"/>
                <a:gd name="connsiteX37" fmla="*/ 480467 w 1791907"/>
                <a:gd name="connsiteY37" fmla="*/ 76229 h 1238932"/>
                <a:gd name="connsiteX38" fmla="*/ 352832 w 1791907"/>
                <a:gd name="connsiteY38" fmla="*/ 165764 h 1238932"/>
                <a:gd name="connsiteX39" fmla="*/ 301397 w 1791907"/>
                <a:gd name="connsiteY39" fmla="*/ 236249 h 1238932"/>
                <a:gd name="connsiteX40" fmla="*/ 227102 w 1791907"/>
                <a:gd name="connsiteY40" fmla="*/ 299114 h 1238932"/>
                <a:gd name="connsiteX41" fmla="*/ 160427 w 1791907"/>
                <a:gd name="connsiteY41" fmla="*/ 352454 h 1238932"/>
                <a:gd name="connsiteX42" fmla="*/ 82322 w 1791907"/>
                <a:gd name="connsiteY42" fmla="*/ 506759 h 1238932"/>
                <a:gd name="connsiteX43" fmla="*/ 17552 w 1791907"/>
                <a:gd name="connsiteY43" fmla="*/ 695354 h 1238932"/>
                <a:gd name="connsiteX44" fmla="*/ 2312 w 1791907"/>
                <a:gd name="connsiteY44" fmla="*/ 756314 h 1238932"/>
                <a:gd name="connsiteX45" fmla="*/ 57557 w 1791907"/>
                <a:gd name="connsiteY45" fmla="*/ 699164 h 1238932"/>
                <a:gd name="connsiteX46" fmla="*/ 55652 w 1791907"/>
                <a:gd name="connsiteY46" fmla="*/ 931574 h 1238932"/>
                <a:gd name="connsiteX47" fmla="*/ 68987 w 1791907"/>
                <a:gd name="connsiteY47" fmla="*/ 1009679 h 1238932"/>
                <a:gd name="connsiteX48" fmla="*/ 97562 w 1791907"/>
                <a:gd name="connsiteY48" fmla="*/ 912524 h 1238932"/>
                <a:gd name="connsiteX49" fmla="*/ 143782 w 1791907"/>
                <a:gd name="connsiteY49" fmla="*/ 1011584 h 1238932"/>
                <a:gd name="connsiteX50" fmla="*/ 175667 w 1791907"/>
                <a:gd name="connsiteY50" fmla="*/ 887759 h 1238932"/>
                <a:gd name="connsiteX51" fmla="*/ 238758 w 1791907"/>
                <a:gd name="connsiteY51" fmla="*/ 731823 h 1238932"/>
                <a:gd name="connsiteX52" fmla="*/ 248057 w 1791907"/>
                <a:gd name="connsiteY52" fmla="*/ 910619 h 1238932"/>
                <a:gd name="connsiteX53" fmla="*/ 321306 w 1791907"/>
                <a:gd name="connsiteY53" fmla="*/ 665693 h 1238932"/>
                <a:gd name="connsiteX54" fmla="*/ 360586 w 1791907"/>
                <a:gd name="connsiteY54" fmla="*/ 567170 h 1238932"/>
                <a:gd name="connsiteX55" fmla="*/ 398732 w 1791907"/>
                <a:gd name="connsiteY55" fmla="*/ 699417 h 1238932"/>
                <a:gd name="connsiteX56" fmla="*/ 507635 w 1791907"/>
                <a:gd name="connsiteY56" fmla="*/ 866504 h 12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38932">
                  <a:moveTo>
                    <a:pt x="507635" y="866504"/>
                  </a:moveTo>
                  <a:cubicBezTo>
                    <a:pt x="528159" y="863919"/>
                    <a:pt x="504520" y="742960"/>
                    <a:pt x="521877" y="683909"/>
                  </a:cubicBezTo>
                  <a:cubicBezTo>
                    <a:pt x="539234" y="624858"/>
                    <a:pt x="593913" y="526484"/>
                    <a:pt x="611776" y="512199"/>
                  </a:cubicBezTo>
                  <a:cubicBezTo>
                    <a:pt x="629639" y="497914"/>
                    <a:pt x="619509" y="553068"/>
                    <a:pt x="629057" y="598199"/>
                  </a:cubicBezTo>
                  <a:cubicBezTo>
                    <a:pt x="638605" y="643330"/>
                    <a:pt x="648085" y="726288"/>
                    <a:pt x="669062" y="782984"/>
                  </a:cubicBezTo>
                  <a:cubicBezTo>
                    <a:pt x="690039" y="839680"/>
                    <a:pt x="741269" y="945679"/>
                    <a:pt x="754921" y="938377"/>
                  </a:cubicBezTo>
                  <a:cubicBezTo>
                    <a:pt x="768573" y="931075"/>
                    <a:pt x="747189" y="794913"/>
                    <a:pt x="750977" y="739169"/>
                  </a:cubicBezTo>
                  <a:cubicBezTo>
                    <a:pt x="754765" y="683425"/>
                    <a:pt x="755217" y="610941"/>
                    <a:pt x="777647" y="603914"/>
                  </a:cubicBezTo>
                  <a:cubicBezTo>
                    <a:pt x="800077" y="596887"/>
                    <a:pt x="855959" y="645072"/>
                    <a:pt x="885555" y="697006"/>
                  </a:cubicBezTo>
                  <a:cubicBezTo>
                    <a:pt x="915151" y="748940"/>
                    <a:pt x="935811" y="910530"/>
                    <a:pt x="955223" y="915516"/>
                  </a:cubicBezTo>
                  <a:cubicBezTo>
                    <a:pt x="974635" y="920502"/>
                    <a:pt x="975767" y="721571"/>
                    <a:pt x="1002029" y="726924"/>
                  </a:cubicBezTo>
                  <a:cubicBezTo>
                    <a:pt x="1028291" y="732277"/>
                    <a:pt x="1085291" y="940150"/>
                    <a:pt x="1112793" y="947635"/>
                  </a:cubicBezTo>
                  <a:cubicBezTo>
                    <a:pt x="1140295" y="955121"/>
                    <a:pt x="1144134" y="781044"/>
                    <a:pt x="1167039" y="771837"/>
                  </a:cubicBezTo>
                  <a:cubicBezTo>
                    <a:pt x="1189944" y="762631"/>
                    <a:pt x="1232283" y="842005"/>
                    <a:pt x="1250222" y="892396"/>
                  </a:cubicBezTo>
                  <a:cubicBezTo>
                    <a:pt x="1268161" y="942787"/>
                    <a:pt x="1255645" y="1053367"/>
                    <a:pt x="1274672" y="1074184"/>
                  </a:cubicBezTo>
                  <a:cubicBezTo>
                    <a:pt x="1293699" y="1095001"/>
                    <a:pt x="1344125" y="990149"/>
                    <a:pt x="1364387" y="1017299"/>
                  </a:cubicBezTo>
                  <a:cubicBezTo>
                    <a:pt x="1384649" y="1044449"/>
                    <a:pt x="1380659" y="1220081"/>
                    <a:pt x="1396242" y="1237082"/>
                  </a:cubicBezTo>
                  <a:cubicBezTo>
                    <a:pt x="1411825" y="1254083"/>
                    <a:pt x="1435806" y="1149127"/>
                    <a:pt x="1457887" y="1119305"/>
                  </a:cubicBezTo>
                  <a:cubicBezTo>
                    <a:pt x="1479968" y="1089483"/>
                    <a:pt x="1504441" y="1068601"/>
                    <a:pt x="1528727" y="1058147"/>
                  </a:cubicBezTo>
                  <a:cubicBezTo>
                    <a:pt x="1553013" y="1047693"/>
                    <a:pt x="1553404" y="1039242"/>
                    <a:pt x="1603606" y="1056582"/>
                  </a:cubicBezTo>
                  <a:cubicBezTo>
                    <a:pt x="1653808" y="1073922"/>
                    <a:pt x="1652501" y="1134138"/>
                    <a:pt x="1663804" y="1112351"/>
                  </a:cubicBezTo>
                  <a:cubicBezTo>
                    <a:pt x="1675107" y="1090564"/>
                    <a:pt x="1670298" y="970394"/>
                    <a:pt x="1671424" y="925859"/>
                  </a:cubicBezTo>
                  <a:cubicBezTo>
                    <a:pt x="1672550" y="881324"/>
                    <a:pt x="1658869" y="847681"/>
                    <a:pt x="1670561" y="845141"/>
                  </a:cubicBezTo>
                  <a:cubicBezTo>
                    <a:pt x="1682253" y="842601"/>
                    <a:pt x="1736409" y="928598"/>
                    <a:pt x="1741577" y="910619"/>
                  </a:cubicBezTo>
                  <a:cubicBezTo>
                    <a:pt x="1746745" y="892640"/>
                    <a:pt x="1708240" y="782984"/>
                    <a:pt x="1701572" y="737264"/>
                  </a:cubicBezTo>
                  <a:cubicBezTo>
                    <a:pt x="1694905" y="691544"/>
                    <a:pt x="1688237" y="642966"/>
                    <a:pt x="1701572" y="636299"/>
                  </a:cubicBezTo>
                  <a:cubicBezTo>
                    <a:pt x="1714907" y="629632"/>
                    <a:pt x="1825715" y="765839"/>
                    <a:pt x="1781582" y="697259"/>
                  </a:cubicBezTo>
                  <a:cubicBezTo>
                    <a:pt x="1737449" y="628679"/>
                    <a:pt x="1754020" y="614890"/>
                    <a:pt x="1733957" y="567719"/>
                  </a:cubicBezTo>
                  <a:cubicBezTo>
                    <a:pt x="1713894" y="520548"/>
                    <a:pt x="1700574" y="468841"/>
                    <a:pt x="1661204" y="414231"/>
                  </a:cubicBezTo>
                  <a:cubicBezTo>
                    <a:pt x="1621834" y="359621"/>
                    <a:pt x="1547206" y="284010"/>
                    <a:pt x="1497737" y="240059"/>
                  </a:cubicBezTo>
                  <a:cubicBezTo>
                    <a:pt x="1448268" y="196108"/>
                    <a:pt x="1375409" y="165583"/>
                    <a:pt x="1364387" y="150524"/>
                  </a:cubicBezTo>
                  <a:cubicBezTo>
                    <a:pt x="1353365" y="135465"/>
                    <a:pt x="1403583" y="147575"/>
                    <a:pt x="1431606" y="149705"/>
                  </a:cubicBezTo>
                  <a:cubicBezTo>
                    <a:pt x="1459629" y="151835"/>
                    <a:pt x="1547858" y="174282"/>
                    <a:pt x="1532527" y="163306"/>
                  </a:cubicBezTo>
                  <a:cubicBezTo>
                    <a:pt x="1517196" y="152330"/>
                    <a:pt x="1401444" y="106707"/>
                    <a:pt x="1339622" y="83849"/>
                  </a:cubicBezTo>
                  <a:cubicBezTo>
                    <a:pt x="1277800" y="60991"/>
                    <a:pt x="1229229" y="40124"/>
                    <a:pt x="1161594" y="26155"/>
                  </a:cubicBezTo>
                  <a:cubicBezTo>
                    <a:pt x="1093959" y="12186"/>
                    <a:pt x="1016037" y="712"/>
                    <a:pt x="933812" y="32"/>
                  </a:cubicBezTo>
                  <a:cubicBezTo>
                    <a:pt x="851587" y="-648"/>
                    <a:pt x="743803" y="9374"/>
                    <a:pt x="668245" y="22074"/>
                  </a:cubicBezTo>
                  <a:cubicBezTo>
                    <a:pt x="592688" y="34774"/>
                    <a:pt x="533036" y="52281"/>
                    <a:pt x="480467" y="76229"/>
                  </a:cubicBezTo>
                  <a:cubicBezTo>
                    <a:pt x="427898" y="100177"/>
                    <a:pt x="382677" y="139094"/>
                    <a:pt x="352832" y="165764"/>
                  </a:cubicBezTo>
                  <a:cubicBezTo>
                    <a:pt x="322987" y="192434"/>
                    <a:pt x="322352" y="214024"/>
                    <a:pt x="301397" y="236249"/>
                  </a:cubicBezTo>
                  <a:cubicBezTo>
                    <a:pt x="280442" y="258474"/>
                    <a:pt x="250597" y="279747"/>
                    <a:pt x="227102" y="299114"/>
                  </a:cubicBezTo>
                  <a:cubicBezTo>
                    <a:pt x="203607" y="318481"/>
                    <a:pt x="184557" y="317846"/>
                    <a:pt x="160427" y="352454"/>
                  </a:cubicBezTo>
                  <a:cubicBezTo>
                    <a:pt x="136297" y="387062"/>
                    <a:pt x="106134" y="449609"/>
                    <a:pt x="82322" y="506759"/>
                  </a:cubicBezTo>
                  <a:cubicBezTo>
                    <a:pt x="58510" y="563909"/>
                    <a:pt x="30887" y="653762"/>
                    <a:pt x="17552" y="695354"/>
                  </a:cubicBezTo>
                  <a:cubicBezTo>
                    <a:pt x="4217" y="736946"/>
                    <a:pt x="-4355" y="755679"/>
                    <a:pt x="2312" y="756314"/>
                  </a:cubicBezTo>
                  <a:cubicBezTo>
                    <a:pt x="8979" y="756949"/>
                    <a:pt x="48667" y="669954"/>
                    <a:pt x="57557" y="699164"/>
                  </a:cubicBezTo>
                  <a:cubicBezTo>
                    <a:pt x="66447" y="728374"/>
                    <a:pt x="53747" y="879822"/>
                    <a:pt x="55652" y="931574"/>
                  </a:cubicBezTo>
                  <a:cubicBezTo>
                    <a:pt x="57557" y="983326"/>
                    <a:pt x="62002" y="1012854"/>
                    <a:pt x="68987" y="1009679"/>
                  </a:cubicBezTo>
                  <a:cubicBezTo>
                    <a:pt x="75972" y="1006504"/>
                    <a:pt x="85096" y="912207"/>
                    <a:pt x="97562" y="912524"/>
                  </a:cubicBezTo>
                  <a:cubicBezTo>
                    <a:pt x="110028" y="912841"/>
                    <a:pt x="130764" y="1015712"/>
                    <a:pt x="143782" y="1011584"/>
                  </a:cubicBezTo>
                  <a:cubicBezTo>
                    <a:pt x="156799" y="1007457"/>
                    <a:pt x="159838" y="934386"/>
                    <a:pt x="175667" y="887759"/>
                  </a:cubicBezTo>
                  <a:cubicBezTo>
                    <a:pt x="191496" y="841132"/>
                    <a:pt x="226693" y="728013"/>
                    <a:pt x="238758" y="731823"/>
                  </a:cubicBezTo>
                  <a:cubicBezTo>
                    <a:pt x="250823" y="735633"/>
                    <a:pt x="234299" y="921641"/>
                    <a:pt x="248057" y="910619"/>
                  </a:cubicBezTo>
                  <a:cubicBezTo>
                    <a:pt x="261815" y="899597"/>
                    <a:pt x="302551" y="722934"/>
                    <a:pt x="321306" y="665693"/>
                  </a:cubicBezTo>
                  <a:cubicBezTo>
                    <a:pt x="340061" y="608452"/>
                    <a:pt x="344076" y="593840"/>
                    <a:pt x="360586" y="567170"/>
                  </a:cubicBezTo>
                  <a:cubicBezTo>
                    <a:pt x="377096" y="540500"/>
                    <a:pt x="374224" y="649528"/>
                    <a:pt x="398732" y="699417"/>
                  </a:cubicBezTo>
                  <a:cubicBezTo>
                    <a:pt x="423240" y="749306"/>
                    <a:pt x="487111" y="869089"/>
                    <a:pt x="507635" y="866504"/>
                  </a:cubicBezTo>
                  <a:close/>
                </a:path>
              </a:pathLst>
            </a:custGeom>
            <a:solidFill>
              <a:schemeClr val="accent4">
                <a:lumMod val="50000"/>
              </a:schemeClr>
            </a:solidFill>
            <a:ln>
              <a:noFill/>
            </a:ln>
            <a:effectLst/>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F66AE129-8927-4EA3-B8DD-1BD0259547F7}"/>
                </a:ext>
              </a:extLst>
            </p:cNvPr>
            <p:cNvSpPr/>
            <p:nvPr/>
          </p:nvSpPr>
          <p:spPr>
            <a:xfrm rot="20800008">
              <a:off x="5400721" y="2687734"/>
              <a:ext cx="152057" cy="16644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177" name="Ink 176">
                  <a:extLst>
                    <a:ext uri="{FF2B5EF4-FFF2-40B4-BE49-F238E27FC236}">
                      <a16:creationId xmlns:a16="http://schemas.microsoft.com/office/drawing/2014/main" id="{2DE2E14F-C14C-431B-9D64-B5AF74628097}"/>
                    </a:ext>
                  </a:extLst>
                </p14:cNvPr>
                <p14:cNvContentPartPr/>
                <p14:nvPr/>
              </p14:nvContentPartPr>
              <p14:xfrm rot="20800008">
                <a:off x="5705303" y="2894521"/>
                <a:ext cx="28440" cy="42480"/>
              </p14:xfrm>
            </p:contentPart>
          </mc:Choice>
          <mc:Fallback xmlns="">
            <p:pic>
              <p:nvPicPr>
                <p:cNvPr id="177" name="Ink 176">
                  <a:extLst>
                    <a:ext uri="{FF2B5EF4-FFF2-40B4-BE49-F238E27FC236}">
                      <a16:creationId xmlns:a16="http://schemas.microsoft.com/office/drawing/2014/main" id="{2DE2E14F-C14C-431B-9D64-B5AF74628097}"/>
                    </a:ext>
                  </a:extLst>
                </p:cNvPr>
                <p:cNvPicPr/>
                <p:nvPr/>
              </p:nvPicPr>
              <p:blipFill>
                <a:blip r:embed="rId14"/>
                <a:stretch>
                  <a:fillRect/>
                </a:stretch>
              </p:blipFill>
              <p:spPr>
                <a:xfrm rot="20800008">
                  <a:off x="5692136" y="2881410"/>
                  <a:ext cx="54247" cy="68178"/>
                </a:xfrm>
                <a:prstGeom prst="rect">
                  <a:avLst/>
                </a:prstGeom>
              </p:spPr>
            </p:pic>
          </mc:Fallback>
        </mc:AlternateContent>
        <p:sp>
          <p:nvSpPr>
            <p:cNvPr id="178" name="Freeform: Shape 177">
              <a:extLst>
                <a:ext uri="{FF2B5EF4-FFF2-40B4-BE49-F238E27FC236}">
                  <a16:creationId xmlns:a16="http://schemas.microsoft.com/office/drawing/2014/main" id="{17029FB0-BC38-4D79-879B-142A1C45C80F}"/>
                </a:ext>
              </a:extLst>
            </p:cNvPr>
            <p:cNvSpPr/>
            <p:nvPr/>
          </p:nvSpPr>
          <p:spPr>
            <a:xfrm rot="20800008">
              <a:off x="6377909" y="2611068"/>
              <a:ext cx="112118" cy="164403"/>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24E1AB3F-2FA4-4604-B66D-98001523E2C2}"/>
                </a:ext>
              </a:extLst>
            </p:cNvPr>
            <p:cNvSpPr/>
            <p:nvPr/>
          </p:nvSpPr>
          <p:spPr>
            <a:xfrm rot="20800008">
              <a:off x="5627084" y="3028614"/>
              <a:ext cx="295361" cy="32281"/>
            </a:xfrm>
            <a:custGeom>
              <a:avLst/>
              <a:gdLst>
                <a:gd name="connsiteX0" fmla="*/ 3794 w 295361"/>
                <a:gd name="connsiteY0" fmla="*/ 31237 h 32281"/>
                <a:gd name="connsiteX1" fmla="*/ 284755 w 295361"/>
                <a:gd name="connsiteY1" fmla="*/ 23574 h 32281"/>
                <a:gd name="connsiteX2" fmla="*/ 226009 w 295361"/>
                <a:gd name="connsiteY2" fmla="*/ 8249 h 32281"/>
                <a:gd name="connsiteX3" fmla="*/ 128950 w 295361"/>
                <a:gd name="connsiteY3" fmla="*/ 586 h 32281"/>
                <a:gd name="connsiteX4" fmla="*/ 3794 w 295361"/>
                <a:gd name="connsiteY4" fmla="*/ 31237 h 3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1" h="32281">
                  <a:moveTo>
                    <a:pt x="3794" y="31237"/>
                  </a:moveTo>
                  <a:cubicBezTo>
                    <a:pt x="29761" y="35068"/>
                    <a:pt x="247719" y="27405"/>
                    <a:pt x="284755" y="23574"/>
                  </a:cubicBezTo>
                  <a:cubicBezTo>
                    <a:pt x="321791" y="19743"/>
                    <a:pt x="251976" y="12080"/>
                    <a:pt x="226009" y="8249"/>
                  </a:cubicBezTo>
                  <a:cubicBezTo>
                    <a:pt x="200042" y="4418"/>
                    <a:pt x="165560" y="-1968"/>
                    <a:pt x="128950" y="586"/>
                  </a:cubicBezTo>
                  <a:cubicBezTo>
                    <a:pt x="92340" y="3140"/>
                    <a:pt x="-22173" y="27406"/>
                    <a:pt x="3794" y="31237"/>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0" name="Rectangle 179">
            <a:extLst>
              <a:ext uri="{FF2B5EF4-FFF2-40B4-BE49-F238E27FC236}">
                <a16:creationId xmlns:a16="http://schemas.microsoft.com/office/drawing/2014/main" id="{EF8C8545-C7D3-4CA8-9C39-A8C48F94DF1B}"/>
              </a:ext>
            </a:extLst>
          </p:cNvPr>
          <p:cNvSpPr/>
          <p:nvPr/>
        </p:nvSpPr>
        <p:spPr>
          <a:xfrm>
            <a:off x="4396889" y="1625348"/>
            <a:ext cx="3406703" cy="156966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Vào</a:t>
            </a:r>
            <a:r>
              <a:rPr kumimoji="0" lang="en-US" sz="9600" b="1" i="0" u="none" strike="noStrike" kern="1200" cap="none" spc="0" normalizeH="0" baseline="0" noProof="0" dirty="0">
                <a:ln w="12700" cmpd="sng">
                  <a:solidFill>
                    <a:srgbClr val="FFFF00"/>
                  </a:solidFill>
                  <a:prstDash val="solid"/>
                </a:ln>
                <a:solidFill>
                  <a:srgbClr val="FFFF00"/>
                </a:solidFill>
                <a:effectLst>
                  <a:glow rad="139700">
                    <a:srgbClr val="FFC000">
                      <a:satMod val="175000"/>
                      <a:alpha val="40000"/>
                    </a:srgbClr>
                  </a:glow>
                  <a:outerShdw blurRad="50800" dist="38100" dir="5400000" algn="t" rotWithShape="0">
                    <a:prstClr val="black">
                      <a:alpha val="40000"/>
                    </a:prstClr>
                  </a:outerShdw>
                </a:effectLst>
                <a:uLnTx/>
                <a:uFillTx/>
                <a:latin typeface="UTM Banque" panose="02040603050506020204" pitchFamily="18" charset="0"/>
                <a:ea typeface="+mn-ea"/>
                <a:cs typeface="+mn-cs"/>
              </a:rPr>
              <a:t>!</a:t>
            </a:r>
          </a:p>
        </p:txBody>
      </p:sp>
      <p:grpSp>
        <p:nvGrpSpPr>
          <p:cNvPr id="181" name="Group 180">
            <a:extLst>
              <a:ext uri="{FF2B5EF4-FFF2-40B4-BE49-F238E27FC236}">
                <a16:creationId xmlns:a16="http://schemas.microsoft.com/office/drawing/2014/main" id="{5A400794-7524-4187-A9EF-EAD739A69979}"/>
              </a:ext>
            </a:extLst>
          </p:cNvPr>
          <p:cNvGrpSpPr/>
          <p:nvPr/>
        </p:nvGrpSpPr>
        <p:grpSpPr>
          <a:xfrm>
            <a:off x="8732493" y="1725468"/>
            <a:ext cx="1355671" cy="2296074"/>
            <a:chOff x="8732491" y="1725468"/>
            <a:chExt cx="1355671" cy="2296074"/>
          </a:xfrm>
          <a:effectLst>
            <a:outerShdw blurRad="76200" dir="18900000" sy="23000" kx="-1200000" algn="bl" rotWithShape="0">
              <a:prstClr val="black">
                <a:alpha val="20000"/>
              </a:prstClr>
            </a:outerShdw>
          </a:effectLst>
        </p:grpSpPr>
        <p:sp>
          <p:nvSpPr>
            <p:cNvPr id="182" name="Freeform: Shape 181">
              <a:extLst>
                <a:ext uri="{FF2B5EF4-FFF2-40B4-BE49-F238E27FC236}">
                  <a16:creationId xmlns:a16="http://schemas.microsoft.com/office/drawing/2014/main" id="{7306317C-6870-4197-9031-D7154E3C8990}"/>
                </a:ext>
              </a:extLst>
            </p:cNvPr>
            <p:cNvSpPr/>
            <p:nvPr/>
          </p:nvSpPr>
          <p:spPr>
            <a:xfrm>
              <a:off x="9418628" y="2536161"/>
              <a:ext cx="127192" cy="187340"/>
            </a:xfrm>
            <a:custGeom>
              <a:avLst/>
              <a:gdLst>
                <a:gd name="connsiteX0" fmla="*/ 4310 w 182122"/>
                <a:gd name="connsiteY0" fmla="*/ 193373 h 276739"/>
                <a:gd name="connsiteX1" fmla="*/ 2173 w 182122"/>
                <a:gd name="connsiteY1" fmla="*/ 80141 h 276739"/>
                <a:gd name="connsiteX2" fmla="*/ 27810 w 182122"/>
                <a:gd name="connsiteY2" fmla="*/ 9639 h 276739"/>
                <a:gd name="connsiteX3" fmla="*/ 102586 w 182122"/>
                <a:gd name="connsiteY3" fmla="*/ 1093 h 276739"/>
                <a:gd name="connsiteX4" fmla="*/ 151724 w 182122"/>
                <a:gd name="connsiteY4" fmla="*/ 13911 h 276739"/>
                <a:gd name="connsiteX5" fmla="*/ 173089 w 182122"/>
                <a:gd name="connsiteY5" fmla="*/ 122870 h 276739"/>
                <a:gd name="connsiteX6" fmla="*/ 177362 w 182122"/>
                <a:gd name="connsiteY6" fmla="*/ 204055 h 276739"/>
                <a:gd name="connsiteX7" fmla="*/ 106859 w 182122"/>
                <a:gd name="connsiteY7" fmla="*/ 268149 h 276739"/>
                <a:gd name="connsiteX8" fmla="*/ 27810 w 182122"/>
                <a:gd name="connsiteY8" fmla="*/ 272422 h 276739"/>
                <a:gd name="connsiteX9" fmla="*/ 4310 w 182122"/>
                <a:gd name="connsiteY9" fmla="*/ 193373 h 276739"/>
                <a:gd name="connsiteX0" fmla="*/ 4310 w 182122"/>
                <a:gd name="connsiteY0" fmla="*/ 194146 h 277512"/>
                <a:gd name="connsiteX1" fmla="*/ 2173 w 182122"/>
                <a:gd name="connsiteY1" fmla="*/ 80914 h 277512"/>
                <a:gd name="connsiteX2" fmla="*/ 27810 w 182122"/>
                <a:gd name="connsiteY2" fmla="*/ 10412 h 277512"/>
                <a:gd name="connsiteX3" fmla="*/ 102586 w 182122"/>
                <a:gd name="connsiteY3" fmla="*/ 1866 h 277512"/>
                <a:gd name="connsiteX4" fmla="*/ 151724 w 182122"/>
                <a:gd name="connsiteY4" fmla="*/ 25366 h 277512"/>
                <a:gd name="connsiteX5" fmla="*/ 173089 w 182122"/>
                <a:gd name="connsiteY5" fmla="*/ 123643 h 277512"/>
                <a:gd name="connsiteX6" fmla="*/ 177362 w 182122"/>
                <a:gd name="connsiteY6" fmla="*/ 204828 h 277512"/>
                <a:gd name="connsiteX7" fmla="*/ 106859 w 182122"/>
                <a:gd name="connsiteY7" fmla="*/ 268922 h 277512"/>
                <a:gd name="connsiteX8" fmla="*/ 27810 w 182122"/>
                <a:gd name="connsiteY8" fmla="*/ 273195 h 277512"/>
                <a:gd name="connsiteX9" fmla="*/ 4310 w 182122"/>
                <a:gd name="connsiteY9" fmla="*/ 194146 h 277512"/>
                <a:gd name="connsiteX0" fmla="*/ 4310 w 182122"/>
                <a:gd name="connsiteY0" fmla="*/ 197554 h 280920"/>
                <a:gd name="connsiteX1" fmla="*/ 2173 w 182122"/>
                <a:gd name="connsiteY1" fmla="*/ 84322 h 280920"/>
                <a:gd name="connsiteX2" fmla="*/ 27810 w 182122"/>
                <a:gd name="connsiteY2" fmla="*/ 13820 h 280920"/>
                <a:gd name="connsiteX3" fmla="*/ 91904 w 182122"/>
                <a:gd name="connsiteY3" fmla="*/ 1001 h 280920"/>
                <a:gd name="connsiteX4" fmla="*/ 151724 w 182122"/>
                <a:gd name="connsiteY4" fmla="*/ 28774 h 280920"/>
                <a:gd name="connsiteX5" fmla="*/ 173089 w 182122"/>
                <a:gd name="connsiteY5" fmla="*/ 127051 h 280920"/>
                <a:gd name="connsiteX6" fmla="*/ 177362 w 182122"/>
                <a:gd name="connsiteY6" fmla="*/ 208236 h 280920"/>
                <a:gd name="connsiteX7" fmla="*/ 106859 w 182122"/>
                <a:gd name="connsiteY7" fmla="*/ 272330 h 280920"/>
                <a:gd name="connsiteX8" fmla="*/ 27810 w 182122"/>
                <a:gd name="connsiteY8" fmla="*/ 276603 h 280920"/>
                <a:gd name="connsiteX9" fmla="*/ 4310 w 182122"/>
                <a:gd name="connsiteY9" fmla="*/ 197554 h 280920"/>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750 w 181562"/>
                <a:gd name="connsiteY0" fmla="*/ 197554 h 279818"/>
                <a:gd name="connsiteX1" fmla="*/ 1613 w 181562"/>
                <a:gd name="connsiteY1" fmla="*/ 84322 h 279818"/>
                <a:gd name="connsiteX2" fmla="*/ 27250 w 181562"/>
                <a:gd name="connsiteY2" fmla="*/ 13820 h 279818"/>
                <a:gd name="connsiteX3" fmla="*/ 91344 w 181562"/>
                <a:gd name="connsiteY3" fmla="*/ 1001 h 279818"/>
                <a:gd name="connsiteX4" fmla="*/ 151164 w 181562"/>
                <a:gd name="connsiteY4" fmla="*/ 28774 h 279818"/>
                <a:gd name="connsiteX5" fmla="*/ 172529 w 181562"/>
                <a:gd name="connsiteY5" fmla="*/ 127051 h 279818"/>
                <a:gd name="connsiteX6" fmla="*/ 176802 w 181562"/>
                <a:gd name="connsiteY6" fmla="*/ 208236 h 279818"/>
                <a:gd name="connsiteX7" fmla="*/ 106299 w 181562"/>
                <a:gd name="connsiteY7" fmla="*/ 272330 h 279818"/>
                <a:gd name="connsiteX8" fmla="*/ 10158 w 181562"/>
                <a:gd name="connsiteY8" fmla="*/ 274467 h 279818"/>
                <a:gd name="connsiteX9" fmla="*/ 3750 w 181562"/>
                <a:gd name="connsiteY9" fmla="*/ 197554 h 279818"/>
                <a:gd name="connsiteX0" fmla="*/ 395 w 186753"/>
                <a:gd name="connsiteY0" fmla="*/ 199691 h 282309"/>
                <a:gd name="connsiteX1" fmla="*/ 6804 w 186753"/>
                <a:gd name="connsiteY1" fmla="*/ 84322 h 282309"/>
                <a:gd name="connsiteX2" fmla="*/ 32441 w 186753"/>
                <a:gd name="connsiteY2" fmla="*/ 13820 h 282309"/>
                <a:gd name="connsiteX3" fmla="*/ 96535 w 186753"/>
                <a:gd name="connsiteY3" fmla="*/ 1001 h 282309"/>
                <a:gd name="connsiteX4" fmla="*/ 156355 w 186753"/>
                <a:gd name="connsiteY4" fmla="*/ 28774 h 282309"/>
                <a:gd name="connsiteX5" fmla="*/ 177720 w 186753"/>
                <a:gd name="connsiteY5" fmla="*/ 127051 h 282309"/>
                <a:gd name="connsiteX6" fmla="*/ 181993 w 186753"/>
                <a:gd name="connsiteY6" fmla="*/ 208236 h 282309"/>
                <a:gd name="connsiteX7" fmla="*/ 111490 w 186753"/>
                <a:gd name="connsiteY7" fmla="*/ 272330 h 282309"/>
                <a:gd name="connsiteX8" fmla="*/ 15349 w 186753"/>
                <a:gd name="connsiteY8" fmla="*/ 274467 h 282309"/>
                <a:gd name="connsiteX9" fmla="*/ 395 w 186753"/>
                <a:gd name="connsiteY9" fmla="*/ 199691 h 282309"/>
                <a:gd name="connsiteX0" fmla="*/ 5312 w 191670"/>
                <a:gd name="connsiteY0" fmla="*/ 199691 h 282309"/>
                <a:gd name="connsiteX1" fmla="*/ 11721 w 191670"/>
                <a:gd name="connsiteY1" fmla="*/ 84322 h 282309"/>
                <a:gd name="connsiteX2" fmla="*/ 37358 w 191670"/>
                <a:gd name="connsiteY2" fmla="*/ 13820 h 282309"/>
                <a:gd name="connsiteX3" fmla="*/ 101452 w 191670"/>
                <a:gd name="connsiteY3" fmla="*/ 1001 h 282309"/>
                <a:gd name="connsiteX4" fmla="*/ 161272 w 191670"/>
                <a:gd name="connsiteY4" fmla="*/ 28774 h 282309"/>
                <a:gd name="connsiteX5" fmla="*/ 182637 w 191670"/>
                <a:gd name="connsiteY5" fmla="*/ 127051 h 282309"/>
                <a:gd name="connsiteX6" fmla="*/ 186910 w 191670"/>
                <a:gd name="connsiteY6" fmla="*/ 208236 h 282309"/>
                <a:gd name="connsiteX7" fmla="*/ 116407 w 191670"/>
                <a:gd name="connsiteY7" fmla="*/ 272330 h 282309"/>
                <a:gd name="connsiteX8" fmla="*/ 20266 w 191670"/>
                <a:gd name="connsiteY8" fmla="*/ 274467 h 282309"/>
                <a:gd name="connsiteX9" fmla="*/ 5312 w 191670"/>
                <a:gd name="connsiteY9" fmla="*/ 199691 h 2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70" h="282309">
                  <a:moveTo>
                    <a:pt x="5312" y="199691"/>
                  </a:moveTo>
                  <a:cubicBezTo>
                    <a:pt x="16707" y="161591"/>
                    <a:pt x="6380" y="115301"/>
                    <a:pt x="11721" y="84322"/>
                  </a:cubicBezTo>
                  <a:cubicBezTo>
                    <a:pt x="17062" y="53344"/>
                    <a:pt x="22403" y="27707"/>
                    <a:pt x="37358" y="13820"/>
                  </a:cubicBezTo>
                  <a:cubicBezTo>
                    <a:pt x="52313" y="-67"/>
                    <a:pt x="80800" y="-1491"/>
                    <a:pt x="101452" y="1001"/>
                  </a:cubicBezTo>
                  <a:cubicBezTo>
                    <a:pt x="122104" y="3493"/>
                    <a:pt x="147741" y="7766"/>
                    <a:pt x="161272" y="28774"/>
                  </a:cubicBezTo>
                  <a:cubicBezTo>
                    <a:pt x="174803" y="49782"/>
                    <a:pt x="178364" y="97141"/>
                    <a:pt x="182637" y="127051"/>
                  </a:cubicBezTo>
                  <a:cubicBezTo>
                    <a:pt x="186910" y="156961"/>
                    <a:pt x="197948" y="184023"/>
                    <a:pt x="186910" y="208236"/>
                  </a:cubicBezTo>
                  <a:cubicBezTo>
                    <a:pt x="175872" y="232449"/>
                    <a:pt x="141332" y="260936"/>
                    <a:pt x="116407" y="272330"/>
                  </a:cubicBezTo>
                  <a:cubicBezTo>
                    <a:pt x="91482" y="283724"/>
                    <a:pt x="38782" y="286573"/>
                    <a:pt x="20266" y="274467"/>
                  </a:cubicBezTo>
                  <a:cubicBezTo>
                    <a:pt x="1750" y="262361"/>
                    <a:pt x="-6083" y="237791"/>
                    <a:pt x="5312" y="199691"/>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7AEF7C96-F853-4555-A725-01BD81017ADB}"/>
                </a:ext>
              </a:extLst>
            </p:cNvPr>
            <p:cNvSpPr/>
            <p:nvPr/>
          </p:nvSpPr>
          <p:spPr>
            <a:xfrm rot="17231717">
              <a:off x="9679242" y="3634252"/>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75CB3A4A-B9E9-4735-A6D8-C5F086AE4C0C}"/>
                </a:ext>
              </a:extLst>
            </p:cNvPr>
            <p:cNvSpPr/>
            <p:nvPr/>
          </p:nvSpPr>
          <p:spPr>
            <a:xfrm>
              <a:off x="9561890"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C9387177-F1DB-46D6-9591-620A37E4894D}"/>
                </a:ext>
              </a:extLst>
            </p:cNvPr>
            <p:cNvSpPr/>
            <p:nvPr/>
          </p:nvSpPr>
          <p:spPr>
            <a:xfrm rot="17267607">
              <a:off x="9765502" y="3846839"/>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E93187E3-0ACB-4127-A5C3-A8DCC895E6FD}"/>
                </a:ext>
              </a:extLst>
            </p:cNvPr>
            <p:cNvSpPr/>
            <p:nvPr/>
          </p:nvSpPr>
          <p:spPr>
            <a:xfrm rot="3960558">
              <a:off x="9108578" y="2727227"/>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2572A38A-89D1-4BFA-9FD0-B6C7965D8F39}"/>
                </a:ext>
              </a:extLst>
            </p:cNvPr>
            <p:cNvSpPr/>
            <p:nvPr/>
          </p:nvSpPr>
          <p:spPr>
            <a:xfrm rot="7657645">
              <a:off x="8873752" y="2558118"/>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D580D94-12F0-46B3-8138-3566D5ACAAF4}"/>
                </a:ext>
              </a:extLst>
            </p:cNvPr>
            <p:cNvSpPr/>
            <p:nvPr/>
          </p:nvSpPr>
          <p:spPr>
            <a:xfrm rot="3691782">
              <a:off x="9224364" y="2651056"/>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73CD0471-0E70-4EB5-8A29-6A33B8A5E0BD}"/>
                </a:ext>
              </a:extLst>
            </p:cNvPr>
            <p:cNvSpPr/>
            <p:nvPr/>
          </p:nvSpPr>
          <p:spPr>
            <a:xfrm rot="17844940">
              <a:off x="9434024" y="3655417"/>
              <a:ext cx="96400" cy="29638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 name="connsiteX0" fmla="*/ 6496 w 140748"/>
                <a:gd name="connsiteY0" fmla="*/ 42636 h 364378"/>
                <a:gd name="connsiteX1" fmla="*/ 8067 w 140748"/>
                <a:gd name="connsiteY1" fmla="*/ 310013 h 364378"/>
                <a:gd name="connsiteX2" fmla="*/ 70905 w 140748"/>
                <a:gd name="connsiteY2" fmla="*/ 364185 h 364378"/>
                <a:gd name="connsiteX3" fmla="*/ 129409 w 140748"/>
                <a:gd name="connsiteY3" fmla="*/ 303514 h 364378"/>
                <a:gd name="connsiteX4" fmla="*/ 131576 w 140748"/>
                <a:gd name="connsiteY4" fmla="*/ 60829 h 364378"/>
                <a:gd name="connsiteX5" fmla="*/ 60071 w 140748"/>
                <a:gd name="connsiteY5" fmla="*/ 2324 h 364378"/>
                <a:gd name="connsiteX6" fmla="*/ 6496 w 140748"/>
                <a:gd name="connsiteY6" fmla="*/ 42636 h 364378"/>
                <a:gd name="connsiteX0" fmla="*/ 6496 w 136138"/>
                <a:gd name="connsiteY0" fmla="*/ 45571 h 367313"/>
                <a:gd name="connsiteX1" fmla="*/ 8067 w 136138"/>
                <a:gd name="connsiteY1" fmla="*/ 312948 h 367313"/>
                <a:gd name="connsiteX2" fmla="*/ 70905 w 136138"/>
                <a:gd name="connsiteY2" fmla="*/ 367120 h 367313"/>
                <a:gd name="connsiteX3" fmla="*/ 129409 w 136138"/>
                <a:gd name="connsiteY3" fmla="*/ 306449 h 367313"/>
                <a:gd name="connsiteX4" fmla="*/ 123956 w 136138"/>
                <a:gd name="connsiteY4" fmla="*/ 37094 h 367313"/>
                <a:gd name="connsiteX5" fmla="*/ 60071 w 136138"/>
                <a:gd name="connsiteY5" fmla="*/ 5259 h 367313"/>
                <a:gd name="connsiteX6" fmla="*/ 6496 w 136138"/>
                <a:gd name="connsiteY6" fmla="*/ 45571 h 367313"/>
                <a:gd name="connsiteX0" fmla="*/ 6991 w 136633"/>
                <a:gd name="connsiteY0" fmla="*/ 56469 h 378211"/>
                <a:gd name="connsiteX1" fmla="*/ 8562 w 136633"/>
                <a:gd name="connsiteY1" fmla="*/ 323846 h 378211"/>
                <a:gd name="connsiteX2" fmla="*/ 71400 w 136633"/>
                <a:gd name="connsiteY2" fmla="*/ 378018 h 378211"/>
                <a:gd name="connsiteX3" fmla="*/ 129904 w 136633"/>
                <a:gd name="connsiteY3" fmla="*/ 317347 h 378211"/>
                <a:gd name="connsiteX4" fmla="*/ 124451 w 136633"/>
                <a:gd name="connsiteY4" fmla="*/ 47992 h 378211"/>
                <a:gd name="connsiteX5" fmla="*/ 68186 w 136633"/>
                <a:gd name="connsiteY5" fmla="*/ 917 h 378211"/>
                <a:gd name="connsiteX6" fmla="*/ 6991 w 136633"/>
                <a:gd name="connsiteY6" fmla="*/ 56469 h 378211"/>
                <a:gd name="connsiteX0" fmla="*/ 3871 w 133513"/>
                <a:gd name="connsiteY0" fmla="*/ 56469 h 378103"/>
                <a:gd name="connsiteX1" fmla="*/ 13062 w 133513"/>
                <a:gd name="connsiteY1" fmla="*/ 321941 h 378103"/>
                <a:gd name="connsiteX2" fmla="*/ 68280 w 133513"/>
                <a:gd name="connsiteY2" fmla="*/ 378018 h 378103"/>
                <a:gd name="connsiteX3" fmla="*/ 126784 w 133513"/>
                <a:gd name="connsiteY3" fmla="*/ 317347 h 378103"/>
                <a:gd name="connsiteX4" fmla="*/ 121331 w 133513"/>
                <a:gd name="connsiteY4" fmla="*/ 47992 h 378103"/>
                <a:gd name="connsiteX5" fmla="*/ 65066 w 133513"/>
                <a:gd name="connsiteY5" fmla="*/ 917 h 378103"/>
                <a:gd name="connsiteX6" fmla="*/ 3871 w 133513"/>
                <a:gd name="connsiteY6" fmla="*/ 56469 h 378103"/>
                <a:gd name="connsiteX0" fmla="*/ 3871 w 130834"/>
                <a:gd name="connsiteY0" fmla="*/ 56469 h 378482"/>
                <a:gd name="connsiteX1" fmla="*/ 13062 w 130834"/>
                <a:gd name="connsiteY1" fmla="*/ 321941 h 378482"/>
                <a:gd name="connsiteX2" fmla="*/ 68280 w 130834"/>
                <a:gd name="connsiteY2" fmla="*/ 378018 h 378482"/>
                <a:gd name="connsiteX3" fmla="*/ 121069 w 130834"/>
                <a:gd name="connsiteY3" fmla="*/ 307822 h 378482"/>
                <a:gd name="connsiteX4" fmla="*/ 121331 w 130834"/>
                <a:gd name="connsiteY4" fmla="*/ 47992 h 378482"/>
                <a:gd name="connsiteX5" fmla="*/ 65066 w 130834"/>
                <a:gd name="connsiteY5" fmla="*/ 917 h 378482"/>
                <a:gd name="connsiteX6" fmla="*/ 3871 w 130834"/>
                <a:gd name="connsiteY6" fmla="*/ 56469 h 378482"/>
                <a:gd name="connsiteX0" fmla="*/ 3747 w 130911"/>
                <a:gd name="connsiteY0" fmla="*/ 56469 h 374836"/>
                <a:gd name="connsiteX1" fmla="*/ 12938 w 130911"/>
                <a:gd name="connsiteY1" fmla="*/ 321941 h 374836"/>
                <a:gd name="connsiteX2" fmla="*/ 64346 w 130911"/>
                <a:gd name="connsiteY2" fmla="*/ 374208 h 374836"/>
                <a:gd name="connsiteX3" fmla="*/ 120945 w 130911"/>
                <a:gd name="connsiteY3" fmla="*/ 307822 h 374836"/>
                <a:gd name="connsiteX4" fmla="*/ 121207 w 130911"/>
                <a:gd name="connsiteY4" fmla="*/ 47992 h 374836"/>
                <a:gd name="connsiteX5" fmla="*/ 64942 w 130911"/>
                <a:gd name="connsiteY5" fmla="*/ 917 h 374836"/>
                <a:gd name="connsiteX6" fmla="*/ 3747 w 130911"/>
                <a:gd name="connsiteY6" fmla="*/ 56469 h 3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11" h="374836">
                  <a:moveTo>
                    <a:pt x="3747" y="56469"/>
                  </a:moveTo>
                  <a:cubicBezTo>
                    <a:pt x="-4920" y="109973"/>
                    <a:pt x="2838" y="268985"/>
                    <a:pt x="12938" y="321941"/>
                  </a:cubicBezTo>
                  <a:cubicBezTo>
                    <a:pt x="23038" y="374897"/>
                    <a:pt x="46345" y="376561"/>
                    <a:pt x="64346" y="374208"/>
                  </a:cubicBezTo>
                  <a:cubicBezTo>
                    <a:pt x="82347" y="371855"/>
                    <a:pt x="111468" y="362191"/>
                    <a:pt x="120945" y="307822"/>
                  </a:cubicBezTo>
                  <a:cubicBezTo>
                    <a:pt x="130422" y="253453"/>
                    <a:pt x="137458" y="102524"/>
                    <a:pt x="121207" y="47992"/>
                  </a:cubicBezTo>
                  <a:cubicBezTo>
                    <a:pt x="104956" y="-6540"/>
                    <a:pt x="84519" y="-496"/>
                    <a:pt x="64942" y="917"/>
                  </a:cubicBezTo>
                  <a:cubicBezTo>
                    <a:pt x="45365" y="2330"/>
                    <a:pt x="12414" y="2965"/>
                    <a:pt x="3747" y="56469"/>
                  </a:cubicBezTo>
                  <a:close/>
                </a:path>
              </a:pathLst>
            </a:custGeom>
            <a:solidFill>
              <a:srgbClr val="D6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072E825B-4731-4153-80C6-F8F5D94092AD}"/>
                </a:ext>
              </a:extLst>
            </p:cNvPr>
            <p:cNvSpPr/>
            <p:nvPr/>
          </p:nvSpPr>
          <p:spPr>
            <a:xfrm>
              <a:off x="9326113" y="3508905"/>
              <a:ext cx="124042" cy="287205"/>
            </a:xfrm>
            <a:custGeom>
              <a:avLst/>
              <a:gdLst>
                <a:gd name="connsiteX0" fmla="*/ 5859 w 185874"/>
                <a:gd name="connsiteY0" fmla="*/ 56783 h 399366"/>
                <a:gd name="connsiteX1" fmla="*/ 14526 w 185874"/>
                <a:gd name="connsiteY1" fmla="*/ 312468 h 399366"/>
                <a:gd name="connsiteX2" fmla="*/ 96865 w 185874"/>
                <a:gd name="connsiteY2" fmla="*/ 399141 h 399366"/>
                <a:gd name="connsiteX3" fmla="*/ 174871 w 185874"/>
                <a:gd name="connsiteY3" fmla="*/ 327636 h 399366"/>
                <a:gd name="connsiteX4" fmla="*/ 174871 w 185874"/>
                <a:gd name="connsiteY4" fmla="*/ 65450 h 399366"/>
                <a:gd name="connsiteX5" fmla="*/ 77364 w 185874"/>
                <a:gd name="connsiteY5" fmla="*/ 445 h 399366"/>
                <a:gd name="connsiteX6" fmla="*/ 5859 w 185874"/>
                <a:gd name="connsiteY6" fmla="*/ 56783 h 399366"/>
                <a:gd name="connsiteX0" fmla="*/ 6653 w 186668"/>
                <a:gd name="connsiteY0" fmla="*/ 56783 h 399366"/>
                <a:gd name="connsiteX1" fmla="*/ 15320 w 186668"/>
                <a:gd name="connsiteY1" fmla="*/ 312468 h 399366"/>
                <a:gd name="connsiteX2" fmla="*/ 97659 w 186668"/>
                <a:gd name="connsiteY2" fmla="*/ 399141 h 399366"/>
                <a:gd name="connsiteX3" fmla="*/ 175665 w 186668"/>
                <a:gd name="connsiteY3" fmla="*/ 327636 h 399366"/>
                <a:gd name="connsiteX4" fmla="*/ 175665 w 186668"/>
                <a:gd name="connsiteY4" fmla="*/ 65450 h 399366"/>
                <a:gd name="connsiteX5" fmla="*/ 88992 w 186668"/>
                <a:gd name="connsiteY5" fmla="*/ 445 h 399366"/>
                <a:gd name="connsiteX6" fmla="*/ 6653 w 186668"/>
                <a:gd name="connsiteY6" fmla="*/ 56783 h 399366"/>
                <a:gd name="connsiteX0" fmla="*/ 6970 w 186985"/>
                <a:gd name="connsiteY0" fmla="*/ 56783 h 399366"/>
                <a:gd name="connsiteX1" fmla="*/ 15637 w 186985"/>
                <a:gd name="connsiteY1" fmla="*/ 312468 h 399366"/>
                <a:gd name="connsiteX2" fmla="*/ 97976 w 186985"/>
                <a:gd name="connsiteY2" fmla="*/ 399141 h 399366"/>
                <a:gd name="connsiteX3" fmla="*/ 175982 w 186985"/>
                <a:gd name="connsiteY3" fmla="*/ 327636 h 399366"/>
                <a:gd name="connsiteX4" fmla="*/ 175982 w 186985"/>
                <a:gd name="connsiteY4" fmla="*/ 65450 h 399366"/>
                <a:gd name="connsiteX5" fmla="*/ 93643 w 186985"/>
                <a:gd name="connsiteY5" fmla="*/ 445 h 399366"/>
                <a:gd name="connsiteX6" fmla="*/ 6970 w 186985"/>
                <a:gd name="connsiteY6" fmla="*/ 56783 h 399366"/>
                <a:gd name="connsiteX0" fmla="*/ 5948 w 190296"/>
                <a:gd name="connsiteY0" fmla="*/ 67181 h 398930"/>
                <a:gd name="connsiteX1" fmla="*/ 18948 w 190296"/>
                <a:gd name="connsiteY1" fmla="*/ 312032 h 398930"/>
                <a:gd name="connsiteX2" fmla="*/ 101287 w 190296"/>
                <a:gd name="connsiteY2" fmla="*/ 398705 h 398930"/>
                <a:gd name="connsiteX3" fmla="*/ 179293 w 190296"/>
                <a:gd name="connsiteY3" fmla="*/ 327200 h 398930"/>
                <a:gd name="connsiteX4" fmla="*/ 179293 w 190296"/>
                <a:gd name="connsiteY4" fmla="*/ 65014 h 398930"/>
                <a:gd name="connsiteX5" fmla="*/ 96954 w 190296"/>
                <a:gd name="connsiteY5" fmla="*/ 9 h 398930"/>
                <a:gd name="connsiteX6" fmla="*/ 5948 w 190296"/>
                <a:gd name="connsiteY6" fmla="*/ 67181 h 398930"/>
                <a:gd name="connsiteX0" fmla="*/ 8303 w 183984"/>
                <a:gd name="connsiteY0" fmla="*/ 58598 h 399015"/>
                <a:gd name="connsiteX1" fmla="*/ 12636 w 183984"/>
                <a:gd name="connsiteY1" fmla="*/ 312117 h 399015"/>
                <a:gd name="connsiteX2" fmla="*/ 94975 w 183984"/>
                <a:gd name="connsiteY2" fmla="*/ 398790 h 399015"/>
                <a:gd name="connsiteX3" fmla="*/ 172981 w 183984"/>
                <a:gd name="connsiteY3" fmla="*/ 327285 h 399015"/>
                <a:gd name="connsiteX4" fmla="*/ 172981 w 183984"/>
                <a:gd name="connsiteY4" fmla="*/ 65099 h 399015"/>
                <a:gd name="connsiteX5" fmla="*/ 90642 w 183984"/>
                <a:gd name="connsiteY5" fmla="*/ 94 h 399015"/>
                <a:gd name="connsiteX6" fmla="*/ 8303 w 183984"/>
                <a:gd name="connsiteY6" fmla="*/ 58598 h 399015"/>
                <a:gd name="connsiteX0" fmla="*/ 8303 w 178777"/>
                <a:gd name="connsiteY0" fmla="*/ 58504 h 398932"/>
                <a:gd name="connsiteX1" fmla="*/ 12636 w 178777"/>
                <a:gd name="connsiteY1" fmla="*/ 312023 h 398932"/>
                <a:gd name="connsiteX2" fmla="*/ 94975 w 178777"/>
                <a:gd name="connsiteY2" fmla="*/ 398696 h 398932"/>
                <a:gd name="connsiteX3" fmla="*/ 172981 w 178777"/>
                <a:gd name="connsiteY3" fmla="*/ 327191 h 398932"/>
                <a:gd name="connsiteX4" fmla="*/ 162147 w 178777"/>
                <a:gd name="connsiteY4" fmla="*/ 58505 h 398932"/>
                <a:gd name="connsiteX5" fmla="*/ 90642 w 178777"/>
                <a:gd name="connsiteY5" fmla="*/ 0 h 398932"/>
                <a:gd name="connsiteX6" fmla="*/ 8303 w 178777"/>
                <a:gd name="connsiteY6" fmla="*/ 58504 h 398932"/>
                <a:gd name="connsiteX0" fmla="*/ 17753 w 170893"/>
                <a:gd name="connsiteY0" fmla="*/ 50263 h 399358"/>
                <a:gd name="connsiteX1" fmla="*/ 4752 w 170893"/>
                <a:gd name="connsiteY1" fmla="*/ 312449 h 399358"/>
                <a:gd name="connsiteX2" fmla="*/ 87091 w 170893"/>
                <a:gd name="connsiteY2" fmla="*/ 399122 h 399358"/>
                <a:gd name="connsiteX3" fmla="*/ 165097 w 170893"/>
                <a:gd name="connsiteY3" fmla="*/ 327617 h 399358"/>
                <a:gd name="connsiteX4" fmla="*/ 154263 w 170893"/>
                <a:gd name="connsiteY4" fmla="*/ 58931 h 399358"/>
                <a:gd name="connsiteX5" fmla="*/ 82758 w 170893"/>
                <a:gd name="connsiteY5" fmla="*/ 426 h 399358"/>
                <a:gd name="connsiteX6" fmla="*/ 17753 w 170893"/>
                <a:gd name="connsiteY6" fmla="*/ 50263 h 399358"/>
                <a:gd name="connsiteX0" fmla="*/ 6182 w 159322"/>
                <a:gd name="connsiteY0" fmla="*/ 50243 h 399400"/>
                <a:gd name="connsiteX1" fmla="*/ 10516 w 159322"/>
                <a:gd name="connsiteY1" fmla="*/ 310262 h 399400"/>
                <a:gd name="connsiteX2" fmla="*/ 75520 w 159322"/>
                <a:gd name="connsiteY2" fmla="*/ 399102 h 399400"/>
                <a:gd name="connsiteX3" fmla="*/ 153526 w 159322"/>
                <a:gd name="connsiteY3" fmla="*/ 327597 h 399400"/>
                <a:gd name="connsiteX4" fmla="*/ 142692 w 159322"/>
                <a:gd name="connsiteY4" fmla="*/ 58911 h 399400"/>
                <a:gd name="connsiteX5" fmla="*/ 71187 w 159322"/>
                <a:gd name="connsiteY5" fmla="*/ 406 h 399400"/>
                <a:gd name="connsiteX6" fmla="*/ 6182 w 159322"/>
                <a:gd name="connsiteY6" fmla="*/ 50243 h 399400"/>
                <a:gd name="connsiteX0" fmla="*/ 6182 w 156451"/>
                <a:gd name="connsiteY0" fmla="*/ 50243 h 399102"/>
                <a:gd name="connsiteX1" fmla="*/ 10516 w 156451"/>
                <a:gd name="connsiteY1" fmla="*/ 310262 h 399102"/>
                <a:gd name="connsiteX2" fmla="*/ 75520 w 156451"/>
                <a:gd name="connsiteY2" fmla="*/ 399102 h 399102"/>
                <a:gd name="connsiteX3" fmla="*/ 149193 w 156451"/>
                <a:gd name="connsiteY3" fmla="*/ 310263 h 399102"/>
                <a:gd name="connsiteX4" fmla="*/ 142692 w 156451"/>
                <a:gd name="connsiteY4" fmla="*/ 58911 h 399102"/>
                <a:gd name="connsiteX5" fmla="*/ 71187 w 156451"/>
                <a:gd name="connsiteY5" fmla="*/ 406 h 399102"/>
                <a:gd name="connsiteX6" fmla="*/ 6182 w 156451"/>
                <a:gd name="connsiteY6" fmla="*/ 50243 h 399102"/>
                <a:gd name="connsiteX0" fmla="*/ 6073 w 156494"/>
                <a:gd name="connsiteY0" fmla="*/ 50243 h 377434"/>
                <a:gd name="connsiteX1" fmla="*/ 10407 w 156494"/>
                <a:gd name="connsiteY1" fmla="*/ 310262 h 377434"/>
                <a:gd name="connsiteX2" fmla="*/ 73245 w 156494"/>
                <a:gd name="connsiteY2" fmla="*/ 377434 h 377434"/>
                <a:gd name="connsiteX3" fmla="*/ 149084 w 156494"/>
                <a:gd name="connsiteY3" fmla="*/ 310263 h 377434"/>
                <a:gd name="connsiteX4" fmla="*/ 142583 w 156494"/>
                <a:gd name="connsiteY4" fmla="*/ 58911 h 377434"/>
                <a:gd name="connsiteX5" fmla="*/ 71078 w 156494"/>
                <a:gd name="connsiteY5" fmla="*/ 406 h 377434"/>
                <a:gd name="connsiteX6" fmla="*/ 6073 w 156494"/>
                <a:gd name="connsiteY6" fmla="*/ 50243 h 377434"/>
                <a:gd name="connsiteX0" fmla="*/ 6073 w 156494"/>
                <a:gd name="connsiteY0" fmla="*/ 49900 h 377091"/>
                <a:gd name="connsiteX1" fmla="*/ 10407 w 156494"/>
                <a:gd name="connsiteY1" fmla="*/ 309919 h 377091"/>
                <a:gd name="connsiteX2" fmla="*/ 73245 w 156494"/>
                <a:gd name="connsiteY2" fmla="*/ 377091 h 377091"/>
                <a:gd name="connsiteX3" fmla="*/ 149084 w 156494"/>
                <a:gd name="connsiteY3" fmla="*/ 309920 h 377091"/>
                <a:gd name="connsiteX4" fmla="*/ 142583 w 156494"/>
                <a:gd name="connsiteY4" fmla="*/ 58568 h 377091"/>
                <a:gd name="connsiteX5" fmla="*/ 71078 w 156494"/>
                <a:gd name="connsiteY5" fmla="*/ 63 h 377091"/>
                <a:gd name="connsiteX6" fmla="*/ 6073 w 156494"/>
                <a:gd name="connsiteY6" fmla="*/ 49900 h 377091"/>
                <a:gd name="connsiteX0" fmla="*/ 3203 w 153624"/>
                <a:gd name="connsiteY0" fmla="*/ 49900 h 377097"/>
                <a:gd name="connsiteX1" fmla="*/ 16204 w 153624"/>
                <a:gd name="connsiteY1" fmla="*/ 307752 h 377097"/>
                <a:gd name="connsiteX2" fmla="*/ 70375 w 153624"/>
                <a:gd name="connsiteY2" fmla="*/ 377091 h 377097"/>
                <a:gd name="connsiteX3" fmla="*/ 146214 w 153624"/>
                <a:gd name="connsiteY3" fmla="*/ 309920 h 377097"/>
                <a:gd name="connsiteX4" fmla="*/ 139713 w 153624"/>
                <a:gd name="connsiteY4" fmla="*/ 58568 h 377097"/>
                <a:gd name="connsiteX5" fmla="*/ 68208 w 153624"/>
                <a:gd name="connsiteY5" fmla="*/ 63 h 377097"/>
                <a:gd name="connsiteX6" fmla="*/ 3203 w 153624"/>
                <a:gd name="connsiteY6" fmla="*/ 49900 h 377097"/>
                <a:gd name="connsiteX0" fmla="*/ 3203 w 149322"/>
                <a:gd name="connsiteY0" fmla="*/ 49900 h 377097"/>
                <a:gd name="connsiteX1" fmla="*/ 16204 w 149322"/>
                <a:gd name="connsiteY1" fmla="*/ 307752 h 377097"/>
                <a:gd name="connsiteX2" fmla="*/ 70375 w 149322"/>
                <a:gd name="connsiteY2" fmla="*/ 377091 h 377097"/>
                <a:gd name="connsiteX3" fmla="*/ 137546 w 149322"/>
                <a:gd name="connsiteY3" fmla="*/ 309920 h 377097"/>
                <a:gd name="connsiteX4" fmla="*/ 139713 w 149322"/>
                <a:gd name="connsiteY4" fmla="*/ 58568 h 377097"/>
                <a:gd name="connsiteX5" fmla="*/ 68208 w 149322"/>
                <a:gd name="connsiteY5" fmla="*/ 63 h 377097"/>
                <a:gd name="connsiteX6" fmla="*/ 3203 w 149322"/>
                <a:gd name="connsiteY6" fmla="*/ 49900 h 377097"/>
                <a:gd name="connsiteX0" fmla="*/ 3488 w 149064"/>
                <a:gd name="connsiteY0" fmla="*/ 49900 h 366272"/>
                <a:gd name="connsiteX1" fmla="*/ 16489 w 149064"/>
                <a:gd name="connsiteY1" fmla="*/ 307752 h 366272"/>
                <a:gd name="connsiteX2" fmla="*/ 81494 w 149064"/>
                <a:gd name="connsiteY2" fmla="*/ 366257 h 366272"/>
                <a:gd name="connsiteX3" fmla="*/ 137831 w 149064"/>
                <a:gd name="connsiteY3" fmla="*/ 309920 h 366272"/>
                <a:gd name="connsiteX4" fmla="*/ 139998 w 149064"/>
                <a:gd name="connsiteY4" fmla="*/ 58568 h 366272"/>
                <a:gd name="connsiteX5" fmla="*/ 68493 w 149064"/>
                <a:gd name="connsiteY5" fmla="*/ 63 h 366272"/>
                <a:gd name="connsiteX6" fmla="*/ 3488 w 149064"/>
                <a:gd name="connsiteY6" fmla="*/ 49900 h 366272"/>
                <a:gd name="connsiteX0" fmla="*/ 3429 w 149111"/>
                <a:gd name="connsiteY0" fmla="*/ 49900 h 361956"/>
                <a:gd name="connsiteX1" fmla="*/ 16430 w 149111"/>
                <a:gd name="connsiteY1" fmla="*/ 307752 h 361956"/>
                <a:gd name="connsiteX2" fmla="*/ 79268 w 149111"/>
                <a:gd name="connsiteY2" fmla="*/ 361924 h 361956"/>
                <a:gd name="connsiteX3" fmla="*/ 137772 w 149111"/>
                <a:gd name="connsiteY3" fmla="*/ 309920 h 361956"/>
                <a:gd name="connsiteX4" fmla="*/ 139939 w 149111"/>
                <a:gd name="connsiteY4" fmla="*/ 58568 h 361956"/>
                <a:gd name="connsiteX5" fmla="*/ 68434 w 149111"/>
                <a:gd name="connsiteY5" fmla="*/ 63 h 361956"/>
                <a:gd name="connsiteX6" fmla="*/ 3429 w 149111"/>
                <a:gd name="connsiteY6" fmla="*/ 49900 h 361956"/>
                <a:gd name="connsiteX0" fmla="*/ 3429 w 149111"/>
                <a:gd name="connsiteY0" fmla="*/ 49900 h 362079"/>
                <a:gd name="connsiteX1" fmla="*/ 16430 w 149111"/>
                <a:gd name="connsiteY1" fmla="*/ 307752 h 362079"/>
                <a:gd name="connsiteX2" fmla="*/ 79268 w 149111"/>
                <a:gd name="connsiteY2" fmla="*/ 361924 h 362079"/>
                <a:gd name="connsiteX3" fmla="*/ 137772 w 149111"/>
                <a:gd name="connsiteY3" fmla="*/ 301253 h 362079"/>
                <a:gd name="connsiteX4" fmla="*/ 139939 w 149111"/>
                <a:gd name="connsiteY4" fmla="*/ 58568 h 362079"/>
                <a:gd name="connsiteX5" fmla="*/ 68434 w 149111"/>
                <a:gd name="connsiteY5" fmla="*/ 63 h 362079"/>
                <a:gd name="connsiteX6" fmla="*/ 3429 w 149111"/>
                <a:gd name="connsiteY6" fmla="*/ 49900 h 3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11" h="362079">
                  <a:moveTo>
                    <a:pt x="3429" y="49900"/>
                  </a:moveTo>
                  <a:cubicBezTo>
                    <a:pt x="-5238" y="101182"/>
                    <a:pt x="3790" y="255748"/>
                    <a:pt x="16430" y="307752"/>
                  </a:cubicBezTo>
                  <a:cubicBezTo>
                    <a:pt x="29070" y="359756"/>
                    <a:pt x="59044" y="363007"/>
                    <a:pt x="79268" y="361924"/>
                  </a:cubicBezTo>
                  <a:cubicBezTo>
                    <a:pt x="99492" y="360841"/>
                    <a:pt x="127660" y="351812"/>
                    <a:pt x="137772" y="301253"/>
                  </a:cubicBezTo>
                  <a:cubicBezTo>
                    <a:pt x="147884" y="250694"/>
                    <a:pt x="156190" y="113100"/>
                    <a:pt x="139939" y="58568"/>
                  </a:cubicBezTo>
                  <a:cubicBezTo>
                    <a:pt x="123688" y="4036"/>
                    <a:pt x="86852" y="-658"/>
                    <a:pt x="68434" y="63"/>
                  </a:cubicBezTo>
                  <a:cubicBezTo>
                    <a:pt x="50016" y="784"/>
                    <a:pt x="12096" y="-1382"/>
                    <a:pt x="3429" y="49900"/>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F2EB5416-5D9C-4F3F-86C5-A8F42D73435A}"/>
                </a:ext>
              </a:extLst>
            </p:cNvPr>
            <p:cNvSpPr/>
            <p:nvPr/>
          </p:nvSpPr>
          <p:spPr>
            <a:xfrm>
              <a:off x="9263817"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179FFF1C-F61F-421B-83B8-FCB7E739B70F}"/>
                </a:ext>
              </a:extLst>
            </p:cNvPr>
            <p:cNvSpPr/>
            <p:nvPr/>
          </p:nvSpPr>
          <p:spPr>
            <a:xfrm rot="21382126">
              <a:off x="9471618" y="3273445"/>
              <a:ext cx="261064" cy="355598"/>
            </a:xfrm>
            <a:custGeom>
              <a:avLst/>
              <a:gdLst>
                <a:gd name="connsiteX0" fmla="*/ 11215 w 427713"/>
                <a:gd name="connsiteY0" fmla="*/ 118649 h 561918"/>
                <a:gd name="connsiteX1" fmla="*/ 27755 w 427713"/>
                <a:gd name="connsiteY1" fmla="*/ 364379 h 561918"/>
                <a:gd name="connsiteX2" fmla="*/ 32481 w 427713"/>
                <a:gd name="connsiteY2" fmla="*/ 522686 h 561918"/>
                <a:gd name="connsiteX3" fmla="*/ 190788 w 427713"/>
                <a:gd name="connsiteY3" fmla="*/ 543951 h 561918"/>
                <a:gd name="connsiteX4" fmla="*/ 405802 w 427713"/>
                <a:gd name="connsiteY4" fmla="*/ 543951 h 561918"/>
                <a:gd name="connsiteX5" fmla="*/ 417615 w 427713"/>
                <a:gd name="connsiteY5" fmla="*/ 312398 h 561918"/>
                <a:gd name="connsiteX6" fmla="*/ 410527 w 427713"/>
                <a:gd name="connsiteY6" fmla="*/ 76119 h 561918"/>
                <a:gd name="connsiteX7" fmla="*/ 216778 w 427713"/>
                <a:gd name="connsiteY7" fmla="*/ 509 h 561918"/>
                <a:gd name="connsiteX8" fmla="*/ 11215 w 427713"/>
                <a:gd name="connsiteY8" fmla="*/ 118649 h 561918"/>
                <a:gd name="connsiteX0" fmla="*/ 11560 w 425696"/>
                <a:gd name="connsiteY0" fmla="*/ 87530 h 561515"/>
                <a:gd name="connsiteX1" fmla="*/ 25738 w 425696"/>
                <a:gd name="connsiteY1" fmla="*/ 363976 h 561515"/>
                <a:gd name="connsiteX2" fmla="*/ 30464 w 425696"/>
                <a:gd name="connsiteY2" fmla="*/ 522283 h 561515"/>
                <a:gd name="connsiteX3" fmla="*/ 188771 w 425696"/>
                <a:gd name="connsiteY3" fmla="*/ 543548 h 561515"/>
                <a:gd name="connsiteX4" fmla="*/ 403785 w 425696"/>
                <a:gd name="connsiteY4" fmla="*/ 543548 h 561515"/>
                <a:gd name="connsiteX5" fmla="*/ 415598 w 425696"/>
                <a:gd name="connsiteY5" fmla="*/ 311995 h 561515"/>
                <a:gd name="connsiteX6" fmla="*/ 408510 w 425696"/>
                <a:gd name="connsiteY6" fmla="*/ 75716 h 561515"/>
                <a:gd name="connsiteX7" fmla="*/ 214761 w 425696"/>
                <a:gd name="connsiteY7" fmla="*/ 106 h 561515"/>
                <a:gd name="connsiteX8" fmla="*/ 11560 w 425696"/>
                <a:gd name="connsiteY8" fmla="*/ 87530 h 561515"/>
                <a:gd name="connsiteX0" fmla="*/ 10883 w 425019"/>
                <a:gd name="connsiteY0" fmla="*/ 85178 h 559163"/>
                <a:gd name="connsiteX1" fmla="*/ 25061 w 425019"/>
                <a:gd name="connsiteY1" fmla="*/ 361624 h 559163"/>
                <a:gd name="connsiteX2" fmla="*/ 29787 w 425019"/>
                <a:gd name="connsiteY2" fmla="*/ 519931 h 559163"/>
                <a:gd name="connsiteX3" fmla="*/ 188094 w 425019"/>
                <a:gd name="connsiteY3" fmla="*/ 541196 h 559163"/>
                <a:gd name="connsiteX4" fmla="*/ 403108 w 425019"/>
                <a:gd name="connsiteY4" fmla="*/ 541196 h 559163"/>
                <a:gd name="connsiteX5" fmla="*/ 414921 w 425019"/>
                <a:gd name="connsiteY5" fmla="*/ 309643 h 559163"/>
                <a:gd name="connsiteX6" fmla="*/ 407833 w 425019"/>
                <a:gd name="connsiteY6" fmla="*/ 73364 h 559163"/>
                <a:gd name="connsiteX7" fmla="*/ 204633 w 425019"/>
                <a:gd name="connsiteY7" fmla="*/ 116 h 559163"/>
                <a:gd name="connsiteX8" fmla="*/ 10883 w 425019"/>
                <a:gd name="connsiteY8" fmla="*/ 85178 h 559163"/>
                <a:gd name="connsiteX0" fmla="*/ 10883 w 431603"/>
                <a:gd name="connsiteY0" fmla="*/ 85178 h 559163"/>
                <a:gd name="connsiteX1" fmla="*/ 25061 w 431603"/>
                <a:gd name="connsiteY1" fmla="*/ 361624 h 559163"/>
                <a:gd name="connsiteX2" fmla="*/ 29787 w 431603"/>
                <a:gd name="connsiteY2" fmla="*/ 519931 h 559163"/>
                <a:gd name="connsiteX3" fmla="*/ 188094 w 431603"/>
                <a:gd name="connsiteY3" fmla="*/ 541196 h 559163"/>
                <a:gd name="connsiteX4" fmla="*/ 403108 w 431603"/>
                <a:gd name="connsiteY4" fmla="*/ 541196 h 559163"/>
                <a:gd name="connsiteX5" fmla="*/ 429098 w 431603"/>
                <a:gd name="connsiteY5" fmla="*/ 309643 h 559163"/>
                <a:gd name="connsiteX6" fmla="*/ 407833 w 431603"/>
                <a:gd name="connsiteY6" fmla="*/ 73364 h 559163"/>
                <a:gd name="connsiteX7" fmla="*/ 204633 w 431603"/>
                <a:gd name="connsiteY7" fmla="*/ 116 h 559163"/>
                <a:gd name="connsiteX8" fmla="*/ 10883 w 431603"/>
                <a:gd name="connsiteY8" fmla="*/ 85178 h 559163"/>
                <a:gd name="connsiteX0" fmla="*/ 16874 w 437594"/>
                <a:gd name="connsiteY0" fmla="*/ 85178 h 559163"/>
                <a:gd name="connsiteX1" fmla="*/ 12150 w 437594"/>
                <a:gd name="connsiteY1" fmla="*/ 361624 h 559163"/>
                <a:gd name="connsiteX2" fmla="*/ 35778 w 437594"/>
                <a:gd name="connsiteY2" fmla="*/ 519931 h 559163"/>
                <a:gd name="connsiteX3" fmla="*/ 194085 w 437594"/>
                <a:gd name="connsiteY3" fmla="*/ 541196 h 559163"/>
                <a:gd name="connsiteX4" fmla="*/ 409099 w 437594"/>
                <a:gd name="connsiteY4" fmla="*/ 541196 h 559163"/>
                <a:gd name="connsiteX5" fmla="*/ 435089 w 437594"/>
                <a:gd name="connsiteY5" fmla="*/ 309643 h 559163"/>
                <a:gd name="connsiteX6" fmla="*/ 413824 w 437594"/>
                <a:gd name="connsiteY6" fmla="*/ 73364 h 559163"/>
                <a:gd name="connsiteX7" fmla="*/ 210624 w 437594"/>
                <a:gd name="connsiteY7" fmla="*/ 116 h 559163"/>
                <a:gd name="connsiteX8" fmla="*/ 16874 w 437594"/>
                <a:gd name="connsiteY8" fmla="*/ 85178 h 559163"/>
                <a:gd name="connsiteX0" fmla="*/ 16874 w 437594"/>
                <a:gd name="connsiteY0" fmla="*/ 85178 h 563991"/>
                <a:gd name="connsiteX1" fmla="*/ 12150 w 437594"/>
                <a:gd name="connsiteY1" fmla="*/ 361624 h 563991"/>
                <a:gd name="connsiteX2" fmla="*/ 35778 w 437594"/>
                <a:gd name="connsiteY2" fmla="*/ 519931 h 563991"/>
                <a:gd name="connsiteX3" fmla="*/ 205899 w 437594"/>
                <a:gd name="connsiteY3" fmla="*/ 553010 h 563991"/>
                <a:gd name="connsiteX4" fmla="*/ 409099 w 437594"/>
                <a:gd name="connsiteY4" fmla="*/ 541196 h 563991"/>
                <a:gd name="connsiteX5" fmla="*/ 435089 w 437594"/>
                <a:gd name="connsiteY5" fmla="*/ 309643 h 563991"/>
                <a:gd name="connsiteX6" fmla="*/ 413824 w 437594"/>
                <a:gd name="connsiteY6" fmla="*/ 73364 h 563991"/>
                <a:gd name="connsiteX7" fmla="*/ 210624 w 437594"/>
                <a:gd name="connsiteY7" fmla="*/ 116 h 563991"/>
                <a:gd name="connsiteX8" fmla="*/ 16874 w 437594"/>
                <a:gd name="connsiteY8" fmla="*/ 85178 h 563991"/>
                <a:gd name="connsiteX0" fmla="*/ 16874 w 437594"/>
                <a:gd name="connsiteY0" fmla="*/ 85178 h 554236"/>
                <a:gd name="connsiteX1" fmla="*/ 12150 w 437594"/>
                <a:gd name="connsiteY1" fmla="*/ 361624 h 554236"/>
                <a:gd name="connsiteX2" fmla="*/ 35778 w 437594"/>
                <a:gd name="connsiteY2" fmla="*/ 519931 h 554236"/>
                <a:gd name="connsiteX3" fmla="*/ 205899 w 437594"/>
                <a:gd name="connsiteY3" fmla="*/ 553010 h 554236"/>
                <a:gd name="connsiteX4" fmla="*/ 409099 w 437594"/>
                <a:gd name="connsiteY4" fmla="*/ 522294 h 554236"/>
                <a:gd name="connsiteX5" fmla="*/ 435089 w 437594"/>
                <a:gd name="connsiteY5" fmla="*/ 309643 h 554236"/>
                <a:gd name="connsiteX6" fmla="*/ 413824 w 437594"/>
                <a:gd name="connsiteY6" fmla="*/ 73364 h 554236"/>
                <a:gd name="connsiteX7" fmla="*/ 210624 w 437594"/>
                <a:gd name="connsiteY7" fmla="*/ 116 h 554236"/>
                <a:gd name="connsiteX8" fmla="*/ 16874 w 437594"/>
                <a:gd name="connsiteY8" fmla="*/ 85178 h 554236"/>
                <a:gd name="connsiteX0" fmla="*/ 16874 w 437594"/>
                <a:gd name="connsiteY0" fmla="*/ 85178 h 558187"/>
                <a:gd name="connsiteX1" fmla="*/ 12150 w 437594"/>
                <a:gd name="connsiteY1" fmla="*/ 361624 h 558187"/>
                <a:gd name="connsiteX2" fmla="*/ 35778 w 437594"/>
                <a:gd name="connsiteY2" fmla="*/ 519931 h 558187"/>
                <a:gd name="connsiteX3" fmla="*/ 215350 w 437594"/>
                <a:gd name="connsiteY3" fmla="*/ 557736 h 558187"/>
                <a:gd name="connsiteX4" fmla="*/ 409099 w 437594"/>
                <a:gd name="connsiteY4" fmla="*/ 522294 h 558187"/>
                <a:gd name="connsiteX5" fmla="*/ 435089 w 437594"/>
                <a:gd name="connsiteY5" fmla="*/ 309643 h 558187"/>
                <a:gd name="connsiteX6" fmla="*/ 413824 w 437594"/>
                <a:gd name="connsiteY6" fmla="*/ 73364 h 558187"/>
                <a:gd name="connsiteX7" fmla="*/ 210624 w 437594"/>
                <a:gd name="connsiteY7" fmla="*/ 116 h 558187"/>
                <a:gd name="connsiteX8" fmla="*/ 16874 w 437594"/>
                <a:gd name="connsiteY8" fmla="*/ 85178 h 558187"/>
                <a:gd name="connsiteX0" fmla="*/ 20067 w 440787"/>
                <a:gd name="connsiteY0" fmla="*/ 85178 h 558187"/>
                <a:gd name="connsiteX1" fmla="*/ 8255 w 440787"/>
                <a:gd name="connsiteY1" fmla="*/ 361624 h 558187"/>
                <a:gd name="connsiteX2" fmla="*/ 38971 w 440787"/>
                <a:gd name="connsiteY2" fmla="*/ 519931 h 558187"/>
                <a:gd name="connsiteX3" fmla="*/ 218543 w 440787"/>
                <a:gd name="connsiteY3" fmla="*/ 557736 h 558187"/>
                <a:gd name="connsiteX4" fmla="*/ 412292 w 440787"/>
                <a:gd name="connsiteY4" fmla="*/ 522294 h 558187"/>
                <a:gd name="connsiteX5" fmla="*/ 438282 w 440787"/>
                <a:gd name="connsiteY5" fmla="*/ 309643 h 558187"/>
                <a:gd name="connsiteX6" fmla="*/ 417017 w 440787"/>
                <a:gd name="connsiteY6" fmla="*/ 73364 h 558187"/>
                <a:gd name="connsiteX7" fmla="*/ 213817 w 440787"/>
                <a:gd name="connsiteY7" fmla="*/ 116 h 558187"/>
                <a:gd name="connsiteX8" fmla="*/ 20067 w 440787"/>
                <a:gd name="connsiteY8" fmla="*/ 85178 h 558187"/>
                <a:gd name="connsiteX0" fmla="*/ 20067 w 442342"/>
                <a:gd name="connsiteY0" fmla="*/ 85178 h 558345"/>
                <a:gd name="connsiteX1" fmla="*/ 8255 w 442342"/>
                <a:gd name="connsiteY1" fmla="*/ 361624 h 558345"/>
                <a:gd name="connsiteX2" fmla="*/ 38971 w 442342"/>
                <a:gd name="connsiteY2" fmla="*/ 519931 h 558345"/>
                <a:gd name="connsiteX3" fmla="*/ 218543 w 442342"/>
                <a:gd name="connsiteY3" fmla="*/ 557736 h 558345"/>
                <a:gd name="connsiteX4" fmla="*/ 412292 w 442342"/>
                <a:gd name="connsiteY4" fmla="*/ 522294 h 558345"/>
                <a:gd name="connsiteX5" fmla="*/ 440644 w 442342"/>
                <a:gd name="connsiteY5" fmla="*/ 302555 h 558345"/>
                <a:gd name="connsiteX6" fmla="*/ 417017 w 442342"/>
                <a:gd name="connsiteY6" fmla="*/ 73364 h 558345"/>
                <a:gd name="connsiteX7" fmla="*/ 213817 w 442342"/>
                <a:gd name="connsiteY7" fmla="*/ 116 h 558345"/>
                <a:gd name="connsiteX8" fmla="*/ 20067 w 442342"/>
                <a:gd name="connsiteY8" fmla="*/ 85178 h 558345"/>
                <a:gd name="connsiteX0" fmla="*/ 21288 w 443563"/>
                <a:gd name="connsiteY0" fmla="*/ 85178 h 558345"/>
                <a:gd name="connsiteX1" fmla="*/ 7113 w 443563"/>
                <a:gd name="connsiteY1" fmla="*/ 356898 h 558345"/>
                <a:gd name="connsiteX2" fmla="*/ 40192 w 443563"/>
                <a:gd name="connsiteY2" fmla="*/ 519931 h 558345"/>
                <a:gd name="connsiteX3" fmla="*/ 219764 w 443563"/>
                <a:gd name="connsiteY3" fmla="*/ 557736 h 558345"/>
                <a:gd name="connsiteX4" fmla="*/ 413513 w 443563"/>
                <a:gd name="connsiteY4" fmla="*/ 522294 h 558345"/>
                <a:gd name="connsiteX5" fmla="*/ 441865 w 443563"/>
                <a:gd name="connsiteY5" fmla="*/ 302555 h 558345"/>
                <a:gd name="connsiteX6" fmla="*/ 418238 w 443563"/>
                <a:gd name="connsiteY6" fmla="*/ 73364 h 558345"/>
                <a:gd name="connsiteX7" fmla="*/ 215038 w 443563"/>
                <a:gd name="connsiteY7" fmla="*/ 116 h 558345"/>
                <a:gd name="connsiteX8" fmla="*/ 21288 w 443563"/>
                <a:gd name="connsiteY8" fmla="*/ 85178 h 558345"/>
                <a:gd name="connsiteX0" fmla="*/ 45611 w 437169"/>
                <a:gd name="connsiteY0" fmla="*/ 66265 h 558335"/>
                <a:gd name="connsiteX1" fmla="*/ 719 w 437169"/>
                <a:gd name="connsiteY1" fmla="*/ 356888 h 558335"/>
                <a:gd name="connsiteX2" fmla="*/ 33798 w 437169"/>
                <a:gd name="connsiteY2" fmla="*/ 519921 h 558335"/>
                <a:gd name="connsiteX3" fmla="*/ 213370 w 437169"/>
                <a:gd name="connsiteY3" fmla="*/ 557726 h 558335"/>
                <a:gd name="connsiteX4" fmla="*/ 407119 w 437169"/>
                <a:gd name="connsiteY4" fmla="*/ 522284 h 558335"/>
                <a:gd name="connsiteX5" fmla="*/ 435471 w 437169"/>
                <a:gd name="connsiteY5" fmla="*/ 302545 h 558335"/>
                <a:gd name="connsiteX6" fmla="*/ 411844 w 437169"/>
                <a:gd name="connsiteY6" fmla="*/ 73354 h 558335"/>
                <a:gd name="connsiteX7" fmla="*/ 208644 w 437169"/>
                <a:gd name="connsiteY7" fmla="*/ 106 h 558335"/>
                <a:gd name="connsiteX8" fmla="*/ 45611 w 437169"/>
                <a:gd name="connsiteY8" fmla="*/ 66265 h 558335"/>
                <a:gd name="connsiteX0" fmla="*/ 37761 w 429319"/>
                <a:gd name="connsiteY0" fmla="*/ 66214 h 558284"/>
                <a:gd name="connsiteX1" fmla="*/ 2320 w 429319"/>
                <a:gd name="connsiteY1" fmla="*/ 297767 h 558284"/>
                <a:gd name="connsiteX2" fmla="*/ 25948 w 429319"/>
                <a:gd name="connsiteY2" fmla="*/ 519870 h 558284"/>
                <a:gd name="connsiteX3" fmla="*/ 205520 w 429319"/>
                <a:gd name="connsiteY3" fmla="*/ 557675 h 558284"/>
                <a:gd name="connsiteX4" fmla="*/ 399269 w 429319"/>
                <a:gd name="connsiteY4" fmla="*/ 522233 h 558284"/>
                <a:gd name="connsiteX5" fmla="*/ 427621 w 429319"/>
                <a:gd name="connsiteY5" fmla="*/ 302494 h 558284"/>
                <a:gd name="connsiteX6" fmla="*/ 403994 w 429319"/>
                <a:gd name="connsiteY6" fmla="*/ 73303 h 558284"/>
                <a:gd name="connsiteX7" fmla="*/ 200794 w 429319"/>
                <a:gd name="connsiteY7" fmla="*/ 55 h 558284"/>
                <a:gd name="connsiteX8" fmla="*/ 37761 w 429319"/>
                <a:gd name="connsiteY8" fmla="*/ 66214 h 558284"/>
                <a:gd name="connsiteX0" fmla="*/ 36275 w 427833"/>
                <a:gd name="connsiteY0" fmla="*/ 66214 h 558958"/>
                <a:gd name="connsiteX1" fmla="*/ 834 w 427833"/>
                <a:gd name="connsiteY1" fmla="*/ 297767 h 558958"/>
                <a:gd name="connsiteX2" fmla="*/ 29188 w 427833"/>
                <a:gd name="connsiteY2" fmla="*/ 510418 h 558958"/>
                <a:gd name="connsiteX3" fmla="*/ 204034 w 427833"/>
                <a:gd name="connsiteY3" fmla="*/ 557675 h 558958"/>
                <a:gd name="connsiteX4" fmla="*/ 397783 w 427833"/>
                <a:gd name="connsiteY4" fmla="*/ 522233 h 558958"/>
                <a:gd name="connsiteX5" fmla="*/ 426135 w 427833"/>
                <a:gd name="connsiteY5" fmla="*/ 302494 h 558958"/>
                <a:gd name="connsiteX6" fmla="*/ 402508 w 427833"/>
                <a:gd name="connsiteY6" fmla="*/ 73303 h 558958"/>
                <a:gd name="connsiteX7" fmla="*/ 199308 w 427833"/>
                <a:gd name="connsiteY7" fmla="*/ 55 h 558958"/>
                <a:gd name="connsiteX8" fmla="*/ 36275 w 427833"/>
                <a:gd name="connsiteY8" fmla="*/ 66214 h 558958"/>
                <a:gd name="connsiteX0" fmla="*/ 36275 w 428528"/>
                <a:gd name="connsiteY0" fmla="*/ 66214 h 558440"/>
                <a:gd name="connsiteX1" fmla="*/ 834 w 428528"/>
                <a:gd name="connsiteY1" fmla="*/ 297767 h 558440"/>
                <a:gd name="connsiteX2" fmla="*/ 29188 w 428528"/>
                <a:gd name="connsiteY2" fmla="*/ 510418 h 558440"/>
                <a:gd name="connsiteX3" fmla="*/ 204034 w 428528"/>
                <a:gd name="connsiteY3" fmla="*/ 557675 h 558440"/>
                <a:gd name="connsiteX4" fmla="*/ 388332 w 428528"/>
                <a:gd name="connsiteY4" fmla="*/ 519870 h 558440"/>
                <a:gd name="connsiteX5" fmla="*/ 426135 w 428528"/>
                <a:gd name="connsiteY5" fmla="*/ 302494 h 558440"/>
                <a:gd name="connsiteX6" fmla="*/ 402508 w 428528"/>
                <a:gd name="connsiteY6" fmla="*/ 73303 h 558440"/>
                <a:gd name="connsiteX7" fmla="*/ 199308 w 428528"/>
                <a:gd name="connsiteY7" fmla="*/ 55 h 558440"/>
                <a:gd name="connsiteX8" fmla="*/ 36275 w 428528"/>
                <a:gd name="connsiteY8" fmla="*/ 66214 h 558440"/>
                <a:gd name="connsiteX0" fmla="*/ 37760 w 430013"/>
                <a:gd name="connsiteY0" fmla="*/ 66214 h 557901"/>
                <a:gd name="connsiteX1" fmla="*/ 2319 w 430013"/>
                <a:gd name="connsiteY1" fmla="*/ 297767 h 557901"/>
                <a:gd name="connsiteX2" fmla="*/ 25948 w 430013"/>
                <a:gd name="connsiteY2" fmla="*/ 519869 h 557901"/>
                <a:gd name="connsiteX3" fmla="*/ 205519 w 430013"/>
                <a:gd name="connsiteY3" fmla="*/ 557675 h 557901"/>
                <a:gd name="connsiteX4" fmla="*/ 389817 w 430013"/>
                <a:gd name="connsiteY4" fmla="*/ 519870 h 557901"/>
                <a:gd name="connsiteX5" fmla="*/ 427620 w 430013"/>
                <a:gd name="connsiteY5" fmla="*/ 302494 h 557901"/>
                <a:gd name="connsiteX6" fmla="*/ 403993 w 430013"/>
                <a:gd name="connsiteY6" fmla="*/ 73303 h 557901"/>
                <a:gd name="connsiteX7" fmla="*/ 200793 w 430013"/>
                <a:gd name="connsiteY7" fmla="*/ 55 h 557901"/>
                <a:gd name="connsiteX8" fmla="*/ 37760 w 430013"/>
                <a:gd name="connsiteY8" fmla="*/ 66214 h 557901"/>
                <a:gd name="connsiteX0" fmla="*/ 40684 w 432937"/>
                <a:gd name="connsiteY0" fmla="*/ 66214 h 557831"/>
                <a:gd name="connsiteX1" fmla="*/ 5243 w 432937"/>
                <a:gd name="connsiteY1" fmla="*/ 297767 h 557831"/>
                <a:gd name="connsiteX2" fmla="*/ 28872 w 432937"/>
                <a:gd name="connsiteY2" fmla="*/ 519869 h 557831"/>
                <a:gd name="connsiteX3" fmla="*/ 208443 w 432937"/>
                <a:gd name="connsiteY3" fmla="*/ 557675 h 557831"/>
                <a:gd name="connsiteX4" fmla="*/ 392741 w 432937"/>
                <a:gd name="connsiteY4" fmla="*/ 519870 h 557831"/>
                <a:gd name="connsiteX5" fmla="*/ 430544 w 432937"/>
                <a:gd name="connsiteY5" fmla="*/ 302494 h 557831"/>
                <a:gd name="connsiteX6" fmla="*/ 406917 w 432937"/>
                <a:gd name="connsiteY6" fmla="*/ 73303 h 557831"/>
                <a:gd name="connsiteX7" fmla="*/ 203717 w 432937"/>
                <a:gd name="connsiteY7" fmla="*/ 55 h 557831"/>
                <a:gd name="connsiteX8" fmla="*/ 40684 w 432937"/>
                <a:gd name="connsiteY8" fmla="*/ 66214 h 557831"/>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7280 w 429533"/>
                <a:gd name="connsiteY0" fmla="*/ 66214 h 537990"/>
                <a:gd name="connsiteX1" fmla="*/ 1839 w 429533"/>
                <a:gd name="connsiteY1" fmla="*/ 297767 h 537990"/>
                <a:gd name="connsiteX2" fmla="*/ 25468 w 429533"/>
                <a:gd name="connsiteY2" fmla="*/ 519869 h 537990"/>
                <a:gd name="connsiteX3" fmla="*/ 193225 w 429533"/>
                <a:gd name="connsiteY3" fmla="*/ 524596 h 537990"/>
                <a:gd name="connsiteX4" fmla="*/ 389337 w 429533"/>
                <a:gd name="connsiteY4" fmla="*/ 519870 h 537990"/>
                <a:gd name="connsiteX5" fmla="*/ 427140 w 429533"/>
                <a:gd name="connsiteY5" fmla="*/ 302494 h 537990"/>
                <a:gd name="connsiteX6" fmla="*/ 403513 w 429533"/>
                <a:gd name="connsiteY6" fmla="*/ 73303 h 537990"/>
                <a:gd name="connsiteX7" fmla="*/ 200313 w 429533"/>
                <a:gd name="connsiteY7" fmla="*/ 55 h 537990"/>
                <a:gd name="connsiteX8" fmla="*/ 37280 w 429533"/>
                <a:gd name="connsiteY8" fmla="*/ 66214 h 537990"/>
                <a:gd name="connsiteX0" fmla="*/ 36557 w 428810"/>
                <a:gd name="connsiteY0" fmla="*/ 66214 h 531376"/>
                <a:gd name="connsiteX1" fmla="*/ 1116 w 428810"/>
                <a:gd name="connsiteY1" fmla="*/ 297767 h 531376"/>
                <a:gd name="connsiteX2" fmla="*/ 27108 w 428810"/>
                <a:gd name="connsiteY2" fmla="*/ 510418 h 531376"/>
                <a:gd name="connsiteX3" fmla="*/ 192502 w 428810"/>
                <a:gd name="connsiteY3" fmla="*/ 524596 h 531376"/>
                <a:gd name="connsiteX4" fmla="*/ 388614 w 428810"/>
                <a:gd name="connsiteY4" fmla="*/ 519870 h 531376"/>
                <a:gd name="connsiteX5" fmla="*/ 426417 w 428810"/>
                <a:gd name="connsiteY5" fmla="*/ 302494 h 531376"/>
                <a:gd name="connsiteX6" fmla="*/ 402790 w 428810"/>
                <a:gd name="connsiteY6" fmla="*/ 73303 h 531376"/>
                <a:gd name="connsiteX7" fmla="*/ 199590 w 428810"/>
                <a:gd name="connsiteY7" fmla="*/ 55 h 531376"/>
                <a:gd name="connsiteX8" fmla="*/ 36557 w 428810"/>
                <a:gd name="connsiteY8" fmla="*/ 66214 h 531376"/>
                <a:gd name="connsiteX0" fmla="*/ 36557 w 422272"/>
                <a:gd name="connsiteY0" fmla="*/ 66214 h 538568"/>
                <a:gd name="connsiteX1" fmla="*/ 1116 w 422272"/>
                <a:gd name="connsiteY1" fmla="*/ 297767 h 538568"/>
                <a:gd name="connsiteX2" fmla="*/ 27108 w 422272"/>
                <a:gd name="connsiteY2" fmla="*/ 510418 h 538568"/>
                <a:gd name="connsiteX3" fmla="*/ 192502 w 422272"/>
                <a:gd name="connsiteY3" fmla="*/ 524596 h 538568"/>
                <a:gd name="connsiteX4" fmla="*/ 388614 w 422272"/>
                <a:gd name="connsiteY4" fmla="*/ 519870 h 538568"/>
                <a:gd name="connsiteX5" fmla="*/ 414603 w 422272"/>
                <a:gd name="connsiteY5" fmla="*/ 295406 h 538568"/>
                <a:gd name="connsiteX6" fmla="*/ 402790 w 422272"/>
                <a:gd name="connsiteY6" fmla="*/ 73303 h 538568"/>
                <a:gd name="connsiteX7" fmla="*/ 199590 w 422272"/>
                <a:gd name="connsiteY7" fmla="*/ 55 h 538568"/>
                <a:gd name="connsiteX8" fmla="*/ 36557 w 422272"/>
                <a:gd name="connsiteY8" fmla="*/ 66214 h 538568"/>
                <a:gd name="connsiteX0" fmla="*/ 36557 w 416127"/>
                <a:gd name="connsiteY0" fmla="*/ 66159 h 538513"/>
                <a:gd name="connsiteX1" fmla="*/ 1116 w 416127"/>
                <a:gd name="connsiteY1" fmla="*/ 297712 h 538513"/>
                <a:gd name="connsiteX2" fmla="*/ 27108 w 416127"/>
                <a:gd name="connsiteY2" fmla="*/ 510363 h 538513"/>
                <a:gd name="connsiteX3" fmla="*/ 192502 w 416127"/>
                <a:gd name="connsiteY3" fmla="*/ 524541 h 538513"/>
                <a:gd name="connsiteX4" fmla="*/ 388614 w 416127"/>
                <a:gd name="connsiteY4" fmla="*/ 519815 h 538513"/>
                <a:gd name="connsiteX5" fmla="*/ 414603 w 416127"/>
                <a:gd name="connsiteY5" fmla="*/ 295351 h 538513"/>
                <a:gd name="connsiteX6" fmla="*/ 390976 w 416127"/>
                <a:gd name="connsiteY6" fmla="*/ 66160 h 538513"/>
                <a:gd name="connsiteX7" fmla="*/ 199590 w 416127"/>
                <a:gd name="connsiteY7" fmla="*/ 0 h 538513"/>
                <a:gd name="connsiteX8" fmla="*/ 36557 w 416127"/>
                <a:gd name="connsiteY8" fmla="*/ 66159 h 538513"/>
                <a:gd name="connsiteX0" fmla="*/ 36557 w 416962"/>
                <a:gd name="connsiteY0" fmla="*/ 66159 h 533540"/>
                <a:gd name="connsiteX1" fmla="*/ 1116 w 416962"/>
                <a:gd name="connsiteY1" fmla="*/ 297712 h 533540"/>
                <a:gd name="connsiteX2" fmla="*/ 27108 w 416962"/>
                <a:gd name="connsiteY2" fmla="*/ 510363 h 533540"/>
                <a:gd name="connsiteX3" fmla="*/ 192502 w 416962"/>
                <a:gd name="connsiteY3" fmla="*/ 524541 h 533540"/>
                <a:gd name="connsiteX4" fmla="*/ 390977 w 416962"/>
                <a:gd name="connsiteY4" fmla="*/ 512727 h 533540"/>
                <a:gd name="connsiteX5" fmla="*/ 414603 w 416962"/>
                <a:gd name="connsiteY5" fmla="*/ 295351 h 533540"/>
                <a:gd name="connsiteX6" fmla="*/ 390976 w 416962"/>
                <a:gd name="connsiteY6" fmla="*/ 66160 h 533540"/>
                <a:gd name="connsiteX7" fmla="*/ 199590 w 416962"/>
                <a:gd name="connsiteY7" fmla="*/ 0 h 533540"/>
                <a:gd name="connsiteX8" fmla="*/ 36557 w 416962"/>
                <a:gd name="connsiteY8" fmla="*/ 66159 h 533540"/>
                <a:gd name="connsiteX0" fmla="*/ 36557 w 415953"/>
                <a:gd name="connsiteY0" fmla="*/ 66159 h 531703"/>
                <a:gd name="connsiteX1" fmla="*/ 1116 w 415953"/>
                <a:gd name="connsiteY1" fmla="*/ 297712 h 531703"/>
                <a:gd name="connsiteX2" fmla="*/ 27108 w 415953"/>
                <a:gd name="connsiteY2" fmla="*/ 510363 h 531703"/>
                <a:gd name="connsiteX3" fmla="*/ 192502 w 415953"/>
                <a:gd name="connsiteY3" fmla="*/ 524541 h 531703"/>
                <a:gd name="connsiteX4" fmla="*/ 390977 w 415953"/>
                <a:gd name="connsiteY4" fmla="*/ 512727 h 531703"/>
                <a:gd name="connsiteX5" fmla="*/ 414603 w 415953"/>
                <a:gd name="connsiteY5" fmla="*/ 295351 h 531703"/>
                <a:gd name="connsiteX6" fmla="*/ 390976 w 415953"/>
                <a:gd name="connsiteY6" fmla="*/ 66160 h 531703"/>
                <a:gd name="connsiteX7" fmla="*/ 199590 w 415953"/>
                <a:gd name="connsiteY7" fmla="*/ 0 h 531703"/>
                <a:gd name="connsiteX8" fmla="*/ 36557 w 415953"/>
                <a:gd name="connsiteY8" fmla="*/ 66159 h 531703"/>
                <a:gd name="connsiteX0" fmla="*/ 38202 w 417598"/>
                <a:gd name="connsiteY0" fmla="*/ 66159 h 527065"/>
                <a:gd name="connsiteX1" fmla="*/ 2761 w 417598"/>
                <a:gd name="connsiteY1" fmla="*/ 297712 h 527065"/>
                <a:gd name="connsiteX2" fmla="*/ 28753 w 417598"/>
                <a:gd name="connsiteY2" fmla="*/ 510363 h 527065"/>
                <a:gd name="connsiteX3" fmla="*/ 194147 w 417598"/>
                <a:gd name="connsiteY3" fmla="*/ 524541 h 527065"/>
                <a:gd name="connsiteX4" fmla="*/ 392622 w 417598"/>
                <a:gd name="connsiteY4" fmla="*/ 512727 h 527065"/>
                <a:gd name="connsiteX5" fmla="*/ 416248 w 417598"/>
                <a:gd name="connsiteY5" fmla="*/ 295351 h 527065"/>
                <a:gd name="connsiteX6" fmla="*/ 392621 w 417598"/>
                <a:gd name="connsiteY6" fmla="*/ 66160 h 527065"/>
                <a:gd name="connsiteX7" fmla="*/ 201235 w 417598"/>
                <a:gd name="connsiteY7" fmla="*/ 0 h 527065"/>
                <a:gd name="connsiteX8" fmla="*/ 38202 w 417598"/>
                <a:gd name="connsiteY8" fmla="*/ 66159 h 527065"/>
                <a:gd name="connsiteX0" fmla="*/ 36212 w 415608"/>
                <a:gd name="connsiteY0" fmla="*/ 66159 h 527065"/>
                <a:gd name="connsiteX1" fmla="*/ 771 w 415608"/>
                <a:gd name="connsiteY1" fmla="*/ 297712 h 527065"/>
                <a:gd name="connsiteX2" fmla="*/ 55116 w 415608"/>
                <a:gd name="connsiteY2" fmla="*/ 510363 h 527065"/>
                <a:gd name="connsiteX3" fmla="*/ 192157 w 415608"/>
                <a:gd name="connsiteY3" fmla="*/ 524541 h 527065"/>
                <a:gd name="connsiteX4" fmla="*/ 390632 w 415608"/>
                <a:gd name="connsiteY4" fmla="*/ 512727 h 527065"/>
                <a:gd name="connsiteX5" fmla="*/ 414258 w 415608"/>
                <a:gd name="connsiteY5" fmla="*/ 295351 h 527065"/>
                <a:gd name="connsiteX6" fmla="*/ 390631 w 415608"/>
                <a:gd name="connsiteY6" fmla="*/ 66160 h 527065"/>
                <a:gd name="connsiteX7" fmla="*/ 199245 w 415608"/>
                <a:gd name="connsiteY7" fmla="*/ 0 h 527065"/>
                <a:gd name="connsiteX8" fmla="*/ 36212 w 415608"/>
                <a:gd name="connsiteY8" fmla="*/ 66159 h 527065"/>
                <a:gd name="connsiteX0" fmla="*/ 15687 w 395083"/>
                <a:gd name="connsiteY0" fmla="*/ 66159 h 531379"/>
                <a:gd name="connsiteX1" fmla="*/ 8600 w 395083"/>
                <a:gd name="connsiteY1" fmla="*/ 302438 h 531379"/>
                <a:gd name="connsiteX2" fmla="*/ 34591 w 395083"/>
                <a:gd name="connsiteY2" fmla="*/ 510363 h 531379"/>
                <a:gd name="connsiteX3" fmla="*/ 171632 w 395083"/>
                <a:gd name="connsiteY3" fmla="*/ 524541 h 531379"/>
                <a:gd name="connsiteX4" fmla="*/ 370107 w 395083"/>
                <a:gd name="connsiteY4" fmla="*/ 512727 h 531379"/>
                <a:gd name="connsiteX5" fmla="*/ 393733 w 395083"/>
                <a:gd name="connsiteY5" fmla="*/ 295351 h 531379"/>
                <a:gd name="connsiteX6" fmla="*/ 370106 w 395083"/>
                <a:gd name="connsiteY6" fmla="*/ 66160 h 531379"/>
                <a:gd name="connsiteX7" fmla="*/ 178720 w 395083"/>
                <a:gd name="connsiteY7" fmla="*/ 0 h 531379"/>
                <a:gd name="connsiteX8" fmla="*/ 15687 w 395083"/>
                <a:gd name="connsiteY8" fmla="*/ 66159 h 531379"/>
                <a:gd name="connsiteX0" fmla="*/ 16810 w 396206"/>
                <a:gd name="connsiteY0" fmla="*/ 66159 h 532029"/>
                <a:gd name="connsiteX1" fmla="*/ 7361 w 396206"/>
                <a:gd name="connsiteY1" fmla="*/ 292987 h 532029"/>
                <a:gd name="connsiteX2" fmla="*/ 35714 w 396206"/>
                <a:gd name="connsiteY2" fmla="*/ 510363 h 532029"/>
                <a:gd name="connsiteX3" fmla="*/ 172755 w 396206"/>
                <a:gd name="connsiteY3" fmla="*/ 524541 h 532029"/>
                <a:gd name="connsiteX4" fmla="*/ 371230 w 396206"/>
                <a:gd name="connsiteY4" fmla="*/ 512727 h 532029"/>
                <a:gd name="connsiteX5" fmla="*/ 394856 w 396206"/>
                <a:gd name="connsiteY5" fmla="*/ 295351 h 532029"/>
                <a:gd name="connsiteX6" fmla="*/ 371229 w 396206"/>
                <a:gd name="connsiteY6" fmla="*/ 66160 h 532029"/>
                <a:gd name="connsiteX7" fmla="*/ 179843 w 396206"/>
                <a:gd name="connsiteY7" fmla="*/ 0 h 532029"/>
                <a:gd name="connsiteX8" fmla="*/ 16810 w 396206"/>
                <a:gd name="connsiteY8" fmla="*/ 66159 h 532029"/>
                <a:gd name="connsiteX0" fmla="*/ 17622 w 397018"/>
                <a:gd name="connsiteY0" fmla="*/ 66159 h 532029"/>
                <a:gd name="connsiteX1" fmla="*/ 8173 w 397018"/>
                <a:gd name="connsiteY1" fmla="*/ 292987 h 532029"/>
                <a:gd name="connsiteX2" fmla="*/ 36526 w 397018"/>
                <a:gd name="connsiteY2" fmla="*/ 510363 h 532029"/>
                <a:gd name="connsiteX3" fmla="*/ 173567 w 397018"/>
                <a:gd name="connsiteY3" fmla="*/ 524541 h 532029"/>
                <a:gd name="connsiteX4" fmla="*/ 372042 w 397018"/>
                <a:gd name="connsiteY4" fmla="*/ 512727 h 532029"/>
                <a:gd name="connsiteX5" fmla="*/ 395668 w 397018"/>
                <a:gd name="connsiteY5" fmla="*/ 295351 h 532029"/>
                <a:gd name="connsiteX6" fmla="*/ 372041 w 397018"/>
                <a:gd name="connsiteY6" fmla="*/ 66160 h 532029"/>
                <a:gd name="connsiteX7" fmla="*/ 180655 w 397018"/>
                <a:gd name="connsiteY7" fmla="*/ 0 h 532029"/>
                <a:gd name="connsiteX8" fmla="*/ 17622 w 397018"/>
                <a:gd name="connsiteY8" fmla="*/ 66159 h 532029"/>
                <a:gd name="connsiteX0" fmla="*/ 16811 w 396207"/>
                <a:gd name="connsiteY0" fmla="*/ 66159 h 529127"/>
                <a:gd name="connsiteX1" fmla="*/ 7362 w 396207"/>
                <a:gd name="connsiteY1" fmla="*/ 292987 h 529127"/>
                <a:gd name="connsiteX2" fmla="*/ 35715 w 396207"/>
                <a:gd name="connsiteY2" fmla="*/ 505637 h 529127"/>
                <a:gd name="connsiteX3" fmla="*/ 172756 w 396207"/>
                <a:gd name="connsiteY3" fmla="*/ 524541 h 529127"/>
                <a:gd name="connsiteX4" fmla="*/ 371231 w 396207"/>
                <a:gd name="connsiteY4" fmla="*/ 512727 h 529127"/>
                <a:gd name="connsiteX5" fmla="*/ 394857 w 396207"/>
                <a:gd name="connsiteY5" fmla="*/ 295351 h 529127"/>
                <a:gd name="connsiteX6" fmla="*/ 371230 w 396207"/>
                <a:gd name="connsiteY6" fmla="*/ 66160 h 529127"/>
                <a:gd name="connsiteX7" fmla="*/ 179844 w 396207"/>
                <a:gd name="connsiteY7" fmla="*/ 0 h 529127"/>
                <a:gd name="connsiteX8" fmla="*/ 16811 w 396207"/>
                <a:gd name="connsiteY8" fmla="*/ 66159 h 529127"/>
                <a:gd name="connsiteX0" fmla="*/ 16811 w 397772"/>
                <a:gd name="connsiteY0" fmla="*/ 66159 h 528841"/>
                <a:gd name="connsiteX1" fmla="*/ 7362 w 397772"/>
                <a:gd name="connsiteY1" fmla="*/ 292987 h 528841"/>
                <a:gd name="connsiteX2" fmla="*/ 35715 w 397772"/>
                <a:gd name="connsiteY2" fmla="*/ 505637 h 528841"/>
                <a:gd name="connsiteX3" fmla="*/ 172756 w 397772"/>
                <a:gd name="connsiteY3" fmla="*/ 524541 h 528841"/>
                <a:gd name="connsiteX4" fmla="*/ 349966 w 397772"/>
                <a:gd name="connsiteY4" fmla="*/ 517453 h 528841"/>
                <a:gd name="connsiteX5" fmla="*/ 394857 w 397772"/>
                <a:gd name="connsiteY5" fmla="*/ 295351 h 528841"/>
                <a:gd name="connsiteX6" fmla="*/ 371230 w 397772"/>
                <a:gd name="connsiteY6" fmla="*/ 66160 h 528841"/>
                <a:gd name="connsiteX7" fmla="*/ 179844 w 397772"/>
                <a:gd name="connsiteY7" fmla="*/ 0 h 528841"/>
                <a:gd name="connsiteX8" fmla="*/ 16811 w 397772"/>
                <a:gd name="connsiteY8" fmla="*/ 66159 h 528841"/>
                <a:gd name="connsiteX0" fmla="*/ 16811 w 386281"/>
                <a:gd name="connsiteY0" fmla="*/ 66159 h 536037"/>
                <a:gd name="connsiteX1" fmla="*/ 7362 w 386281"/>
                <a:gd name="connsiteY1" fmla="*/ 292987 h 536037"/>
                <a:gd name="connsiteX2" fmla="*/ 35715 w 386281"/>
                <a:gd name="connsiteY2" fmla="*/ 505637 h 536037"/>
                <a:gd name="connsiteX3" fmla="*/ 172756 w 386281"/>
                <a:gd name="connsiteY3" fmla="*/ 524541 h 536037"/>
                <a:gd name="connsiteX4" fmla="*/ 349966 w 386281"/>
                <a:gd name="connsiteY4" fmla="*/ 517453 h 536037"/>
                <a:gd name="connsiteX5" fmla="*/ 368866 w 386281"/>
                <a:gd name="connsiteY5" fmla="*/ 292988 h 536037"/>
                <a:gd name="connsiteX6" fmla="*/ 371230 w 386281"/>
                <a:gd name="connsiteY6" fmla="*/ 66160 h 536037"/>
                <a:gd name="connsiteX7" fmla="*/ 179844 w 386281"/>
                <a:gd name="connsiteY7" fmla="*/ 0 h 536037"/>
                <a:gd name="connsiteX8" fmla="*/ 16811 w 386281"/>
                <a:gd name="connsiteY8" fmla="*/ 66159 h 536037"/>
                <a:gd name="connsiteX0" fmla="*/ 16811 w 390120"/>
                <a:gd name="connsiteY0" fmla="*/ 66159 h 535863"/>
                <a:gd name="connsiteX1" fmla="*/ 7362 w 390120"/>
                <a:gd name="connsiteY1" fmla="*/ 292987 h 535863"/>
                <a:gd name="connsiteX2" fmla="*/ 35715 w 390120"/>
                <a:gd name="connsiteY2" fmla="*/ 505637 h 535863"/>
                <a:gd name="connsiteX3" fmla="*/ 172756 w 390120"/>
                <a:gd name="connsiteY3" fmla="*/ 524541 h 535863"/>
                <a:gd name="connsiteX4" fmla="*/ 349966 w 390120"/>
                <a:gd name="connsiteY4" fmla="*/ 517453 h 535863"/>
                <a:gd name="connsiteX5" fmla="*/ 380680 w 390120"/>
                <a:gd name="connsiteY5" fmla="*/ 295351 h 535863"/>
                <a:gd name="connsiteX6" fmla="*/ 371230 w 390120"/>
                <a:gd name="connsiteY6" fmla="*/ 66160 h 535863"/>
                <a:gd name="connsiteX7" fmla="*/ 179844 w 390120"/>
                <a:gd name="connsiteY7" fmla="*/ 0 h 535863"/>
                <a:gd name="connsiteX8" fmla="*/ 16811 w 390120"/>
                <a:gd name="connsiteY8" fmla="*/ 66159 h 535863"/>
                <a:gd name="connsiteX0" fmla="*/ 16811 w 393406"/>
                <a:gd name="connsiteY0" fmla="*/ 66159 h 535863"/>
                <a:gd name="connsiteX1" fmla="*/ 7362 w 393406"/>
                <a:gd name="connsiteY1" fmla="*/ 292987 h 535863"/>
                <a:gd name="connsiteX2" fmla="*/ 35715 w 393406"/>
                <a:gd name="connsiteY2" fmla="*/ 505637 h 535863"/>
                <a:gd name="connsiteX3" fmla="*/ 172756 w 393406"/>
                <a:gd name="connsiteY3" fmla="*/ 524541 h 535863"/>
                <a:gd name="connsiteX4" fmla="*/ 349966 w 393406"/>
                <a:gd name="connsiteY4" fmla="*/ 517453 h 535863"/>
                <a:gd name="connsiteX5" fmla="*/ 387769 w 393406"/>
                <a:gd name="connsiteY5" fmla="*/ 295351 h 535863"/>
                <a:gd name="connsiteX6" fmla="*/ 371230 w 393406"/>
                <a:gd name="connsiteY6" fmla="*/ 66160 h 535863"/>
                <a:gd name="connsiteX7" fmla="*/ 179844 w 393406"/>
                <a:gd name="connsiteY7" fmla="*/ 0 h 535863"/>
                <a:gd name="connsiteX8" fmla="*/ 16811 w 393406"/>
                <a:gd name="connsiteY8" fmla="*/ 66159 h 53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406" h="535863">
                  <a:moveTo>
                    <a:pt x="16811" y="66159"/>
                  </a:moveTo>
                  <a:cubicBezTo>
                    <a:pt x="-11936" y="114990"/>
                    <a:pt x="4211" y="219741"/>
                    <a:pt x="7362" y="292987"/>
                  </a:cubicBezTo>
                  <a:cubicBezTo>
                    <a:pt x="10513" y="366233"/>
                    <a:pt x="8149" y="467045"/>
                    <a:pt x="35715" y="505637"/>
                  </a:cubicBezTo>
                  <a:cubicBezTo>
                    <a:pt x="63281" y="544229"/>
                    <a:pt x="120381" y="522572"/>
                    <a:pt x="172756" y="524541"/>
                  </a:cubicBezTo>
                  <a:cubicBezTo>
                    <a:pt x="231826" y="522178"/>
                    <a:pt x="314131" y="555651"/>
                    <a:pt x="349966" y="517453"/>
                  </a:cubicBezTo>
                  <a:cubicBezTo>
                    <a:pt x="385802" y="479255"/>
                    <a:pt x="384225" y="370566"/>
                    <a:pt x="387769" y="295351"/>
                  </a:cubicBezTo>
                  <a:cubicBezTo>
                    <a:pt x="391313" y="220136"/>
                    <a:pt x="404703" y="118141"/>
                    <a:pt x="371230" y="66160"/>
                  </a:cubicBezTo>
                  <a:cubicBezTo>
                    <a:pt x="337757" y="14179"/>
                    <a:pt x="238914" y="0"/>
                    <a:pt x="179844" y="0"/>
                  </a:cubicBezTo>
                  <a:cubicBezTo>
                    <a:pt x="120774" y="0"/>
                    <a:pt x="45558" y="17328"/>
                    <a:pt x="16811" y="66159"/>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57A9268-FFC4-4052-AFC9-BF9D5995A77F}"/>
                </a:ext>
              </a:extLst>
            </p:cNvPr>
            <p:cNvSpPr/>
            <p:nvPr/>
          </p:nvSpPr>
          <p:spPr>
            <a:xfrm>
              <a:off x="9233608" y="2657136"/>
              <a:ext cx="543014" cy="738194"/>
            </a:xfrm>
            <a:custGeom>
              <a:avLst/>
              <a:gdLst>
                <a:gd name="connsiteX0" fmla="*/ 833039 w 833102"/>
                <a:gd name="connsiteY0" fmla="*/ 76519 h 1128109"/>
                <a:gd name="connsiteX1" fmla="*/ 721944 w 833102"/>
                <a:gd name="connsiteY1" fmla="*/ 29517 h 1128109"/>
                <a:gd name="connsiteX2" fmla="*/ 580938 w 833102"/>
                <a:gd name="connsiteY2" fmla="*/ 3880 h 1128109"/>
                <a:gd name="connsiteX3" fmla="*/ 471980 w 833102"/>
                <a:gd name="connsiteY3" fmla="*/ 6016 h 1128109"/>
                <a:gd name="connsiteX4" fmla="*/ 433524 w 833102"/>
                <a:gd name="connsiteY4" fmla="*/ 59428 h 1128109"/>
                <a:gd name="connsiteX5" fmla="*/ 358748 w 833102"/>
                <a:gd name="connsiteY5" fmla="*/ 78656 h 1128109"/>
                <a:gd name="connsiteX6" fmla="*/ 309610 w 833102"/>
                <a:gd name="connsiteY6" fmla="*/ 53018 h 1128109"/>
                <a:gd name="connsiteX7" fmla="*/ 309610 w 833102"/>
                <a:gd name="connsiteY7" fmla="*/ 6016 h 1128109"/>
                <a:gd name="connsiteX8" fmla="*/ 228424 w 833102"/>
                <a:gd name="connsiteY8" fmla="*/ 27381 h 1128109"/>
                <a:gd name="connsiteX9" fmla="*/ 108783 w 833102"/>
                <a:gd name="connsiteY9" fmla="*/ 91474 h 1128109"/>
                <a:gd name="connsiteX10" fmla="*/ 74600 w 833102"/>
                <a:gd name="connsiteY10" fmla="*/ 258117 h 1128109"/>
                <a:gd name="connsiteX11" fmla="*/ 38281 w 833102"/>
                <a:gd name="connsiteY11" fmla="*/ 719590 h 1128109"/>
                <a:gd name="connsiteX12" fmla="*/ 51099 w 833102"/>
                <a:gd name="connsiteY12" fmla="*/ 1093469 h 1128109"/>
                <a:gd name="connsiteX13" fmla="*/ 666396 w 833102"/>
                <a:gd name="connsiteY13" fmla="*/ 1104151 h 1128109"/>
                <a:gd name="connsiteX14" fmla="*/ 762537 w 833102"/>
                <a:gd name="connsiteY14" fmla="*/ 1027239 h 1128109"/>
                <a:gd name="connsiteX15" fmla="*/ 706989 w 833102"/>
                <a:gd name="connsiteY15" fmla="*/ 407669 h 1128109"/>
                <a:gd name="connsiteX16" fmla="*/ 833039 w 833102"/>
                <a:gd name="connsiteY16" fmla="*/ 76519 h 1128109"/>
                <a:gd name="connsiteX0" fmla="*/ 833039 w 833102"/>
                <a:gd name="connsiteY0" fmla="*/ 75792 h 1127382"/>
                <a:gd name="connsiteX1" fmla="*/ 721944 w 833102"/>
                <a:gd name="connsiteY1" fmla="*/ 15972 h 1127382"/>
                <a:gd name="connsiteX2" fmla="*/ 580938 w 833102"/>
                <a:gd name="connsiteY2" fmla="*/ 3153 h 1127382"/>
                <a:gd name="connsiteX3" fmla="*/ 471980 w 833102"/>
                <a:gd name="connsiteY3" fmla="*/ 5289 h 1127382"/>
                <a:gd name="connsiteX4" fmla="*/ 433524 w 833102"/>
                <a:gd name="connsiteY4" fmla="*/ 58701 h 1127382"/>
                <a:gd name="connsiteX5" fmla="*/ 358748 w 833102"/>
                <a:gd name="connsiteY5" fmla="*/ 77929 h 1127382"/>
                <a:gd name="connsiteX6" fmla="*/ 309610 w 833102"/>
                <a:gd name="connsiteY6" fmla="*/ 52291 h 1127382"/>
                <a:gd name="connsiteX7" fmla="*/ 309610 w 833102"/>
                <a:gd name="connsiteY7" fmla="*/ 5289 h 1127382"/>
                <a:gd name="connsiteX8" fmla="*/ 228424 w 833102"/>
                <a:gd name="connsiteY8" fmla="*/ 26654 h 1127382"/>
                <a:gd name="connsiteX9" fmla="*/ 108783 w 833102"/>
                <a:gd name="connsiteY9" fmla="*/ 90747 h 1127382"/>
                <a:gd name="connsiteX10" fmla="*/ 74600 w 833102"/>
                <a:gd name="connsiteY10" fmla="*/ 257390 h 1127382"/>
                <a:gd name="connsiteX11" fmla="*/ 38281 w 833102"/>
                <a:gd name="connsiteY11" fmla="*/ 718863 h 1127382"/>
                <a:gd name="connsiteX12" fmla="*/ 51099 w 833102"/>
                <a:gd name="connsiteY12" fmla="*/ 1092742 h 1127382"/>
                <a:gd name="connsiteX13" fmla="*/ 666396 w 833102"/>
                <a:gd name="connsiteY13" fmla="*/ 1103424 h 1127382"/>
                <a:gd name="connsiteX14" fmla="*/ 762537 w 833102"/>
                <a:gd name="connsiteY14" fmla="*/ 1026512 h 1127382"/>
                <a:gd name="connsiteX15" fmla="*/ 706989 w 833102"/>
                <a:gd name="connsiteY15" fmla="*/ 406942 h 1127382"/>
                <a:gd name="connsiteX16" fmla="*/ 833039 w 833102"/>
                <a:gd name="connsiteY16" fmla="*/ 75792 h 1127382"/>
                <a:gd name="connsiteX0" fmla="*/ 833039 w 833055"/>
                <a:gd name="connsiteY0" fmla="*/ 75792 h 1127382"/>
                <a:gd name="connsiteX1" fmla="*/ 721944 w 833055"/>
                <a:gd name="connsiteY1" fmla="*/ 15972 h 1127382"/>
                <a:gd name="connsiteX2" fmla="*/ 580938 w 833055"/>
                <a:gd name="connsiteY2" fmla="*/ 3153 h 1127382"/>
                <a:gd name="connsiteX3" fmla="*/ 471980 w 833055"/>
                <a:gd name="connsiteY3" fmla="*/ 5289 h 1127382"/>
                <a:gd name="connsiteX4" fmla="*/ 433524 w 833055"/>
                <a:gd name="connsiteY4" fmla="*/ 58701 h 1127382"/>
                <a:gd name="connsiteX5" fmla="*/ 358748 w 833055"/>
                <a:gd name="connsiteY5" fmla="*/ 77929 h 1127382"/>
                <a:gd name="connsiteX6" fmla="*/ 309610 w 833055"/>
                <a:gd name="connsiteY6" fmla="*/ 52291 h 1127382"/>
                <a:gd name="connsiteX7" fmla="*/ 309610 w 833055"/>
                <a:gd name="connsiteY7" fmla="*/ 5289 h 1127382"/>
                <a:gd name="connsiteX8" fmla="*/ 228424 w 833055"/>
                <a:gd name="connsiteY8" fmla="*/ 26654 h 1127382"/>
                <a:gd name="connsiteX9" fmla="*/ 108783 w 833055"/>
                <a:gd name="connsiteY9" fmla="*/ 90747 h 1127382"/>
                <a:gd name="connsiteX10" fmla="*/ 74600 w 833055"/>
                <a:gd name="connsiteY10" fmla="*/ 257390 h 1127382"/>
                <a:gd name="connsiteX11" fmla="*/ 38281 w 833055"/>
                <a:gd name="connsiteY11" fmla="*/ 718863 h 1127382"/>
                <a:gd name="connsiteX12" fmla="*/ 51099 w 833055"/>
                <a:gd name="connsiteY12" fmla="*/ 1092742 h 1127382"/>
                <a:gd name="connsiteX13" fmla="*/ 666396 w 833055"/>
                <a:gd name="connsiteY13" fmla="*/ 1103424 h 1127382"/>
                <a:gd name="connsiteX14" fmla="*/ 762537 w 833055"/>
                <a:gd name="connsiteY14" fmla="*/ 1026512 h 1127382"/>
                <a:gd name="connsiteX15" fmla="*/ 730490 w 833055"/>
                <a:gd name="connsiteY15" fmla="*/ 409079 h 1127382"/>
                <a:gd name="connsiteX16" fmla="*/ 833039 w 833055"/>
                <a:gd name="connsiteY16" fmla="*/ 75792 h 1127382"/>
                <a:gd name="connsiteX0" fmla="*/ 833039 w 833110"/>
                <a:gd name="connsiteY0" fmla="*/ 75792 h 1127382"/>
                <a:gd name="connsiteX1" fmla="*/ 721944 w 833110"/>
                <a:gd name="connsiteY1" fmla="*/ 15972 h 1127382"/>
                <a:gd name="connsiteX2" fmla="*/ 580938 w 833110"/>
                <a:gd name="connsiteY2" fmla="*/ 3153 h 1127382"/>
                <a:gd name="connsiteX3" fmla="*/ 471980 w 833110"/>
                <a:gd name="connsiteY3" fmla="*/ 5289 h 1127382"/>
                <a:gd name="connsiteX4" fmla="*/ 433524 w 833110"/>
                <a:gd name="connsiteY4" fmla="*/ 58701 h 1127382"/>
                <a:gd name="connsiteX5" fmla="*/ 358748 w 833110"/>
                <a:gd name="connsiteY5" fmla="*/ 77929 h 1127382"/>
                <a:gd name="connsiteX6" fmla="*/ 309610 w 833110"/>
                <a:gd name="connsiteY6" fmla="*/ 52291 h 1127382"/>
                <a:gd name="connsiteX7" fmla="*/ 309610 w 833110"/>
                <a:gd name="connsiteY7" fmla="*/ 5289 h 1127382"/>
                <a:gd name="connsiteX8" fmla="*/ 228424 w 833110"/>
                <a:gd name="connsiteY8" fmla="*/ 26654 h 1127382"/>
                <a:gd name="connsiteX9" fmla="*/ 108783 w 833110"/>
                <a:gd name="connsiteY9" fmla="*/ 90747 h 1127382"/>
                <a:gd name="connsiteX10" fmla="*/ 74600 w 833110"/>
                <a:gd name="connsiteY10" fmla="*/ 257390 h 1127382"/>
                <a:gd name="connsiteX11" fmla="*/ 38281 w 833110"/>
                <a:gd name="connsiteY11" fmla="*/ 718863 h 1127382"/>
                <a:gd name="connsiteX12" fmla="*/ 51099 w 833110"/>
                <a:gd name="connsiteY12" fmla="*/ 1092742 h 1127382"/>
                <a:gd name="connsiteX13" fmla="*/ 666396 w 833110"/>
                <a:gd name="connsiteY13" fmla="*/ 1103424 h 1127382"/>
                <a:gd name="connsiteX14" fmla="*/ 762537 w 833110"/>
                <a:gd name="connsiteY14" fmla="*/ 1026512 h 1127382"/>
                <a:gd name="connsiteX15" fmla="*/ 739036 w 833110"/>
                <a:gd name="connsiteY15" fmla="*/ 411215 h 1127382"/>
                <a:gd name="connsiteX16" fmla="*/ 833039 w 833110"/>
                <a:gd name="connsiteY16" fmla="*/ 75792 h 1127382"/>
                <a:gd name="connsiteX0" fmla="*/ 845955 w 846026"/>
                <a:gd name="connsiteY0" fmla="*/ 75792 h 1131873"/>
                <a:gd name="connsiteX1" fmla="*/ 734860 w 846026"/>
                <a:gd name="connsiteY1" fmla="*/ 15972 h 1131873"/>
                <a:gd name="connsiteX2" fmla="*/ 593854 w 846026"/>
                <a:gd name="connsiteY2" fmla="*/ 3153 h 1131873"/>
                <a:gd name="connsiteX3" fmla="*/ 484896 w 846026"/>
                <a:gd name="connsiteY3" fmla="*/ 5289 h 1131873"/>
                <a:gd name="connsiteX4" fmla="*/ 446440 w 846026"/>
                <a:gd name="connsiteY4" fmla="*/ 58701 h 1131873"/>
                <a:gd name="connsiteX5" fmla="*/ 371664 w 846026"/>
                <a:gd name="connsiteY5" fmla="*/ 77929 h 1131873"/>
                <a:gd name="connsiteX6" fmla="*/ 322526 w 846026"/>
                <a:gd name="connsiteY6" fmla="*/ 52291 h 1131873"/>
                <a:gd name="connsiteX7" fmla="*/ 322526 w 846026"/>
                <a:gd name="connsiteY7" fmla="*/ 5289 h 1131873"/>
                <a:gd name="connsiteX8" fmla="*/ 241340 w 846026"/>
                <a:gd name="connsiteY8" fmla="*/ 26654 h 1131873"/>
                <a:gd name="connsiteX9" fmla="*/ 121699 w 846026"/>
                <a:gd name="connsiteY9" fmla="*/ 90747 h 1131873"/>
                <a:gd name="connsiteX10" fmla="*/ 87516 w 846026"/>
                <a:gd name="connsiteY10" fmla="*/ 257390 h 1131873"/>
                <a:gd name="connsiteX11" fmla="*/ 51197 w 846026"/>
                <a:gd name="connsiteY11" fmla="*/ 718863 h 1131873"/>
                <a:gd name="connsiteX12" fmla="*/ 46923 w 846026"/>
                <a:gd name="connsiteY12" fmla="*/ 1099151 h 1131873"/>
                <a:gd name="connsiteX13" fmla="*/ 679312 w 846026"/>
                <a:gd name="connsiteY13" fmla="*/ 1103424 h 1131873"/>
                <a:gd name="connsiteX14" fmla="*/ 775453 w 846026"/>
                <a:gd name="connsiteY14" fmla="*/ 1026512 h 1131873"/>
                <a:gd name="connsiteX15" fmla="*/ 751952 w 846026"/>
                <a:gd name="connsiteY15" fmla="*/ 411215 h 1131873"/>
                <a:gd name="connsiteX16" fmla="*/ 845955 w 846026"/>
                <a:gd name="connsiteY16" fmla="*/ 75792 h 1131873"/>
                <a:gd name="connsiteX0" fmla="*/ 845955 w 846026"/>
                <a:gd name="connsiteY0" fmla="*/ 75792 h 1106808"/>
                <a:gd name="connsiteX1" fmla="*/ 734860 w 846026"/>
                <a:gd name="connsiteY1" fmla="*/ 15972 h 1106808"/>
                <a:gd name="connsiteX2" fmla="*/ 593854 w 846026"/>
                <a:gd name="connsiteY2" fmla="*/ 3153 h 1106808"/>
                <a:gd name="connsiteX3" fmla="*/ 484896 w 846026"/>
                <a:gd name="connsiteY3" fmla="*/ 5289 h 1106808"/>
                <a:gd name="connsiteX4" fmla="*/ 446440 w 846026"/>
                <a:gd name="connsiteY4" fmla="*/ 58701 h 1106808"/>
                <a:gd name="connsiteX5" fmla="*/ 371664 w 846026"/>
                <a:gd name="connsiteY5" fmla="*/ 77929 h 1106808"/>
                <a:gd name="connsiteX6" fmla="*/ 322526 w 846026"/>
                <a:gd name="connsiteY6" fmla="*/ 52291 h 1106808"/>
                <a:gd name="connsiteX7" fmla="*/ 322526 w 846026"/>
                <a:gd name="connsiteY7" fmla="*/ 5289 h 1106808"/>
                <a:gd name="connsiteX8" fmla="*/ 241340 w 846026"/>
                <a:gd name="connsiteY8" fmla="*/ 26654 h 1106808"/>
                <a:gd name="connsiteX9" fmla="*/ 121699 w 846026"/>
                <a:gd name="connsiteY9" fmla="*/ 90747 h 1106808"/>
                <a:gd name="connsiteX10" fmla="*/ 87516 w 846026"/>
                <a:gd name="connsiteY10" fmla="*/ 257390 h 1106808"/>
                <a:gd name="connsiteX11" fmla="*/ 51197 w 846026"/>
                <a:gd name="connsiteY11" fmla="*/ 718863 h 1106808"/>
                <a:gd name="connsiteX12" fmla="*/ 46923 w 846026"/>
                <a:gd name="connsiteY12" fmla="*/ 1099151 h 1106808"/>
                <a:gd name="connsiteX13" fmla="*/ 679312 w 846026"/>
                <a:gd name="connsiteY13" fmla="*/ 1103424 h 1106808"/>
                <a:gd name="connsiteX14" fmla="*/ 775453 w 846026"/>
                <a:gd name="connsiteY14" fmla="*/ 1026512 h 1106808"/>
                <a:gd name="connsiteX15" fmla="*/ 751952 w 846026"/>
                <a:gd name="connsiteY15" fmla="*/ 411215 h 1106808"/>
                <a:gd name="connsiteX16" fmla="*/ 845955 w 846026"/>
                <a:gd name="connsiteY16" fmla="*/ 75792 h 1106808"/>
                <a:gd name="connsiteX0" fmla="*/ 825374 w 825445"/>
                <a:gd name="connsiteY0" fmla="*/ 75792 h 1110041"/>
                <a:gd name="connsiteX1" fmla="*/ 714279 w 825445"/>
                <a:gd name="connsiteY1" fmla="*/ 15972 h 1110041"/>
                <a:gd name="connsiteX2" fmla="*/ 573273 w 825445"/>
                <a:gd name="connsiteY2" fmla="*/ 3153 h 1110041"/>
                <a:gd name="connsiteX3" fmla="*/ 464315 w 825445"/>
                <a:gd name="connsiteY3" fmla="*/ 5289 h 1110041"/>
                <a:gd name="connsiteX4" fmla="*/ 425859 w 825445"/>
                <a:gd name="connsiteY4" fmla="*/ 58701 h 1110041"/>
                <a:gd name="connsiteX5" fmla="*/ 351083 w 825445"/>
                <a:gd name="connsiteY5" fmla="*/ 77929 h 1110041"/>
                <a:gd name="connsiteX6" fmla="*/ 301945 w 825445"/>
                <a:gd name="connsiteY6" fmla="*/ 52291 h 1110041"/>
                <a:gd name="connsiteX7" fmla="*/ 301945 w 825445"/>
                <a:gd name="connsiteY7" fmla="*/ 5289 h 1110041"/>
                <a:gd name="connsiteX8" fmla="*/ 220759 w 825445"/>
                <a:gd name="connsiteY8" fmla="*/ 26654 h 1110041"/>
                <a:gd name="connsiteX9" fmla="*/ 101118 w 825445"/>
                <a:gd name="connsiteY9" fmla="*/ 90747 h 1110041"/>
                <a:gd name="connsiteX10" fmla="*/ 66935 w 825445"/>
                <a:gd name="connsiteY10" fmla="*/ 257390 h 1110041"/>
                <a:gd name="connsiteX11" fmla="*/ 30616 w 825445"/>
                <a:gd name="connsiteY11" fmla="*/ 718863 h 1110041"/>
                <a:gd name="connsiteX12" fmla="*/ 54116 w 825445"/>
                <a:gd name="connsiteY12" fmla="*/ 1109834 h 1110041"/>
                <a:gd name="connsiteX13" fmla="*/ 658731 w 825445"/>
                <a:gd name="connsiteY13" fmla="*/ 1103424 h 1110041"/>
                <a:gd name="connsiteX14" fmla="*/ 754872 w 825445"/>
                <a:gd name="connsiteY14" fmla="*/ 1026512 h 1110041"/>
                <a:gd name="connsiteX15" fmla="*/ 731371 w 825445"/>
                <a:gd name="connsiteY15" fmla="*/ 411215 h 1110041"/>
                <a:gd name="connsiteX16" fmla="*/ 825374 w 825445"/>
                <a:gd name="connsiteY16" fmla="*/ 75792 h 1110041"/>
                <a:gd name="connsiteX0" fmla="*/ 825681 w 825752"/>
                <a:gd name="connsiteY0" fmla="*/ 75792 h 1139039"/>
                <a:gd name="connsiteX1" fmla="*/ 714586 w 825752"/>
                <a:gd name="connsiteY1" fmla="*/ 15972 h 1139039"/>
                <a:gd name="connsiteX2" fmla="*/ 573580 w 825752"/>
                <a:gd name="connsiteY2" fmla="*/ 3153 h 1139039"/>
                <a:gd name="connsiteX3" fmla="*/ 464622 w 825752"/>
                <a:gd name="connsiteY3" fmla="*/ 5289 h 1139039"/>
                <a:gd name="connsiteX4" fmla="*/ 426166 w 825752"/>
                <a:gd name="connsiteY4" fmla="*/ 58701 h 1139039"/>
                <a:gd name="connsiteX5" fmla="*/ 351390 w 825752"/>
                <a:gd name="connsiteY5" fmla="*/ 77929 h 1139039"/>
                <a:gd name="connsiteX6" fmla="*/ 302252 w 825752"/>
                <a:gd name="connsiteY6" fmla="*/ 52291 h 1139039"/>
                <a:gd name="connsiteX7" fmla="*/ 302252 w 825752"/>
                <a:gd name="connsiteY7" fmla="*/ 5289 h 1139039"/>
                <a:gd name="connsiteX8" fmla="*/ 221066 w 825752"/>
                <a:gd name="connsiteY8" fmla="*/ 26654 h 1139039"/>
                <a:gd name="connsiteX9" fmla="*/ 101425 w 825752"/>
                <a:gd name="connsiteY9" fmla="*/ 90747 h 1139039"/>
                <a:gd name="connsiteX10" fmla="*/ 67242 w 825752"/>
                <a:gd name="connsiteY10" fmla="*/ 257390 h 1139039"/>
                <a:gd name="connsiteX11" fmla="*/ 30923 w 825752"/>
                <a:gd name="connsiteY11" fmla="*/ 718863 h 1139039"/>
                <a:gd name="connsiteX12" fmla="*/ 54423 w 825752"/>
                <a:gd name="connsiteY12" fmla="*/ 1109834 h 1139039"/>
                <a:gd name="connsiteX13" fmla="*/ 663311 w 825752"/>
                <a:gd name="connsiteY13" fmla="*/ 1101287 h 1139039"/>
                <a:gd name="connsiteX14" fmla="*/ 755179 w 825752"/>
                <a:gd name="connsiteY14" fmla="*/ 1026512 h 1139039"/>
                <a:gd name="connsiteX15" fmla="*/ 731678 w 825752"/>
                <a:gd name="connsiteY15" fmla="*/ 411215 h 1139039"/>
                <a:gd name="connsiteX16" fmla="*/ 825681 w 825752"/>
                <a:gd name="connsiteY16" fmla="*/ 75792 h 1139039"/>
                <a:gd name="connsiteX0" fmla="*/ 825681 w 825752"/>
                <a:gd name="connsiteY0" fmla="*/ 75792 h 1135490"/>
                <a:gd name="connsiteX1" fmla="*/ 714586 w 825752"/>
                <a:gd name="connsiteY1" fmla="*/ 15972 h 1135490"/>
                <a:gd name="connsiteX2" fmla="*/ 573580 w 825752"/>
                <a:gd name="connsiteY2" fmla="*/ 3153 h 1135490"/>
                <a:gd name="connsiteX3" fmla="*/ 464622 w 825752"/>
                <a:gd name="connsiteY3" fmla="*/ 5289 h 1135490"/>
                <a:gd name="connsiteX4" fmla="*/ 426166 w 825752"/>
                <a:gd name="connsiteY4" fmla="*/ 58701 h 1135490"/>
                <a:gd name="connsiteX5" fmla="*/ 351390 w 825752"/>
                <a:gd name="connsiteY5" fmla="*/ 77929 h 1135490"/>
                <a:gd name="connsiteX6" fmla="*/ 302252 w 825752"/>
                <a:gd name="connsiteY6" fmla="*/ 52291 h 1135490"/>
                <a:gd name="connsiteX7" fmla="*/ 302252 w 825752"/>
                <a:gd name="connsiteY7" fmla="*/ 5289 h 1135490"/>
                <a:gd name="connsiteX8" fmla="*/ 221066 w 825752"/>
                <a:gd name="connsiteY8" fmla="*/ 26654 h 1135490"/>
                <a:gd name="connsiteX9" fmla="*/ 101425 w 825752"/>
                <a:gd name="connsiteY9" fmla="*/ 90747 h 1135490"/>
                <a:gd name="connsiteX10" fmla="*/ 67242 w 825752"/>
                <a:gd name="connsiteY10" fmla="*/ 257390 h 1135490"/>
                <a:gd name="connsiteX11" fmla="*/ 30923 w 825752"/>
                <a:gd name="connsiteY11" fmla="*/ 718863 h 1135490"/>
                <a:gd name="connsiteX12" fmla="*/ 54423 w 825752"/>
                <a:gd name="connsiteY12" fmla="*/ 1109834 h 1135490"/>
                <a:gd name="connsiteX13" fmla="*/ 663311 w 825752"/>
                <a:gd name="connsiteY13" fmla="*/ 1101287 h 1135490"/>
                <a:gd name="connsiteX14" fmla="*/ 755179 w 825752"/>
                <a:gd name="connsiteY14" fmla="*/ 1026512 h 1135490"/>
                <a:gd name="connsiteX15" fmla="*/ 731678 w 825752"/>
                <a:gd name="connsiteY15" fmla="*/ 411215 h 1135490"/>
                <a:gd name="connsiteX16" fmla="*/ 825681 w 825752"/>
                <a:gd name="connsiteY16" fmla="*/ 75792 h 1135490"/>
                <a:gd name="connsiteX0" fmla="*/ 825681 w 825749"/>
                <a:gd name="connsiteY0" fmla="*/ 75792 h 1140469"/>
                <a:gd name="connsiteX1" fmla="*/ 714586 w 825749"/>
                <a:gd name="connsiteY1" fmla="*/ 15972 h 1140469"/>
                <a:gd name="connsiteX2" fmla="*/ 573580 w 825749"/>
                <a:gd name="connsiteY2" fmla="*/ 3153 h 1140469"/>
                <a:gd name="connsiteX3" fmla="*/ 464622 w 825749"/>
                <a:gd name="connsiteY3" fmla="*/ 5289 h 1140469"/>
                <a:gd name="connsiteX4" fmla="*/ 426166 w 825749"/>
                <a:gd name="connsiteY4" fmla="*/ 58701 h 1140469"/>
                <a:gd name="connsiteX5" fmla="*/ 351390 w 825749"/>
                <a:gd name="connsiteY5" fmla="*/ 77929 h 1140469"/>
                <a:gd name="connsiteX6" fmla="*/ 302252 w 825749"/>
                <a:gd name="connsiteY6" fmla="*/ 52291 h 1140469"/>
                <a:gd name="connsiteX7" fmla="*/ 302252 w 825749"/>
                <a:gd name="connsiteY7" fmla="*/ 5289 h 1140469"/>
                <a:gd name="connsiteX8" fmla="*/ 221066 w 825749"/>
                <a:gd name="connsiteY8" fmla="*/ 26654 h 1140469"/>
                <a:gd name="connsiteX9" fmla="*/ 101425 w 825749"/>
                <a:gd name="connsiteY9" fmla="*/ 90747 h 1140469"/>
                <a:gd name="connsiteX10" fmla="*/ 67242 w 825749"/>
                <a:gd name="connsiteY10" fmla="*/ 257390 h 1140469"/>
                <a:gd name="connsiteX11" fmla="*/ 30923 w 825749"/>
                <a:gd name="connsiteY11" fmla="*/ 718863 h 1140469"/>
                <a:gd name="connsiteX12" fmla="*/ 54423 w 825749"/>
                <a:gd name="connsiteY12" fmla="*/ 1109834 h 1140469"/>
                <a:gd name="connsiteX13" fmla="*/ 663311 w 825749"/>
                <a:gd name="connsiteY13" fmla="*/ 1101287 h 1140469"/>
                <a:gd name="connsiteX14" fmla="*/ 765861 w 825749"/>
                <a:gd name="connsiteY14" fmla="*/ 990192 h 1140469"/>
                <a:gd name="connsiteX15" fmla="*/ 731678 w 825749"/>
                <a:gd name="connsiteY15" fmla="*/ 411215 h 1140469"/>
                <a:gd name="connsiteX16" fmla="*/ 825681 w 825749"/>
                <a:gd name="connsiteY16" fmla="*/ 75792 h 1140469"/>
                <a:gd name="connsiteX0" fmla="*/ 821257 w 821325"/>
                <a:gd name="connsiteY0" fmla="*/ 75792 h 1134194"/>
                <a:gd name="connsiteX1" fmla="*/ 710162 w 821325"/>
                <a:gd name="connsiteY1" fmla="*/ 15972 h 1134194"/>
                <a:gd name="connsiteX2" fmla="*/ 569156 w 821325"/>
                <a:gd name="connsiteY2" fmla="*/ 3153 h 1134194"/>
                <a:gd name="connsiteX3" fmla="*/ 460198 w 821325"/>
                <a:gd name="connsiteY3" fmla="*/ 5289 h 1134194"/>
                <a:gd name="connsiteX4" fmla="*/ 421742 w 821325"/>
                <a:gd name="connsiteY4" fmla="*/ 58701 h 1134194"/>
                <a:gd name="connsiteX5" fmla="*/ 346966 w 821325"/>
                <a:gd name="connsiteY5" fmla="*/ 77929 h 1134194"/>
                <a:gd name="connsiteX6" fmla="*/ 297828 w 821325"/>
                <a:gd name="connsiteY6" fmla="*/ 52291 h 1134194"/>
                <a:gd name="connsiteX7" fmla="*/ 297828 w 821325"/>
                <a:gd name="connsiteY7" fmla="*/ 5289 h 1134194"/>
                <a:gd name="connsiteX8" fmla="*/ 216642 w 821325"/>
                <a:gd name="connsiteY8" fmla="*/ 26654 h 1134194"/>
                <a:gd name="connsiteX9" fmla="*/ 97001 w 821325"/>
                <a:gd name="connsiteY9" fmla="*/ 90747 h 1134194"/>
                <a:gd name="connsiteX10" fmla="*/ 62818 w 821325"/>
                <a:gd name="connsiteY10" fmla="*/ 257390 h 1134194"/>
                <a:gd name="connsiteX11" fmla="*/ 26499 w 821325"/>
                <a:gd name="connsiteY11" fmla="*/ 718863 h 1134194"/>
                <a:gd name="connsiteX12" fmla="*/ 56409 w 821325"/>
                <a:gd name="connsiteY12" fmla="*/ 1101288 h 1134194"/>
                <a:gd name="connsiteX13" fmla="*/ 658887 w 821325"/>
                <a:gd name="connsiteY13" fmla="*/ 1101287 h 1134194"/>
                <a:gd name="connsiteX14" fmla="*/ 761437 w 821325"/>
                <a:gd name="connsiteY14" fmla="*/ 990192 h 1134194"/>
                <a:gd name="connsiteX15" fmla="*/ 727254 w 821325"/>
                <a:gd name="connsiteY15" fmla="*/ 411215 h 1134194"/>
                <a:gd name="connsiteX16" fmla="*/ 821257 w 821325"/>
                <a:gd name="connsiteY16" fmla="*/ 75792 h 1134194"/>
                <a:gd name="connsiteX0" fmla="*/ 827676 w 827744"/>
                <a:gd name="connsiteY0" fmla="*/ 75792 h 1125854"/>
                <a:gd name="connsiteX1" fmla="*/ 716581 w 827744"/>
                <a:gd name="connsiteY1" fmla="*/ 15972 h 1125854"/>
                <a:gd name="connsiteX2" fmla="*/ 575575 w 827744"/>
                <a:gd name="connsiteY2" fmla="*/ 3153 h 1125854"/>
                <a:gd name="connsiteX3" fmla="*/ 466617 w 827744"/>
                <a:gd name="connsiteY3" fmla="*/ 5289 h 1125854"/>
                <a:gd name="connsiteX4" fmla="*/ 428161 w 827744"/>
                <a:gd name="connsiteY4" fmla="*/ 58701 h 1125854"/>
                <a:gd name="connsiteX5" fmla="*/ 353385 w 827744"/>
                <a:gd name="connsiteY5" fmla="*/ 77929 h 1125854"/>
                <a:gd name="connsiteX6" fmla="*/ 304247 w 827744"/>
                <a:gd name="connsiteY6" fmla="*/ 52291 h 1125854"/>
                <a:gd name="connsiteX7" fmla="*/ 304247 w 827744"/>
                <a:gd name="connsiteY7" fmla="*/ 5289 h 1125854"/>
                <a:gd name="connsiteX8" fmla="*/ 223061 w 827744"/>
                <a:gd name="connsiteY8" fmla="*/ 26654 h 1125854"/>
                <a:gd name="connsiteX9" fmla="*/ 103420 w 827744"/>
                <a:gd name="connsiteY9" fmla="*/ 90747 h 1125854"/>
                <a:gd name="connsiteX10" fmla="*/ 69237 w 827744"/>
                <a:gd name="connsiteY10" fmla="*/ 257390 h 1125854"/>
                <a:gd name="connsiteX11" fmla="*/ 32918 w 827744"/>
                <a:gd name="connsiteY11" fmla="*/ 718863 h 1125854"/>
                <a:gd name="connsiteX12" fmla="*/ 62828 w 827744"/>
                <a:gd name="connsiteY12" fmla="*/ 1101288 h 1125854"/>
                <a:gd name="connsiteX13" fmla="*/ 665306 w 827744"/>
                <a:gd name="connsiteY13" fmla="*/ 1101287 h 1125854"/>
                <a:gd name="connsiteX14" fmla="*/ 767856 w 827744"/>
                <a:gd name="connsiteY14" fmla="*/ 990192 h 1125854"/>
                <a:gd name="connsiteX15" fmla="*/ 733673 w 827744"/>
                <a:gd name="connsiteY15" fmla="*/ 411215 h 1125854"/>
                <a:gd name="connsiteX16" fmla="*/ 827676 w 827744"/>
                <a:gd name="connsiteY16" fmla="*/ 75792 h 1125854"/>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9074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304"/>
                <a:gd name="connsiteY0" fmla="*/ 75792 h 1128463"/>
                <a:gd name="connsiteX1" fmla="*/ 715141 w 826304"/>
                <a:gd name="connsiteY1" fmla="*/ 15972 h 1128463"/>
                <a:gd name="connsiteX2" fmla="*/ 574135 w 826304"/>
                <a:gd name="connsiteY2" fmla="*/ 3153 h 1128463"/>
                <a:gd name="connsiteX3" fmla="*/ 465177 w 826304"/>
                <a:gd name="connsiteY3" fmla="*/ 5289 h 1128463"/>
                <a:gd name="connsiteX4" fmla="*/ 426721 w 826304"/>
                <a:gd name="connsiteY4" fmla="*/ 58701 h 1128463"/>
                <a:gd name="connsiteX5" fmla="*/ 351945 w 826304"/>
                <a:gd name="connsiteY5" fmla="*/ 77929 h 1128463"/>
                <a:gd name="connsiteX6" fmla="*/ 302807 w 826304"/>
                <a:gd name="connsiteY6" fmla="*/ 52291 h 1128463"/>
                <a:gd name="connsiteX7" fmla="*/ 302807 w 826304"/>
                <a:gd name="connsiteY7" fmla="*/ 5289 h 1128463"/>
                <a:gd name="connsiteX8" fmla="*/ 221621 w 826304"/>
                <a:gd name="connsiteY8" fmla="*/ 26654 h 1128463"/>
                <a:gd name="connsiteX9" fmla="*/ 101980 w 826304"/>
                <a:gd name="connsiteY9" fmla="*/ 84337 h 1128463"/>
                <a:gd name="connsiteX10" fmla="*/ 67797 w 826304"/>
                <a:gd name="connsiteY10" fmla="*/ 257390 h 1128463"/>
                <a:gd name="connsiteX11" fmla="*/ 20796 w 826304"/>
                <a:gd name="connsiteY11" fmla="*/ 797912 h 1128463"/>
                <a:gd name="connsiteX12" fmla="*/ 61388 w 826304"/>
                <a:gd name="connsiteY12" fmla="*/ 1101288 h 1128463"/>
                <a:gd name="connsiteX13" fmla="*/ 663866 w 826304"/>
                <a:gd name="connsiteY13" fmla="*/ 1101287 h 1128463"/>
                <a:gd name="connsiteX14" fmla="*/ 766416 w 826304"/>
                <a:gd name="connsiteY14" fmla="*/ 990192 h 1128463"/>
                <a:gd name="connsiteX15" fmla="*/ 732233 w 826304"/>
                <a:gd name="connsiteY15" fmla="*/ 411215 h 1128463"/>
                <a:gd name="connsiteX16" fmla="*/ 826236 w 826304"/>
                <a:gd name="connsiteY16" fmla="*/ 75792 h 112846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6236 w 826263"/>
                <a:gd name="connsiteY0" fmla="*/ 75462 h 1128133"/>
                <a:gd name="connsiteX1" fmla="*/ 721550 w 826263"/>
                <a:gd name="connsiteY1" fmla="*/ 9232 h 1128133"/>
                <a:gd name="connsiteX2" fmla="*/ 574135 w 826263"/>
                <a:gd name="connsiteY2" fmla="*/ 2823 h 1128133"/>
                <a:gd name="connsiteX3" fmla="*/ 465177 w 826263"/>
                <a:gd name="connsiteY3" fmla="*/ 4959 h 1128133"/>
                <a:gd name="connsiteX4" fmla="*/ 426721 w 826263"/>
                <a:gd name="connsiteY4" fmla="*/ 58371 h 1128133"/>
                <a:gd name="connsiteX5" fmla="*/ 351945 w 826263"/>
                <a:gd name="connsiteY5" fmla="*/ 77599 h 1128133"/>
                <a:gd name="connsiteX6" fmla="*/ 302807 w 826263"/>
                <a:gd name="connsiteY6" fmla="*/ 51961 h 1128133"/>
                <a:gd name="connsiteX7" fmla="*/ 302807 w 826263"/>
                <a:gd name="connsiteY7" fmla="*/ 4959 h 1128133"/>
                <a:gd name="connsiteX8" fmla="*/ 221621 w 826263"/>
                <a:gd name="connsiteY8" fmla="*/ 26324 h 1128133"/>
                <a:gd name="connsiteX9" fmla="*/ 101980 w 826263"/>
                <a:gd name="connsiteY9" fmla="*/ 84007 h 1128133"/>
                <a:gd name="connsiteX10" fmla="*/ 67797 w 826263"/>
                <a:gd name="connsiteY10" fmla="*/ 257060 h 1128133"/>
                <a:gd name="connsiteX11" fmla="*/ 20796 w 826263"/>
                <a:gd name="connsiteY11" fmla="*/ 797582 h 1128133"/>
                <a:gd name="connsiteX12" fmla="*/ 61388 w 826263"/>
                <a:gd name="connsiteY12" fmla="*/ 1100958 h 1128133"/>
                <a:gd name="connsiteX13" fmla="*/ 663866 w 826263"/>
                <a:gd name="connsiteY13" fmla="*/ 1100957 h 1128133"/>
                <a:gd name="connsiteX14" fmla="*/ 766416 w 826263"/>
                <a:gd name="connsiteY14" fmla="*/ 989862 h 1128133"/>
                <a:gd name="connsiteX15" fmla="*/ 732233 w 826263"/>
                <a:gd name="connsiteY15" fmla="*/ 410885 h 1128133"/>
                <a:gd name="connsiteX16" fmla="*/ 826236 w 826263"/>
                <a:gd name="connsiteY16" fmla="*/ 75462 h 1128133"/>
                <a:gd name="connsiteX0" fmla="*/ 821963 w 821991"/>
                <a:gd name="connsiteY0" fmla="*/ 79735 h 1128133"/>
                <a:gd name="connsiteX1" fmla="*/ 721550 w 821991"/>
                <a:gd name="connsiteY1" fmla="*/ 9232 h 1128133"/>
                <a:gd name="connsiteX2" fmla="*/ 574135 w 821991"/>
                <a:gd name="connsiteY2" fmla="*/ 2823 h 1128133"/>
                <a:gd name="connsiteX3" fmla="*/ 465177 w 821991"/>
                <a:gd name="connsiteY3" fmla="*/ 4959 h 1128133"/>
                <a:gd name="connsiteX4" fmla="*/ 426721 w 821991"/>
                <a:gd name="connsiteY4" fmla="*/ 58371 h 1128133"/>
                <a:gd name="connsiteX5" fmla="*/ 351945 w 821991"/>
                <a:gd name="connsiteY5" fmla="*/ 77599 h 1128133"/>
                <a:gd name="connsiteX6" fmla="*/ 302807 w 821991"/>
                <a:gd name="connsiteY6" fmla="*/ 51961 h 1128133"/>
                <a:gd name="connsiteX7" fmla="*/ 302807 w 821991"/>
                <a:gd name="connsiteY7" fmla="*/ 4959 h 1128133"/>
                <a:gd name="connsiteX8" fmla="*/ 221621 w 821991"/>
                <a:gd name="connsiteY8" fmla="*/ 26324 h 1128133"/>
                <a:gd name="connsiteX9" fmla="*/ 101980 w 821991"/>
                <a:gd name="connsiteY9" fmla="*/ 84007 h 1128133"/>
                <a:gd name="connsiteX10" fmla="*/ 67797 w 821991"/>
                <a:gd name="connsiteY10" fmla="*/ 257060 h 1128133"/>
                <a:gd name="connsiteX11" fmla="*/ 20796 w 821991"/>
                <a:gd name="connsiteY11" fmla="*/ 797582 h 1128133"/>
                <a:gd name="connsiteX12" fmla="*/ 61388 w 821991"/>
                <a:gd name="connsiteY12" fmla="*/ 1100958 h 1128133"/>
                <a:gd name="connsiteX13" fmla="*/ 663866 w 821991"/>
                <a:gd name="connsiteY13" fmla="*/ 1100957 h 1128133"/>
                <a:gd name="connsiteX14" fmla="*/ 766416 w 821991"/>
                <a:gd name="connsiteY14" fmla="*/ 989862 h 1128133"/>
                <a:gd name="connsiteX15" fmla="*/ 732233 w 821991"/>
                <a:gd name="connsiteY15" fmla="*/ 410885 h 1128133"/>
                <a:gd name="connsiteX16" fmla="*/ 821963 w 821991"/>
                <a:gd name="connsiteY16" fmla="*/ 79735 h 1128133"/>
                <a:gd name="connsiteX0" fmla="*/ 830509 w 830535"/>
                <a:gd name="connsiteY0" fmla="*/ 86144 h 1128133"/>
                <a:gd name="connsiteX1" fmla="*/ 721550 w 830535"/>
                <a:gd name="connsiteY1" fmla="*/ 9232 h 1128133"/>
                <a:gd name="connsiteX2" fmla="*/ 574135 w 830535"/>
                <a:gd name="connsiteY2" fmla="*/ 2823 h 1128133"/>
                <a:gd name="connsiteX3" fmla="*/ 465177 w 830535"/>
                <a:gd name="connsiteY3" fmla="*/ 4959 h 1128133"/>
                <a:gd name="connsiteX4" fmla="*/ 426721 w 830535"/>
                <a:gd name="connsiteY4" fmla="*/ 58371 h 1128133"/>
                <a:gd name="connsiteX5" fmla="*/ 351945 w 830535"/>
                <a:gd name="connsiteY5" fmla="*/ 77599 h 1128133"/>
                <a:gd name="connsiteX6" fmla="*/ 302807 w 830535"/>
                <a:gd name="connsiteY6" fmla="*/ 51961 h 1128133"/>
                <a:gd name="connsiteX7" fmla="*/ 302807 w 830535"/>
                <a:gd name="connsiteY7" fmla="*/ 4959 h 1128133"/>
                <a:gd name="connsiteX8" fmla="*/ 221621 w 830535"/>
                <a:gd name="connsiteY8" fmla="*/ 26324 h 1128133"/>
                <a:gd name="connsiteX9" fmla="*/ 101980 w 830535"/>
                <a:gd name="connsiteY9" fmla="*/ 84007 h 1128133"/>
                <a:gd name="connsiteX10" fmla="*/ 67797 w 830535"/>
                <a:gd name="connsiteY10" fmla="*/ 257060 h 1128133"/>
                <a:gd name="connsiteX11" fmla="*/ 20796 w 830535"/>
                <a:gd name="connsiteY11" fmla="*/ 797582 h 1128133"/>
                <a:gd name="connsiteX12" fmla="*/ 61388 w 830535"/>
                <a:gd name="connsiteY12" fmla="*/ 1100958 h 1128133"/>
                <a:gd name="connsiteX13" fmla="*/ 663866 w 830535"/>
                <a:gd name="connsiteY13" fmla="*/ 1100957 h 1128133"/>
                <a:gd name="connsiteX14" fmla="*/ 766416 w 830535"/>
                <a:gd name="connsiteY14" fmla="*/ 989862 h 1128133"/>
                <a:gd name="connsiteX15" fmla="*/ 732233 w 830535"/>
                <a:gd name="connsiteY15" fmla="*/ 410885 h 1128133"/>
                <a:gd name="connsiteX16" fmla="*/ 830509 w 830535"/>
                <a:gd name="connsiteY16" fmla="*/ 86144 h 1128133"/>
                <a:gd name="connsiteX0" fmla="*/ 830509 w 834188"/>
                <a:gd name="connsiteY0" fmla="*/ 86144 h 1128133"/>
                <a:gd name="connsiteX1" fmla="*/ 721550 w 834188"/>
                <a:gd name="connsiteY1" fmla="*/ 9232 h 1128133"/>
                <a:gd name="connsiteX2" fmla="*/ 574135 w 834188"/>
                <a:gd name="connsiteY2" fmla="*/ 2823 h 1128133"/>
                <a:gd name="connsiteX3" fmla="*/ 465177 w 834188"/>
                <a:gd name="connsiteY3" fmla="*/ 4959 h 1128133"/>
                <a:gd name="connsiteX4" fmla="*/ 426721 w 834188"/>
                <a:gd name="connsiteY4" fmla="*/ 58371 h 1128133"/>
                <a:gd name="connsiteX5" fmla="*/ 351945 w 834188"/>
                <a:gd name="connsiteY5" fmla="*/ 77599 h 1128133"/>
                <a:gd name="connsiteX6" fmla="*/ 302807 w 834188"/>
                <a:gd name="connsiteY6" fmla="*/ 51961 h 1128133"/>
                <a:gd name="connsiteX7" fmla="*/ 302807 w 834188"/>
                <a:gd name="connsiteY7" fmla="*/ 4959 h 1128133"/>
                <a:gd name="connsiteX8" fmla="*/ 221621 w 834188"/>
                <a:gd name="connsiteY8" fmla="*/ 26324 h 1128133"/>
                <a:gd name="connsiteX9" fmla="*/ 101980 w 834188"/>
                <a:gd name="connsiteY9" fmla="*/ 84007 h 1128133"/>
                <a:gd name="connsiteX10" fmla="*/ 67797 w 834188"/>
                <a:gd name="connsiteY10" fmla="*/ 257060 h 1128133"/>
                <a:gd name="connsiteX11" fmla="*/ 20796 w 834188"/>
                <a:gd name="connsiteY11" fmla="*/ 797582 h 1128133"/>
                <a:gd name="connsiteX12" fmla="*/ 61388 w 834188"/>
                <a:gd name="connsiteY12" fmla="*/ 1100958 h 1128133"/>
                <a:gd name="connsiteX13" fmla="*/ 663866 w 834188"/>
                <a:gd name="connsiteY13" fmla="*/ 1100957 h 1128133"/>
                <a:gd name="connsiteX14" fmla="*/ 766416 w 834188"/>
                <a:gd name="connsiteY14" fmla="*/ 989862 h 1128133"/>
                <a:gd name="connsiteX15" fmla="*/ 732233 w 834188"/>
                <a:gd name="connsiteY15" fmla="*/ 410885 h 1128133"/>
                <a:gd name="connsiteX16" fmla="*/ 830509 w 834188"/>
                <a:gd name="connsiteY16" fmla="*/ 86144 h 1128133"/>
                <a:gd name="connsiteX0" fmla="*/ 830509 w 834131"/>
                <a:gd name="connsiteY0" fmla="*/ 86144 h 1128133"/>
                <a:gd name="connsiteX1" fmla="*/ 721550 w 834131"/>
                <a:gd name="connsiteY1" fmla="*/ 9232 h 1128133"/>
                <a:gd name="connsiteX2" fmla="*/ 574135 w 834131"/>
                <a:gd name="connsiteY2" fmla="*/ 2823 h 1128133"/>
                <a:gd name="connsiteX3" fmla="*/ 465177 w 834131"/>
                <a:gd name="connsiteY3" fmla="*/ 4959 h 1128133"/>
                <a:gd name="connsiteX4" fmla="*/ 426721 w 834131"/>
                <a:gd name="connsiteY4" fmla="*/ 58371 h 1128133"/>
                <a:gd name="connsiteX5" fmla="*/ 351945 w 834131"/>
                <a:gd name="connsiteY5" fmla="*/ 77599 h 1128133"/>
                <a:gd name="connsiteX6" fmla="*/ 302807 w 834131"/>
                <a:gd name="connsiteY6" fmla="*/ 51961 h 1128133"/>
                <a:gd name="connsiteX7" fmla="*/ 302807 w 834131"/>
                <a:gd name="connsiteY7" fmla="*/ 4959 h 1128133"/>
                <a:gd name="connsiteX8" fmla="*/ 221621 w 834131"/>
                <a:gd name="connsiteY8" fmla="*/ 26324 h 1128133"/>
                <a:gd name="connsiteX9" fmla="*/ 101980 w 834131"/>
                <a:gd name="connsiteY9" fmla="*/ 84007 h 1128133"/>
                <a:gd name="connsiteX10" fmla="*/ 67797 w 834131"/>
                <a:gd name="connsiteY10" fmla="*/ 257060 h 1128133"/>
                <a:gd name="connsiteX11" fmla="*/ 20796 w 834131"/>
                <a:gd name="connsiteY11" fmla="*/ 797582 h 1128133"/>
                <a:gd name="connsiteX12" fmla="*/ 61388 w 834131"/>
                <a:gd name="connsiteY12" fmla="*/ 1100958 h 1128133"/>
                <a:gd name="connsiteX13" fmla="*/ 663866 w 834131"/>
                <a:gd name="connsiteY13" fmla="*/ 1100957 h 1128133"/>
                <a:gd name="connsiteX14" fmla="*/ 766416 w 834131"/>
                <a:gd name="connsiteY14" fmla="*/ 989862 h 1128133"/>
                <a:gd name="connsiteX15" fmla="*/ 732233 w 834131"/>
                <a:gd name="connsiteY15" fmla="*/ 410885 h 1128133"/>
                <a:gd name="connsiteX16" fmla="*/ 830509 w 834131"/>
                <a:gd name="connsiteY16" fmla="*/ 86144 h 1128133"/>
                <a:gd name="connsiteX0" fmla="*/ 830509 w 830708"/>
                <a:gd name="connsiteY0" fmla="*/ 86144 h 1128133"/>
                <a:gd name="connsiteX1" fmla="*/ 721550 w 830708"/>
                <a:gd name="connsiteY1" fmla="*/ 9232 h 1128133"/>
                <a:gd name="connsiteX2" fmla="*/ 574135 w 830708"/>
                <a:gd name="connsiteY2" fmla="*/ 2823 h 1128133"/>
                <a:gd name="connsiteX3" fmla="*/ 465177 w 830708"/>
                <a:gd name="connsiteY3" fmla="*/ 4959 h 1128133"/>
                <a:gd name="connsiteX4" fmla="*/ 426721 w 830708"/>
                <a:gd name="connsiteY4" fmla="*/ 58371 h 1128133"/>
                <a:gd name="connsiteX5" fmla="*/ 351945 w 830708"/>
                <a:gd name="connsiteY5" fmla="*/ 77599 h 1128133"/>
                <a:gd name="connsiteX6" fmla="*/ 302807 w 830708"/>
                <a:gd name="connsiteY6" fmla="*/ 51961 h 1128133"/>
                <a:gd name="connsiteX7" fmla="*/ 302807 w 830708"/>
                <a:gd name="connsiteY7" fmla="*/ 4959 h 1128133"/>
                <a:gd name="connsiteX8" fmla="*/ 221621 w 830708"/>
                <a:gd name="connsiteY8" fmla="*/ 26324 h 1128133"/>
                <a:gd name="connsiteX9" fmla="*/ 101980 w 830708"/>
                <a:gd name="connsiteY9" fmla="*/ 84007 h 1128133"/>
                <a:gd name="connsiteX10" fmla="*/ 67797 w 830708"/>
                <a:gd name="connsiteY10" fmla="*/ 257060 h 1128133"/>
                <a:gd name="connsiteX11" fmla="*/ 20796 w 830708"/>
                <a:gd name="connsiteY11" fmla="*/ 797582 h 1128133"/>
                <a:gd name="connsiteX12" fmla="*/ 61388 w 830708"/>
                <a:gd name="connsiteY12" fmla="*/ 1100958 h 1128133"/>
                <a:gd name="connsiteX13" fmla="*/ 663866 w 830708"/>
                <a:gd name="connsiteY13" fmla="*/ 1100957 h 1128133"/>
                <a:gd name="connsiteX14" fmla="*/ 766416 w 830708"/>
                <a:gd name="connsiteY14" fmla="*/ 989862 h 1128133"/>
                <a:gd name="connsiteX15" fmla="*/ 749325 w 830708"/>
                <a:gd name="connsiteY15" fmla="*/ 410885 h 1128133"/>
                <a:gd name="connsiteX16" fmla="*/ 830509 w 830708"/>
                <a:gd name="connsiteY16" fmla="*/ 86144 h 1128133"/>
                <a:gd name="connsiteX0" fmla="*/ 830509 w 830714"/>
                <a:gd name="connsiteY0" fmla="*/ 107900 h 1128524"/>
                <a:gd name="connsiteX1" fmla="*/ 721550 w 830714"/>
                <a:gd name="connsiteY1" fmla="*/ 9623 h 1128524"/>
                <a:gd name="connsiteX2" fmla="*/ 574135 w 830714"/>
                <a:gd name="connsiteY2" fmla="*/ 3214 h 1128524"/>
                <a:gd name="connsiteX3" fmla="*/ 465177 w 830714"/>
                <a:gd name="connsiteY3" fmla="*/ 5350 h 1128524"/>
                <a:gd name="connsiteX4" fmla="*/ 426721 w 830714"/>
                <a:gd name="connsiteY4" fmla="*/ 58762 h 1128524"/>
                <a:gd name="connsiteX5" fmla="*/ 351945 w 830714"/>
                <a:gd name="connsiteY5" fmla="*/ 77990 h 1128524"/>
                <a:gd name="connsiteX6" fmla="*/ 302807 w 830714"/>
                <a:gd name="connsiteY6" fmla="*/ 52352 h 1128524"/>
                <a:gd name="connsiteX7" fmla="*/ 302807 w 830714"/>
                <a:gd name="connsiteY7" fmla="*/ 5350 h 1128524"/>
                <a:gd name="connsiteX8" fmla="*/ 221621 w 830714"/>
                <a:gd name="connsiteY8" fmla="*/ 26715 h 1128524"/>
                <a:gd name="connsiteX9" fmla="*/ 101980 w 830714"/>
                <a:gd name="connsiteY9" fmla="*/ 84398 h 1128524"/>
                <a:gd name="connsiteX10" fmla="*/ 67797 w 830714"/>
                <a:gd name="connsiteY10" fmla="*/ 257451 h 1128524"/>
                <a:gd name="connsiteX11" fmla="*/ 20796 w 830714"/>
                <a:gd name="connsiteY11" fmla="*/ 797973 h 1128524"/>
                <a:gd name="connsiteX12" fmla="*/ 61388 w 830714"/>
                <a:gd name="connsiteY12" fmla="*/ 1101349 h 1128524"/>
                <a:gd name="connsiteX13" fmla="*/ 663866 w 830714"/>
                <a:gd name="connsiteY13" fmla="*/ 1101348 h 1128524"/>
                <a:gd name="connsiteX14" fmla="*/ 766416 w 830714"/>
                <a:gd name="connsiteY14" fmla="*/ 990253 h 1128524"/>
                <a:gd name="connsiteX15" fmla="*/ 749325 w 830714"/>
                <a:gd name="connsiteY15" fmla="*/ 411276 h 1128524"/>
                <a:gd name="connsiteX16" fmla="*/ 830509 w 830714"/>
                <a:gd name="connsiteY16" fmla="*/ 107900 h 1128524"/>
                <a:gd name="connsiteX0" fmla="*/ 830509 w 830714"/>
                <a:gd name="connsiteY0" fmla="*/ 111611 h 1132235"/>
                <a:gd name="connsiteX1" fmla="*/ 721550 w 830714"/>
                <a:gd name="connsiteY1" fmla="*/ 13334 h 1132235"/>
                <a:gd name="connsiteX2" fmla="*/ 571999 w 830714"/>
                <a:gd name="connsiteY2" fmla="*/ 515 h 1132235"/>
                <a:gd name="connsiteX3" fmla="*/ 465177 w 830714"/>
                <a:gd name="connsiteY3" fmla="*/ 9061 h 1132235"/>
                <a:gd name="connsiteX4" fmla="*/ 426721 w 830714"/>
                <a:gd name="connsiteY4" fmla="*/ 62473 h 1132235"/>
                <a:gd name="connsiteX5" fmla="*/ 351945 w 830714"/>
                <a:gd name="connsiteY5" fmla="*/ 81701 h 1132235"/>
                <a:gd name="connsiteX6" fmla="*/ 302807 w 830714"/>
                <a:gd name="connsiteY6" fmla="*/ 56063 h 1132235"/>
                <a:gd name="connsiteX7" fmla="*/ 302807 w 830714"/>
                <a:gd name="connsiteY7" fmla="*/ 9061 h 1132235"/>
                <a:gd name="connsiteX8" fmla="*/ 221621 w 830714"/>
                <a:gd name="connsiteY8" fmla="*/ 30426 h 1132235"/>
                <a:gd name="connsiteX9" fmla="*/ 101980 w 830714"/>
                <a:gd name="connsiteY9" fmla="*/ 88109 h 1132235"/>
                <a:gd name="connsiteX10" fmla="*/ 67797 w 830714"/>
                <a:gd name="connsiteY10" fmla="*/ 261162 h 1132235"/>
                <a:gd name="connsiteX11" fmla="*/ 20796 w 830714"/>
                <a:gd name="connsiteY11" fmla="*/ 801684 h 1132235"/>
                <a:gd name="connsiteX12" fmla="*/ 61388 w 830714"/>
                <a:gd name="connsiteY12" fmla="*/ 1105060 h 1132235"/>
                <a:gd name="connsiteX13" fmla="*/ 663866 w 830714"/>
                <a:gd name="connsiteY13" fmla="*/ 1105059 h 1132235"/>
                <a:gd name="connsiteX14" fmla="*/ 766416 w 830714"/>
                <a:gd name="connsiteY14" fmla="*/ 993964 h 1132235"/>
                <a:gd name="connsiteX15" fmla="*/ 749325 w 830714"/>
                <a:gd name="connsiteY15" fmla="*/ 414987 h 1132235"/>
                <a:gd name="connsiteX16" fmla="*/ 830509 w 830714"/>
                <a:gd name="connsiteY16" fmla="*/ 111611 h 1132235"/>
                <a:gd name="connsiteX0" fmla="*/ 830509 w 831255"/>
                <a:gd name="connsiteY0" fmla="*/ 113776 h 1134400"/>
                <a:gd name="connsiteX1" fmla="*/ 693776 w 831255"/>
                <a:gd name="connsiteY1" fmla="*/ 11226 h 1134400"/>
                <a:gd name="connsiteX2" fmla="*/ 571999 w 831255"/>
                <a:gd name="connsiteY2" fmla="*/ 2680 h 1134400"/>
                <a:gd name="connsiteX3" fmla="*/ 465177 w 831255"/>
                <a:gd name="connsiteY3" fmla="*/ 11226 h 1134400"/>
                <a:gd name="connsiteX4" fmla="*/ 426721 w 831255"/>
                <a:gd name="connsiteY4" fmla="*/ 64638 h 1134400"/>
                <a:gd name="connsiteX5" fmla="*/ 351945 w 831255"/>
                <a:gd name="connsiteY5" fmla="*/ 83866 h 1134400"/>
                <a:gd name="connsiteX6" fmla="*/ 302807 w 831255"/>
                <a:gd name="connsiteY6" fmla="*/ 58228 h 1134400"/>
                <a:gd name="connsiteX7" fmla="*/ 302807 w 831255"/>
                <a:gd name="connsiteY7" fmla="*/ 11226 h 1134400"/>
                <a:gd name="connsiteX8" fmla="*/ 221621 w 831255"/>
                <a:gd name="connsiteY8" fmla="*/ 32591 h 1134400"/>
                <a:gd name="connsiteX9" fmla="*/ 101980 w 831255"/>
                <a:gd name="connsiteY9" fmla="*/ 90274 h 1134400"/>
                <a:gd name="connsiteX10" fmla="*/ 67797 w 831255"/>
                <a:gd name="connsiteY10" fmla="*/ 263327 h 1134400"/>
                <a:gd name="connsiteX11" fmla="*/ 20796 w 831255"/>
                <a:gd name="connsiteY11" fmla="*/ 803849 h 1134400"/>
                <a:gd name="connsiteX12" fmla="*/ 61388 w 831255"/>
                <a:gd name="connsiteY12" fmla="*/ 1107225 h 1134400"/>
                <a:gd name="connsiteX13" fmla="*/ 663866 w 831255"/>
                <a:gd name="connsiteY13" fmla="*/ 1107224 h 1134400"/>
                <a:gd name="connsiteX14" fmla="*/ 766416 w 831255"/>
                <a:gd name="connsiteY14" fmla="*/ 996129 h 1134400"/>
                <a:gd name="connsiteX15" fmla="*/ 749325 w 831255"/>
                <a:gd name="connsiteY15" fmla="*/ 417152 h 1134400"/>
                <a:gd name="connsiteX16" fmla="*/ 830509 w 831255"/>
                <a:gd name="connsiteY16" fmla="*/ 113776 h 1134400"/>
                <a:gd name="connsiteX0" fmla="*/ 830509 w 831255"/>
                <a:gd name="connsiteY0" fmla="*/ 112222 h 1132846"/>
                <a:gd name="connsiteX1" fmla="*/ 693776 w 831255"/>
                <a:gd name="connsiteY1" fmla="*/ 9672 h 1132846"/>
                <a:gd name="connsiteX2" fmla="*/ 571999 w 831255"/>
                <a:gd name="connsiteY2" fmla="*/ 1126 h 1132846"/>
                <a:gd name="connsiteX3" fmla="*/ 465177 w 831255"/>
                <a:gd name="connsiteY3" fmla="*/ 9672 h 1132846"/>
                <a:gd name="connsiteX4" fmla="*/ 426721 w 831255"/>
                <a:gd name="connsiteY4" fmla="*/ 63084 h 1132846"/>
                <a:gd name="connsiteX5" fmla="*/ 351945 w 831255"/>
                <a:gd name="connsiteY5" fmla="*/ 82312 h 1132846"/>
                <a:gd name="connsiteX6" fmla="*/ 302807 w 831255"/>
                <a:gd name="connsiteY6" fmla="*/ 56674 h 1132846"/>
                <a:gd name="connsiteX7" fmla="*/ 302807 w 831255"/>
                <a:gd name="connsiteY7" fmla="*/ 9672 h 1132846"/>
                <a:gd name="connsiteX8" fmla="*/ 221621 w 831255"/>
                <a:gd name="connsiteY8" fmla="*/ 31037 h 1132846"/>
                <a:gd name="connsiteX9" fmla="*/ 101980 w 831255"/>
                <a:gd name="connsiteY9" fmla="*/ 88720 h 1132846"/>
                <a:gd name="connsiteX10" fmla="*/ 67797 w 831255"/>
                <a:gd name="connsiteY10" fmla="*/ 261773 h 1132846"/>
                <a:gd name="connsiteX11" fmla="*/ 20796 w 831255"/>
                <a:gd name="connsiteY11" fmla="*/ 802295 h 1132846"/>
                <a:gd name="connsiteX12" fmla="*/ 61388 w 831255"/>
                <a:gd name="connsiteY12" fmla="*/ 1105671 h 1132846"/>
                <a:gd name="connsiteX13" fmla="*/ 663866 w 831255"/>
                <a:gd name="connsiteY13" fmla="*/ 1105670 h 1132846"/>
                <a:gd name="connsiteX14" fmla="*/ 766416 w 831255"/>
                <a:gd name="connsiteY14" fmla="*/ 994575 h 1132846"/>
                <a:gd name="connsiteX15" fmla="*/ 749325 w 831255"/>
                <a:gd name="connsiteY15" fmla="*/ 415598 h 1132846"/>
                <a:gd name="connsiteX16" fmla="*/ 830509 w 831255"/>
                <a:gd name="connsiteY16" fmla="*/ 112222 h 1132846"/>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21621 w 831153"/>
                <a:gd name="connsiteY8" fmla="*/ 30646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509 w 831153"/>
                <a:gd name="connsiteY0" fmla="*/ 111831 h 1132455"/>
                <a:gd name="connsiteX1" fmla="*/ 698049 w 831153"/>
                <a:gd name="connsiteY1" fmla="*/ 17827 h 1132455"/>
                <a:gd name="connsiteX2" fmla="*/ 571999 w 831153"/>
                <a:gd name="connsiteY2" fmla="*/ 735 h 1132455"/>
                <a:gd name="connsiteX3" fmla="*/ 465177 w 831153"/>
                <a:gd name="connsiteY3" fmla="*/ 9281 h 1132455"/>
                <a:gd name="connsiteX4" fmla="*/ 426721 w 831153"/>
                <a:gd name="connsiteY4" fmla="*/ 62693 h 1132455"/>
                <a:gd name="connsiteX5" fmla="*/ 351945 w 831153"/>
                <a:gd name="connsiteY5" fmla="*/ 81921 h 1132455"/>
                <a:gd name="connsiteX6" fmla="*/ 302807 w 831153"/>
                <a:gd name="connsiteY6" fmla="*/ 56283 h 1132455"/>
                <a:gd name="connsiteX7" fmla="*/ 302807 w 831153"/>
                <a:gd name="connsiteY7" fmla="*/ 9281 h 1132455"/>
                <a:gd name="connsiteX8" fmla="*/ 213075 w 831153"/>
                <a:gd name="connsiteY8" fmla="*/ 24237 h 1132455"/>
                <a:gd name="connsiteX9" fmla="*/ 101980 w 831153"/>
                <a:gd name="connsiteY9" fmla="*/ 88329 h 1132455"/>
                <a:gd name="connsiteX10" fmla="*/ 67797 w 831153"/>
                <a:gd name="connsiteY10" fmla="*/ 261382 h 1132455"/>
                <a:gd name="connsiteX11" fmla="*/ 20796 w 831153"/>
                <a:gd name="connsiteY11" fmla="*/ 801904 h 1132455"/>
                <a:gd name="connsiteX12" fmla="*/ 61388 w 831153"/>
                <a:gd name="connsiteY12" fmla="*/ 1105280 h 1132455"/>
                <a:gd name="connsiteX13" fmla="*/ 663866 w 831153"/>
                <a:gd name="connsiteY13" fmla="*/ 1105279 h 1132455"/>
                <a:gd name="connsiteX14" fmla="*/ 766416 w 831153"/>
                <a:gd name="connsiteY14" fmla="*/ 994184 h 1132455"/>
                <a:gd name="connsiteX15" fmla="*/ 749325 w 831153"/>
                <a:gd name="connsiteY15" fmla="*/ 415207 h 1132455"/>
                <a:gd name="connsiteX16" fmla="*/ 830509 w 831153"/>
                <a:gd name="connsiteY16" fmla="*/ 111831 h 1132455"/>
                <a:gd name="connsiteX0" fmla="*/ 830627 w 831271"/>
                <a:gd name="connsiteY0" fmla="*/ 111831 h 1132455"/>
                <a:gd name="connsiteX1" fmla="*/ 698167 w 831271"/>
                <a:gd name="connsiteY1" fmla="*/ 17827 h 1132455"/>
                <a:gd name="connsiteX2" fmla="*/ 572117 w 831271"/>
                <a:gd name="connsiteY2" fmla="*/ 735 h 1132455"/>
                <a:gd name="connsiteX3" fmla="*/ 465295 w 831271"/>
                <a:gd name="connsiteY3" fmla="*/ 9281 h 1132455"/>
                <a:gd name="connsiteX4" fmla="*/ 426839 w 831271"/>
                <a:gd name="connsiteY4" fmla="*/ 62693 h 1132455"/>
                <a:gd name="connsiteX5" fmla="*/ 352063 w 831271"/>
                <a:gd name="connsiteY5" fmla="*/ 81921 h 1132455"/>
                <a:gd name="connsiteX6" fmla="*/ 302925 w 831271"/>
                <a:gd name="connsiteY6" fmla="*/ 56283 h 1132455"/>
                <a:gd name="connsiteX7" fmla="*/ 302925 w 831271"/>
                <a:gd name="connsiteY7" fmla="*/ 9281 h 1132455"/>
                <a:gd name="connsiteX8" fmla="*/ 213193 w 831271"/>
                <a:gd name="connsiteY8" fmla="*/ 24237 h 1132455"/>
                <a:gd name="connsiteX9" fmla="*/ 102098 w 831271"/>
                <a:gd name="connsiteY9" fmla="*/ 88329 h 1132455"/>
                <a:gd name="connsiteX10" fmla="*/ 70051 w 831271"/>
                <a:gd name="connsiteY10" fmla="*/ 348976 h 1132455"/>
                <a:gd name="connsiteX11" fmla="*/ 20914 w 831271"/>
                <a:gd name="connsiteY11" fmla="*/ 801904 h 1132455"/>
                <a:gd name="connsiteX12" fmla="*/ 61506 w 831271"/>
                <a:gd name="connsiteY12" fmla="*/ 1105280 h 1132455"/>
                <a:gd name="connsiteX13" fmla="*/ 663984 w 831271"/>
                <a:gd name="connsiteY13" fmla="*/ 1105279 h 1132455"/>
                <a:gd name="connsiteX14" fmla="*/ 766534 w 831271"/>
                <a:gd name="connsiteY14" fmla="*/ 994184 h 1132455"/>
                <a:gd name="connsiteX15" fmla="*/ 749443 w 831271"/>
                <a:gd name="connsiteY15" fmla="*/ 415207 h 1132455"/>
                <a:gd name="connsiteX16" fmla="*/ 830627 w 831271"/>
                <a:gd name="connsiteY16" fmla="*/ 111831 h 1132455"/>
                <a:gd name="connsiteX0" fmla="*/ 829803 w 830447"/>
                <a:gd name="connsiteY0" fmla="*/ 111831 h 1132455"/>
                <a:gd name="connsiteX1" fmla="*/ 697343 w 830447"/>
                <a:gd name="connsiteY1" fmla="*/ 17827 h 1132455"/>
                <a:gd name="connsiteX2" fmla="*/ 571293 w 830447"/>
                <a:gd name="connsiteY2" fmla="*/ 735 h 1132455"/>
                <a:gd name="connsiteX3" fmla="*/ 464471 w 830447"/>
                <a:gd name="connsiteY3" fmla="*/ 9281 h 1132455"/>
                <a:gd name="connsiteX4" fmla="*/ 426015 w 830447"/>
                <a:gd name="connsiteY4" fmla="*/ 62693 h 1132455"/>
                <a:gd name="connsiteX5" fmla="*/ 351239 w 830447"/>
                <a:gd name="connsiteY5" fmla="*/ 81921 h 1132455"/>
                <a:gd name="connsiteX6" fmla="*/ 302101 w 830447"/>
                <a:gd name="connsiteY6" fmla="*/ 56283 h 1132455"/>
                <a:gd name="connsiteX7" fmla="*/ 302101 w 830447"/>
                <a:gd name="connsiteY7" fmla="*/ 9281 h 1132455"/>
                <a:gd name="connsiteX8" fmla="*/ 212369 w 830447"/>
                <a:gd name="connsiteY8" fmla="*/ 24237 h 1132455"/>
                <a:gd name="connsiteX9" fmla="*/ 101274 w 830447"/>
                <a:gd name="connsiteY9" fmla="*/ 88329 h 1132455"/>
                <a:gd name="connsiteX10" fmla="*/ 54272 w 830447"/>
                <a:gd name="connsiteY10" fmla="*/ 344703 h 1132455"/>
                <a:gd name="connsiteX11" fmla="*/ 20090 w 830447"/>
                <a:gd name="connsiteY11" fmla="*/ 801904 h 1132455"/>
                <a:gd name="connsiteX12" fmla="*/ 60682 w 830447"/>
                <a:gd name="connsiteY12" fmla="*/ 1105280 h 1132455"/>
                <a:gd name="connsiteX13" fmla="*/ 663160 w 830447"/>
                <a:gd name="connsiteY13" fmla="*/ 1105279 h 1132455"/>
                <a:gd name="connsiteX14" fmla="*/ 765710 w 830447"/>
                <a:gd name="connsiteY14" fmla="*/ 994184 h 1132455"/>
                <a:gd name="connsiteX15" fmla="*/ 748619 w 830447"/>
                <a:gd name="connsiteY15" fmla="*/ 415207 h 1132455"/>
                <a:gd name="connsiteX16" fmla="*/ 829803 w 830447"/>
                <a:gd name="connsiteY16" fmla="*/ 111831 h 1132455"/>
                <a:gd name="connsiteX0" fmla="*/ 829949 w 830593"/>
                <a:gd name="connsiteY0" fmla="*/ 111831 h 1130717"/>
                <a:gd name="connsiteX1" fmla="*/ 697489 w 830593"/>
                <a:gd name="connsiteY1" fmla="*/ 17827 h 1130717"/>
                <a:gd name="connsiteX2" fmla="*/ 571439 w 830593"/>
                <a:gd name="connsiteY2" fmla="*/ 735 h 1130717"/>
                <a:gd name="connsiteX3" fmla="*/ 464617 w 830593"/>
                <a:gd name="connsiteY3" fmla="*/ 9281 h 1130717"/>
                <a:gd name="connsiteX4" fmla="*/ 426161 w 830593"/>
                <a:gd name="connsiteY4" fmla="*/ 62693 h 1130717"/>
                <a:gd name="connsiteX5" fmla="*/ 351385 w 830593"/>
                <a:gd name="connsiteY5" fmla="*/ 81921 h 1130717"/>
                <a:gd name="connsiteX6" fmla="*/ 302247 w 830593"/>
                <a:gd name="connsiteY6" fmla="*/ 56283 h 1130717"/>
                <a:gd name="connsiteX7" fmla="*/ 302247 w 830593"/>
                <a:gd name="connsiteY7" fmla="*/ 9281 h 1130717"/>
                <a:gd name="connsiteX8" fmla="*/ 212515 w 830593"/>
                <a:gd name="connsiteY8" fmla="*/ 24237 h 1130717"/>
                <a:gd name="connsiteX9" fmla="*/ 101420 w 830593"/>
                <a:gd name="connsiteY9" fmla="*/ 88329 h 1130717"/>
                <a:gd name="connsiteX10" fmla="*/ 54418 w 830593"/>
                <a:gd name="connsiteY10" fmla="*/ 344703 h 1130717"/>
                <a:gd name="connsiteX11" fmla="*/ 20236 w 830593"/>
                <a:gd name="connsiteY11" fmla="*/ 801904 h 1130717"/>
                <a:gd name="connsiteX12" fmla="*/ 60828 w 830593"/>
                <a:gd name="connsiteY12" fmla="*/ 1105280 h 1130717"/>
                <a:gd name="connsiteX13" fmla="*/ 665442 w 830593"/>
                <a:gd name="connsiteY13" fmla="*/ 1101007 h 1130717"/>
                <a:gd name="connsiteX14" fmla="*/ 765856 w 830593"/>
                <a:gd name="connsiteY14" fmla="*/ 994184 h 1130717"/>
                <a:gd name="connsiteX15" fmla="*/ 748765 w 830593"/>
                <a:gd name="connsiteY15" fmla="*/ 415207 h 1130717"/>
                <a:gd name="connsiteX16" fmla="*/ 829949 w 830593"/>
                <a:gd name="connsiteY16" fmla="*/ 111831 h 1130717"/>
                <a:gd name="connsiteX0" fmla="*/ 822145 w 822789"/>
                <a:gd name="connsiteY0" fmla="*/ 111831 h 1130717"/>
                <a:gd name="connsiteX1" fmla="*/ 689685 w 822789"/>
                <a:gd name="connsiteY1" fmla="*/ 17827 h 1130717"/>
                <a:gd name="connsiteX2" fmla="*/ 563635 w 822789"/>
                <a:gd name="connsiteY2" fmla="*/ 735 h 1130717"/>
                <a:gd name="connsiteX3" fmla="*/ 456813 w 822789"/>
                <a:gd name="connsiteY3" fmla="*/ 9281 h 1130717"/>
                <a:gd name="connsiteX4" fmla="*/ 418357 w 822789"/>
                <a:gd name="connsiteY4" fmla="*/ 62693 h 1130717"/>
                <a:gd name="connsiteX5" fmla="*/ 343581 w 822789"/>
                <a:gd name="connsiteY5" fmla="*/ 81921 h 1130717"/>
                <a:gd name="connsiteX6" fmla="*/ 294443 w 822789"/>
                <a:gd name="connsiteY6" fmla="*/ 56283 h 1130717"/>
                <a:gd name="connsiteX7" fmla="*/ 294443 w 822789"/>
                <a:gd name="connsiteY7" fmla="*/ 9281 h 1130717"/>
                <a:gd name="connsiteX8" fmla="*/ 204711 w 822789"/>
                <a:gd name="connsiteY8" fmla="*/ 24237 h 1130717"/>
                <a:gd name="connsiteX9" fmla="*/ 93616 w 822789"/>
                <a:gd name="connsiteY9" fmla="*/ 88329 h 1130717"/>
                <a:gd name="connsiteX10" fmla="*/ 46614 w 822789"/>
                <a:gd name="connsiteY10" fmla="*/ 344703 h 1130717"/>
                <a:gd name="connsiteX11" fmla="*/ 12432 w 822789"/>
                <a:gd name="connsiteY11" fmla="*/ 801904 h 1130717"/>
                <a:gd name="connsiteX12" fmla="*/ 65843 w 822789"/>
                <a:gd name="connsiteY12" fmla="*/ 1105280 h 1130717"/>
                <a:gd name="connsiteX13" fmla="*/ 657638 w 822789"/>
                <a:gd name="connsiteY13" fmla="*/ 1101007 h 1130717"/>
                <a:gd name="connsiteX14" fmla="*/ 758052 w 822789"/>
                <a:gd name="connsiteY14" fmla="*/ 994184 h 1130717"/>
                <a:gd name="connsiteX15" fmla="*/ 740961 w 822789"/>
                <a:gd name="connsiteY15" fmla="*/ 415207 h 1130717"/>
                <a:gd name="connsiteX16" fmla="*/ 822145 w 822789"/>
                <a:gd name="connsiteY16" fmla="*/ 111831 h 1130717"/>
                <a:gd name="connsiteX0" fmla="*/ 817456 w 818100"/>
                <a:gd name="connsiteY0" fmla="*/ 111831 h 1124738"/>
                <a:gd name="connsiteX1" fmla="*/ 684996 w 818100"/>
                <a:gd name="connsiteY1" fmla="*/ 17827 h 1124738"/>
                <a:gd name="connsiteX2" fmla="*/ 558946 w 818100"/>
                <a:gd name="connsiteY2" fmla="*/ 735 h 1124738"/>
                <a:gd name="connsiteX3" fmla="*/ 452124 w 818100"/>
                <a:gd name="connsiteY3" fmla="*/ 9281 h 1124738"/>
                <a:gd name="connsiteX4" fmla="*/ 413668 w 818100"/>
                <a:gd name="connsiteY4" fmla="*/ 62693 h 1124738"/>
                <a:gd name="connsiteX5" fmla="*/ 338892 w 818100"/>
                <a:gd name="connsiteY5" fmla="*/ 81921 h 1124738"/>
                <a:gd name="connsiteX6" fmla="*/ 289754 w 818100"/>
                <a:gd name="connsiteY6" fmla="*/ 56283 h 1124738"/>
                <a:gd name="connsiteX7" fmla="*/ 289754 w 818100"/>
                <a:gd name="connsiteY7" fmla="*/ 9281 h 1124738"/>
                <a:gd name="connsiteX8" fmla="*/ 200022 w 818100"/>
                <a:gd name="connsiteY8" fmla="*/ 24237 h 1124738"/>
                <a:gd name="connsiteX9" fmla="*/ 88927 w 818100"/>
                <a:gd name="connsiteY9" fmla="*/ 88329 h 1124738"/>
                <a:gd name="connsiteX10" fmla="*/ 41925 w 818100"/>
                <a:gd name="connsiteY10" fmla="*/ 344703 h 1124738"/>
                <a:gd name="connsiteX11" fmla="*/ 7743 w 818100"/>
                <a:gd name="connsiteY11" fmla="*/ 801904 h 1124738"/>
                <a:gd name="connsiteX12" fmla="*/ 69700 w 818100"/>
                <a:gd name="connsiteY12" fmla="*/ 1096734 h 1124738"/>
                <a:gd name="connsiteX13" fmla="*/ 652949 w 818100"/>
                <a:gd name="connsiteY13" fmla="*/ 1101007 h 1124738"/>
                <a:gd name="connsiteX14" fmla="*/ 753363 w 818100"/>
                <a:gd name="connsiteY14" fmla="*/ 994184 h 1124738"/>
                <a:gd name="connsiteX15" fmla="*/ 736272 w 818100"/>
                <a:gd name="connsiteY15" fmla="*/ 415207 h 1124738"/>
                <a:gd name="connsiteX16" fmla="*/ 817456 w 818100"/>
                <a:gd name="connsiteY16" fmla="*/ 111831 h 1124738"/>
                <a:gd name="connsiteX0" fmla="*/ 816712 w 817356"/>
                <a:gd name="connsiteY0" fmla="*/ 111831 h 1112840"/>
                <a:gd name="connsiteX1" fmla="*/ 684252 w 817356"/>
                <a:gd name="connsiteY1" fmla="*/ 17827 h 1112840"/>
                <a:gd name="connsiteX2" fmla="*/ 558202 w 817356"/>
                <a:gd name="connsiteY2" fmla="*/ 735 h 1112840"/>
                <a:gd name="connsiteX3" fmla="*/ 451380 w 817356"/>
                <a:gd name="connsiteY3" fmla="*/ 9281 h 1112840"/>
                <a:gd name="connsiteX4" fmla="*/ 412924 w 817356"/>
                <a:gd name="connsiteY4" fmla="*/ 62693 h 1112840"/>
                <a:gd name="connsiteX5" fmla="*/ 338148 w 817356"/>
                <a:gd name="connsiteY5" fmla="*/ 81921 h 1112840"/>
                <a:gd name="connsiteX6" fmla="*/ 289010 w 817356"/>
                <a:gd name="connsiteY6" fmla="*/ 56283 h 1112840"/>
                <a:gd name="connsiteX7" fmla="*/ 289010 w 817356"/>
                <a:gd name="connsiteY7" fmla="*/ 9281 h 1112840"/>
                <a:gd name="connsiteX8" fmla="*/ 199278 w 817356"/>
                <a:gd name="connsiteY8" fmla="*/ 24237 h 1112840"/>
                <a:gd name="connsiteX9" fmla="*/ 88183 w 817356"/>
                <a:gd name="connsiteY9" fmla="*/ 88329 h 1112840"/>
                <a:gd name="connsiteX10" fmla="*/ 41181 w 817356"/>
                <a:gd name="connsiteY10" fmla="*/ 344703 h 1112840"/>
                <a:gd name="connsiteX11" fmla="*/ 6999 w 817356"/>
                <a:gd name="connsiteY11" fmla="*/ 801904 h 1112840"/>
                <a:gd name="connsiteX12" fmla="*/ 68956 w 817356"/>
                <a:gd name="connsiteY12" fmla="*/ 1096734 h 1112840"/>
                <a:gd name="connsiteX13" fmla="*/ 652205 w 817356"/>
                <a:gd name="connsiteY13" fmla="*/ 1101007 h 1112840"/>
                <a:gd name="connsiteX14" fmla="*/ 752619 w 817356"/>
                <a:gd name="connsiteY14" fmla="*/ 994184 h 1112840"/>
                <a:gd name="connsiteX15" fmla="*/ 735528 w 817356"/>
                <a:gd name="connsiteY15" fmla="*/ 415207 h 1112840"/>
                <a:gd name="connsiteX16" fmla="*/ 816712 w 817356"/>
                <a:gd name="connsiteY16" fmla="*/ 111831 h 1112840"/>
                <a:gd name="connsiteX0" fmla="*/ 816712 w 818869"/>
                <a:gd name="connsiteY0" fmla="*/ 111831 h 1112840"/>
                <a:gd name="connsiteX1" fmla="*/ 684252 w 818869"/>
                <a:gd name="connsiteY1" fmla="*/ 17827 h 1112840"/>
                <a:gd name="connsiteX2" fmla="*/ 558202 w 818869"/>
                <a:gd name="connsiteY2" fmla="*/ 735 h 1112840"/>
                <a:gd name="connsiteX3" fmla="*/ 451380 w 818869"/>
                <a:gd name="connsiteY3" fmla="*/ 9281 h 1112840"/>
                <a:gd name="connsiteX4" fmla="*/ 412924 w 818869"/>
                <a:gd name="connsiteY4" fmla="*/ 62693 h 1112840"/>
                <a:gd name="connsiteX5" fmla="*/ 338148 w 818869"/>
                <a:gd name="connsiteY5" fmla="*/ 81921 h 1112840"/>
                <a:gd name="connsiteX6" fmla="*/ 289010 w 818869"/>
                <a:gd name="connsiteY6" fmla="*/ 56283 h 1112840"/>
                <a:gd name="connsiteX7" fmla="*/ 289010 w 818869"/>
                <a:gd name="connsiteY7" fmla="*/ 9281 h 1112840"/>
                <a:gd name="connsiteX8" fmla="*/ 199278 w 818869"/>
                <a:gd name="connsiteY8" fmla="*/ 24237 h 1112840"/>
                <a:gd name="connsiteX9" fmla="*/ 88183 w 818869"/>
                <a:gd name="connsiteY9" fmla="*/ 88329 h 1112840"/>
                <a:gd name="connsiteX10" fmla="*/ 41181 w 818869"/>
                <a:gd name="connsiteY10" fmla="*/ 344703 h 1112840"/>
                <a:gd name="connsiteX11" fmla="*/ 6999 w 818869"/>
                <a:gd name="connsiteY11" fmla="*/ 801904 h 1112840"/>
                <a:gd name="connsiteX12" fmla="*/ 68956 w 818869"/>
                <a:gd name="connsiteY12" fmla="*/ 1096734 h 1112840"/>
                <a:gd name="connsiteX13" fmla="*/ 652205 w 818869"/>
                <a:gd name="connsiteY13" fmla="*/ 1101007 h 1112840"/>
                <a:gd name="connsiteX14" fmla="*/ 752619 w 818869"/>
                <a:gd name="connsiteY14" fmla="*/ 994184 h 1112840"/>
                <a:gd name="connsiteX15" fmla="*/ 765438 w 818869"/>
                <a:gd name="connsiteY15" fmla="*/ 421617 h 1112840"/>
                <a:gd name="connsiteX16" fmla="*/ 816712 w 818869"/>
                <a:gd name="connsiteY16" fmla="*/ 111831 h 1112840"/>
                <a:gd name="connsiteX0" fmla="*/ 816712 w 818869"/>
                <a:gd name="connsiteY0" fmla="*/ 111831 h 1112412"/>
                <a:gd name="connsiteX1" fmla="*/ 684252 w 818869"/>
                <a:gd name="connsiteY1" fmla="*/ 17827 h 1112412"/>
                <a:gd name="connsiteX2" fmla="*/ 558202 w 818869"/>
                <a:gd name="connsiteY2" fmla="*/ 735 h 1112412"/>
                <a:gd name="connsiteX3" fmla="*/ 451380 w 818869"/>
                <a:gd name="connsiteY3" fmla="*/ 9281 h 1112412"/>
                <a:gd name="connsiteX4" fmla="*/ 412924 w 818869"/>
                <a:gd name="connsiteY4" fmla="*/ 62693 h 1112412"/>
                <a:gd name="connsiteX5" fmla="*/ 338148 w 818869"/>
                <a:gd name="connsiteY5" fmla="*/ 81921 h 1112412"/>
                <a:gd name="connsiteX6" fmla="*/ 289010 w 818869"/>
                <a:gd name="connsiteY6" fmla="*/ 56283 h 1112412"/>
                <a:gd name="connsiteX7" fmla="*/ 289010 w 818869"/>
                <a:gd name="connsiteY7" fmla="*/ 9281 h 1112412"/>
                <a:gd name="connsiteX8" fmla="*/ 199278 w 818869"/>
                <a:gd name="connsiteY8" fmla="*/ 24237 h 1112412"/>
                <a:gd name="connsiteX9" fmla="*/ 88183 w 818869"/>
                <a:gd name="connsiteY9" fmla="*/ 88329 h 1112412"/>
                <a:gd name="connsiteX10" fmla="*/ 41181 w 818869"/>
                <a:gd name="connsiteY10" fmla="*/ 344703 h 1112412"/>
                <a:gd name="connsiteX11" fmla="*/ 6999 w 818869"/>
                <a:gd name="connsiteY11" fmla="*/ 801904 h 1112412"/>
                <a:gd name="connsiteX12" fmla="*/ 68956 w 818869"/>
                <a:gd name="connsiteY12" fmla="*/ 1096734 h 1112412"/>
                <a:gd name="connsiteX13" fmla="*/ 652205 w 818869"/>
                <a:gd name="connsiteY13" fmla="*/ 1101007 h 1112412"/>
                <a:gd name="connsiteX14" fmla="*/ 752619 w 818869"/>
                <a:gd name="connsiteY14" fmla="*/ 1000594 h 1112412"/>
                <a:gd name="connsiteX15" fmla="*/ 765438 w 818869"/>
                <a:gd name="connsiteY15" fmla="*/ 421617 h 1112412"/>
                <a:gd name="connsiteX16" fmla="*/ 816712 w 818869"/>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9010 w 818288"/>
                <a:gd name="connsiteY7" fmla="*/ 9281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 name="connsiteX0" fmla="*/ 816712 w 818288"/>
                <a:gd name="connsiteY0" fmla="*/ 111831 h 1112412"/>
                <a:gd name="connsiteX1" fmla="*/ 684252 w 818288"/>
                <a:gd name="connsiteY1" fmla="*/ 17827 h 1112412"/>
                <a:gd name="connsiteX2" fmla="*/ 558202 w 818288"/>
                <a:gd name="connsiteY2" fmla="*/ 735 h 1112412"/>
                <a:gd name="connsiteX3" fmla="*/ 451380 w 818288"/>
                <a:gd name="connsiteY3" fmla="*/ 9281 h 1112412"/>
                <a:gd name="connsiteX4" fmla="*/ 412924 w 818288"/>
                <a:gd name="connsiteY4" fmla="*/ 62693 h 1112412"/>
                <a:gd name="connsiteX5" fmla="*/ 338148 w 818288"/>
                <a:gd name="connsiteY5" fmla="*/ 81921 h 1112412"/>
                <a:gd name="connsiteX6" fmla="*/ 289010 w 818288"/>
                <a:gd name="connsiteY6" fmla="*/ 56283 h 1112412"/>
                <a:gd name="connsiteX7" fmla="*/ 282601 w 818288"/>
                <a:gd name="connsiteY7" fmla="*/ 5008 h 1112412"/>
                <a:gd name="connsiteX8" fmla="*/ 199278 w 818288"/>
                <a:gd name="connsiteY8" fmla="*/ 24237 h 1112412"/>
                <a:gd name="connsiteX9" fmla="*/ 88183 w 818288"/>
                <a:gd name="connsiteY9" fmla="*/ 88329 h 1112412"/>
                <a:gd name="connsiteX10" fmla="*/ 41181 w 818288"/>
                <a:gd name="connsiteY10" fmla="*/ 344703 h 1112412"/>
                <a:gd name="connsiteX11" fmla="*/ 6999 w 818288"/>
                <a:gd name="connsiteY11" fmla="*/ 801904 h 1112412"/>
                <a:gd name="connsiteX12" fmla="*/ 68956 w 818288"/>
                <a:gd name="connsiteY12" fmla="*/ 1096734 h 1112412"/>
                <a:gd name="connsiteX13" fmla="*/ 652205 w 818288"/>
                <a:gd name="connsiteY13" fmla="*/ 1101007 h 1112412"/>
                <a:gd name="connsiteX14" fmla="*/ 752619 w 818288"/>
                <a:gd name="connsiteY14" fmla="*/ 1000594 h 1112412"/>
                <a:gd name="connsiteX15" fmla="*/ 756892 w 818288"/>
                <a:gd name="connsiteY15" fmla="*/ 472892 h 1112412"/>
                <a:gd name="connsiteX16" fmla="*/ 816712 w 818288"/>
                <a:gd name="connsiteY16" fmla="*/ 111831 h 11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288" h="1112412">
                  <a:moveTo>
                    <a:pt x="816712" y="111831"/>
                  </a:moveTo>
                  <a:cubicBezTo>
                    <a:pt x="804605" y="35987"/>
                    <a:pt x="735882" y="32070"/>
                    <a:pt x="684252" y="17827"/>
                  </a:cubicBezTo>
                  <a:cubicBezTo>
                    <a:pt x="632622" y="3584"/>
                    <a:pt x="597014" y="2159"/>
                    <a:pt x="558202" y="735"/>
                  </a:cubicBezTo>
                  <a:cubicBezTo>
                    <a:pt x="519390" y="-689"/>
                    <a:pt x="475593" y="-1045"/>
                    <a:pt x="451380" y="9281"/>
                  </a:cubicBezTo>
                  <a:cubicBezTo>
                    <a:pt x="427167" y="19607"/>
                    <a:pt x="431796" y="50586"/>
                    <a:pt x="412924" y="62693"/>
                  </a:cubicBezTo>
                  <a:cubicBezTo>
                    <a:pt x="394052" y="74800"/>
                    <a:pt x="358800" y="82989"/>
                    <a:pt x="338148" y="81921"/>
                  </a:cubicBezTo>
                  <a:cubicBezTo>
                    <a:pt x="317496" y="80853"/>
                    <a:pt x="298268" y="69102"/>
                    <a:pt x="289010" y="56283"/>
                  </a:cubicBezTo>
                  <a:cubicBezTo>
                    <a:pt x="279752" y="43464"/>
                    <a:pt x="297556" y="8213"/>
                    <a:pt x="282601" y="5008"/>
                  </a:cubicBezTo>
                  <a:cubicBezTo>
                    <a:pt x="267646" y="1803"/>
                    <a:pt x="231681" y="10350"/>
                    <a:pt x="199278" y="24237"/>
                  </a:cubicBezTo>
                  <a:cubicBezTo>
                    <a:pt x="166875" y="38124"/>
                    <a:pt x="114532" y="34918"/>
                    <a:pt x="88183" y="88329"/>
                  </a:cubicBezTo>
                  <a:cubicBezTo>
                    <a:pt x="61834" y="141740"/>
                    <a:pt x="54712" y="225774"/>
                    <a:pt x="41181" y="344703"/>
                  </a:cubicBezTo>
                  <a:cubicBezTo>
                    <a:pt x="27650" y="463632"/>
                    <a:pt x="2370" y="676566"/>
                    <a:pt x="6999" y="801904"/>
                  </a:cubicBezTo>
                  <a:cubicBezTo>
                    <a:pt x="11628" y="927242"/>
                    <a:pt x="-36441" y="1076793"/>
                    <a:pt x="68956" y="1096734"/>
                  </a:cubicBezTo>
                  <a:cubicBezTo>
                    <a:pt x="174353" y="1116675"/>
                    <a:pt x="538261" y="1117030"/>
                    <a:pt x="652205" y="1101007"/>
                  </a:cubicBezTo>
                  <a:cubicBezTo>
                    <a:pt x="766149" y="1084984"/>
                    <a:pt x="745854" y="1116674"/>
                    <a:pt x="752619" y="1000594"/>
                  </a:cubicBezTo>
                  <a:cubicBezTo>
                    <a:pt x="759384" y="884514"/>
                    <a:pt x="746210" y="621019"/>
                    <a:pt x="756892" y="472892"/>
                  </a:cubicBezTo>
                  <a:cubicBezTo>
                    <a:pt x="767574" y="324765"/>
                    <a:pt x="828819" y="187675"/>
                    <a:pt x="816712" y="111831"/>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0A9B26B-698E-4D62-9520-2792AA9DC044}"/>
                </a:ext>
              </a:extLst>
            </p:cNvPr>
            <p:cNvSpPr/>
            <p:nvPr/>
          </p:nvSpPr>
          <p:spPr>
            <a:xfrm rot="17835675">
              <a:off x="9844303" y="2676385"/>
              <a:ext cx="95266" cy="236624"/>
            </a:xfrm>
            <a:custGeom>
              <a:avLst/>
              <a:gdLst>
                <a:gd name="connsiteX0" fmla="*/ 6457 w 165048"/>
                <a:gd name="connsiteY0" fmla="*/ 44808 h 353407"/>
                <a:gd name="connsiteX1" fmla="*/ 61409 w 165048"/>
                <a:gd name="connsiteY1" fmla="*/ 847 h 353407"/>
                <a:gd name="connsiteX2" fmla="*/ 129550 w 165048"/>
                <a:gd name="connsiteY2" fmla="*/ 31620 h 353407"/>
                <a:gd name="connsiteX3" fmla="*/ 155927 w 165048"/>
                <a:gd name="connsiteY3" fmla="*/ 200872 h 353407"/>
                <a:gd name="connsiteX4" fmla="*/ 160323 w 165048"/>
                <a:gd name="connsiteY4" fmla="*/ 306379 h 353407"/>
                <a:gd name="connsiteX5" fmla="*/ 92182 w 165048"/>
                <a:gd name="connsiteY5" fmla="*/ 352539 h 353407"/>
                <a:gd name="connsiteX6" fmla="*/ 15250 w 165048"/>
                <a:gd name="connsiteY6" fmla="*/ 323964 h 353407"/>
                <a:gd name="connsiteX7" fmla="*/ 2061 w 165048"/>
                <a:gd name="connsiteY7" fmla="*/ 183287 h 353407"/>
                <a:gd name="connsiteX8" fmla="*/ 6457 w 165048"/>
                <a:gd name="connsiteY8" fmla="*/ 44808 h 353407"/>
                <a:gd name="connsiteX0" fmla="*/ 6885 w 165476"/>
                <a:gd name="connsiteY0" fmla="*/ 44808 h 352670"/>
                <a:gd name="connsiteX1" fmla="*/ 61837 w 165476"/>
                <a:gd name="connsiteY1" fmla="*/ 847 h 352670"/>
                <a:gd name="connsiteX2" fmla="*/ 129978 w 165476"/>
                <a:gd name="connsiteY2" fmla="*/ 31620 h 352670"/>
                <a:gd name="connsiteX3" fmla="*/ 156355 w 165476"/>
                <a:gd name="connsiteY3" fmla="*/ 200872 h 352670"/>
                <a:gd name="connsiteX4" fmla="*/ 160751 w 165476"/>
                <a:gd name="connsiteY4" fmla="*/ 306379 h 352670"/>
                <a:gd name="connsiteX5" fmla="*/ 92610 w 165476"/>
                <a:gd name="connsiteY5" fmla="*/ 352539 h 352670"/>
                <a:gd name="connsiteX6" fmla="*/ 22273 w 165476"/>
                <a:gd name="connsiteY6" fmla="*/ 315172 h 352670"/>
                <a:gd name="connsiteX7" fmla="*/ 2489 w 165476"/>
                <a:gd name="connsiteY7" fmla="*/ 183287 h 352670"/>
                <a:gd name="connsiteX8" fmla="*/ 6885 w 165476"/>
                <a:gd name="connsiteY8" fmla="*/ 44808 h 352670"/>
                <a:gd name="connsiteX0" fmla="*/ 6885 w 159537"/>
                <a:gd name="connsiteY0" fmla="*/ 44808 h 352733"/>
                <a:gd name="connsiteX1" fmla="*/ 61837 w 159537"/>
                <a:gd name="connsiteY1" fmla="*/ 847 h 352733"/>
                <a:gd name="connsiteX2" fmla="*/ 129978 w 159537"/>
                <a:gd name="connsiteY2" fmla="*/ 31620 h 352733"/>
                <a:gd name="connsiteX3" fmla="*/ 156355 w 159537"/>
                <a:gd name="connsiteY3" fmla="*/ 200872 h 352733"/>
                <a:gd name="connsiteX4" fmla="*/ 151959 w 159537"/>
                <a:gd name="connsiteY4" fmla="*/ 304181 h 352733"/>
                <a:gd name="connsiteX5" fmla="*/ 92610 w 159537"/>
                <a:gd name="connsiteY5" fmla="*/ 352539 h 352733"/>
                <a:gd name="connsiteX6" fmla="*/ 22273 w 159537"/>
                <a:gd name="connsiteY6" fmla="*/ 315172 h 352733"/>
                <a:gd name="connsiteX7" fmla="*/ 2489 w 159537"/>
                <a:gd name="connsiteY7" fmla="*/ 183287 h 352733"/>
                <a:gd name="connsiteX8" fmla="*/ 6885 w 159537"/>
                <a:gd name="connsiteY8" fmla="*/ 44808 h 352733"/>
                <a:gd name="connsiteX0" fmla="*/ 6885 w 156440"/>
                <a:gd name="connsiteY0" fmla="*/ 44449 h 352374"/>
                <a:gd name="connsiteX1" fmla="*/ 61837 w 156440"/>
                <a:gd name="connsiteY1" fmla="*/ 488 h 352374"/>
                <a:gd name="connsiteX2" fmla="*/ 129978 w 156440"/>
                <a:gd name="connsiteY2" fmla="*/ 31261 h 352374"/>
                <a:gd name="connsiteX3" fmla="*/ 149760 w 156440"/>
                <a:gd name="connsiteY3" fmla="*/ 171938 h 352374"/>
                <a:gd name="connsiteX4" fmla="*/ 151959 w 156440"/>
                <a:gd name="connsiteY4" fmla="*/ 303822 h 352374"/>
                <a:gd name="connsiteX5" fmla="*/ 92610 w 156440"/>
                <a:gd name="connsiteY5" fmla="*/ 352180 h 352374"/>
                <a:gd name="connsiteX6" fmla="*/ 22273 w 156440"/>
                <a:gd name="connsiteY6" fmla="*/ 314813 h 352374"/>
                <a:gd name="connsiteX7" fmla="*/ 2489 w 156440"/>
                <a:gd name="connsiteY7" fmla="*/ 182928 h 352374"/>
                <a:gd name="connsiteX8" fmla="*/ 6885 w 156440"/>
                <a:gd name="connsiteY8" fmla="*/ 44449 h 352374"/>
                <a:gd name="connsiteX0" fmla="*/ 6885 w 153367"/>
                <a:gd name="connsiteY0" fmla="*/ 44449 h 352607"/>
                <a:gd name="connsiteX1" fmla="*/ 61837 w 153367"/>
                <a:gd name="connsiteY1" fmla="*/ 488 h 352607"/>
                <a:gd name="connsiteX2" fmla="*/ 129978 w 153367"/>
                <a:gd name="connsiteY2" fmla="*/ 31261 h 352607"/>
                <a:gd name="connsiteX3" fmla="*/ 149760 w 153367"/>
                <a:gd name="connsiteY3" fmla="*/ 171938 h 352607"/>
                <a:gd name="connsiteX4" fmla="*/ 147562 w 153367"/>
                <a:gd name="connsiteY4" fmla="*/ 297228 h 352607"/>
                <a:gd name="connsiteX5" fmla="*/ 92610 w 153367"/>
                <a:gd name="connsiteY5" fmla="*/ 352180 h 352607"/>
                <a:gd name="connsiteX6" fmla="*/ 22273 w 153367"/>
                <a:gd name="connsiteY6" fmla="*/ 314813 h 352607"/>
                <a:gd name="connsiteX7" fmla="*/ 2489 w 153367"/>
                <a:gd name="connsiteY7" fmla="*/ 182928 h 352607"/>
                <a:gd name="connsiteX8" fmla="*/ 6885 w 153367"/>
                <a:gd name="connsiteY8" fmla="*/ 44449 h 352607"/>
                <a:gd name="connsiteX0" fmla="*/ 7178 w 153660"/>
                <a:gd name="connsiteY0" fmla="*/ 44449 h 352310"/>
                <a:gd name="connsiteX1" fmla="*/ 62130 w 153660"/>
                <a:gd name="connsiteY1" fmla="*/ 488 h 352310"/>
                <a:gd name="connsiteX2" fmla="*/ 130271 w 153660"/>
                <a:gd name="connsiteY2" fmla="*/ 31261 h 352310"/>
                <a:gd name="connsiteX3" fmla="*/ 150053 w 153660"/>
                <a:gd name="connsiteY3" fmla="*/ 171938 h 352310"/>
                <a:gd name="connsiteX4" fmla="*/ 147855 w 153660"/>
                <a:gd name="connsiteY4" fmla="*/ 297228 h 352310"/>
                <a:gd name="connsiteX5" fmla="*/ 92903 w 153660"/>
                <a:gd name="connsiteY5" fmla="*/ 352180 h 352310"/>
                <a:gd name="connsiteX6" fmla="*/ 26962 w 153660"/>
                <a:gd name="connsiteY6" fmla="*/ 308219 h 352310"/>
                <a:gd name="connsiteX7" fmla="*/ 2782 w 153660"/>
                <a:gd name="connsiteY7" fmla="*/ 182928 h 352310"/>
                <a:gd name="connsiteX8" fmla="*/ 7178 w 153660"/>
                <a:gd name="connsiteY8" fmla="*/ 44449 h 352310"/>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82928 h 341473"/>
                <a:gd name="connsiteX8" fmla="*/ 7178 w 153958"/>
                <a:gd name="connsiteY8" fmla="*/ 44449 h 341473"/>
                <a:gd name="connsiteX0" fmla="*/ 5932 w 152712"/>
                <a:gd name="connsiteY0" fmla="*/ 44449 h 341473"/>
                <a:gd name="connsiteX1" fmla="*/ 60884 w 152712"/>
                <a:gd name="connsiteY1" fmla="*/ 488 h 341473"/>
                <a:gd name="connsiteX2" fmla="*/ 129025 w 152712"/>
                <a:gd name="connsiteY2" fmla="*/ 31261 h 341473"/>
                <a:gd name="connsiteX3" fmla="*/ 148807 w 152712"/>
                <a:gd name="connsiteY3" fmla="*/ 171938 h 341473"/>
                <a:gd name="connsiteX4" fmla="*/ 146609 w 152712"/>
                <a:gd name="connsiteY4" fmla="*/ 297228 h 341473"/>
                <a:gd name="connsiteX5" fmla="*/ 87260 w 152712"/>
                <a:gd name="connsiteY5" fmla="*/ 341190 h 341473"/>
                <a:gd name="connsiteX6" fmla="*/ 25716 w 152712"/>
                <a:gd name="connsiteY6" fmla="*/ 308219 h 341473"/>
                <a:gd name="connsiteX7" fmla="*/ 3734 w 152712"/>
                <a:gd name="connsiteY7" fmla="*/ 169740 h 341473"/>
                <a:gd name="connsiteX8" fmla="*/ 5932 w 152712"/>
                <a:gd name="connsiteY8" fmla="*/ 44449 h 341473"/>
                <a:gd name="connsiteX0" fmla="*/ 7178 w 153958"/>
                <a:gd name="connsiteY0" fmla="*/ 44449 h 341473"/>
                <a:gd name="connsiteX1" fmla="*/ 62130 w 153958"/>
                <a:gd name="connsiteY1" fmla="*/ 488 h 341473"/>
                <a:gd name="connsiteX2" fmla="*/ 130271 w 153958"/>
                <a:gd name="connsiteY2" fmla="*/ 31261 h 341473"/>
                <a:gd name="connsiteX3" fmla="*/ 150053 w 153958"/>
                <a:gd name="connsiteY3" fmla="*/ 171938 h 341473"/>
                <a:gd name="connsiteX4" fmla="*/ 147855 w 153958"/>
                <a:gd name="connsiteY4" fmla="*/ 297228 h 341473"/>
                <a:gd name="connsiteX5" fmla="*/ 88506 w 153958"/>
                <a:gd name="connsiteY5" fmla="*/ 341190 h 341473"/>
                <a:gd name="connsiteX6" fmla="*/ 26962 w 153958"/>
                <a:gd name="connsiteY6" fmla="*/ 308219 h 341473"/>
                <a:gd name="connsiteX7" fmla="*/ 2782 w 153958"/>
                <a:gd name="connsiteY7" fmla="*/ 169740 h 341473"/>
                <a:gd name="connsiteX8" fmla="*/ 7178 w 153958"/>
                <a:gd name="connsiteY8" fmla="*/ 44449 h 341473"/>
                <a:gd name="connsiteX0" fmla="*/ 6886 w 153666"/>
                <a:gd name="connsiteY0" fmla="*/ 44449 h 341196"/>
                <a:gd name="connsiteX1" fmla="*/ 61838 w 153666"/>
                <a:gd name="connsiteY1" fmla="*/ 488 h 341196"/>
                <a:gd name="connsiteX2" fmla="*/ 129979 w 153666"/>
                <a:gd name="connsiteY2" fmla="*/ 31261 h 341196"/>
                <a:gd name="connsiteX3" fmla="*/ 149761 w 153666"/>
                <a:gd name="connsiteY3" fmla="*/ 171938 h 341196"/>
                <a:gd name="connsiteX4" fmla="*/ 147563 w 153666"/>
                <a:gd name="connsiteY4" fmla="*/ 297228 h 341196"/>
                <a:gd name="connsiteX5" fmla="*/ 88214 w 153666"/>
                <a:gd name="connsiteY5" fmla="*/ 341190 h 341196"/>
                <a:gd name="connsiteX6" fmla="*/ 22274 w 153666"/>
                <a:gd name="connsiteY6" fmla="*/ 295031 h 341196"/>
                <a:gd name="connsiteX7" fmla="*/ 2490 w 153666"/>
                <a:gd name="connsiteY7" fmla="*/ 169740 h 341196"/>
                <a:gd name="connsiteX8" fmla="*/ 6886 w 153666"/>
                <a:gd name="connsiteY8" fmla="*/ 44449 h 341196"/>
                <a:gd name="connsiteX0" fmla="*/ 6886 w 152380"/>
                <a:gd name="connsiteY0" fmla="*/ 44449 h 341216"/>
                <a:gd name="connsiteX1" fmla="*/ 61838 w 152380"/>
                <a:gd name="connsiteY1" fmla="*/ 488 h 341216"/>
                <a:gd name="connsiteX2" fmla="*/ 129979 w 152380"/>
                <a:gd name="connsiteY2" fmla="*/ 31261 h 341216"/>
                <a:gd name="connsiteX3" fmla="*/ 149761 w 152380"/>
                <a:gd name="connsiteY3" fmla="*/ 171938 h 341216"/>
                <a:gd name="connsiteX4" fmla="*/ 145365 w 152380"/>
                <a:gd name="connsiteY4" fmla="*/ 299426 h 341216"/>
                <a:gd name="connsiteX5" fmla="*/ 88214 w 152380"/>
                <a:gd name="connsiteY5" fmla="*/ 341190 h 341216"/>
                <a:gd name="connsiteX6" fmla="*/ 22274 w 152380"/>
                <a:gd name="connsiteY6" fmla="*/ 295031 h 341216"/>
                <a:gd name="connsiteX7" fmla="*/ 2490 w 152380"/>
                <a:gd name="connsiteY7" fmla="*/ 169740 h 341216"/>
                <a:gd name="connsiteX8" fmla="*/ 6886 w 152380"/>
                <a:gd name="connsiteY8" fmla="*/ 44449 h 341216"/>
                <a:gd name="connsiteX0" fmla="*/ 6886 w 152646"/>
                <a:gd name="connsiteY0" fmla="*/ 44449 h 339021"/>
                <a:gd name="connsiteX1" fmla="*/ 61838 w 152646"/>
                <a:gd name="connsiteY1" fmla="*/ 488 h 339021"/>
                <a:gd name="connsiteX2" fmla="*/ 129979 w 152646"/>
                <a:gd name="connsiteY2" fmla="*/ 31261 h 339021"/>
                <a:gd name="connsiteX3" fmla="*/ 149761 w 152646"/>
                <a:gd name="connsiteY3" fmla="*/ 171938 h 339021"/>
                <a:gd name="connsiteX4" fmla="*/ 145365 w 152646"/>
                <a:gd name="connsiteY4" fmla="*/ 299426 h 339021"/>
                <a:gd name="connsiteX5" fmla="*/ 83818 w 152646"/>
                <a:gd name="connsiteY5" fmla="*/ 338991 h 339021"/>
                <a:gd name="connsiteX6" fmla="*/ 22274 w 152646"/>
                <a:gd name="connsiteY6" fmla="*/ 295031 h 339021"/>
                <a:gd name="connsiteX7" fmla="*/ 2490 w 152646"/>
                <a:gd name="connsiteY7" fmla="*/ 169740 h 339021"/>
                <a:gd name="connsiteX8" fmla="*/ 6886 w 152646"/>
                <a:gd name="connsiteY8" fmla="*/ 44449 h 3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46" h="339021">
                  <a:moveTo>
                    <a:pt x="6886" y="44449"/>
                  </a:moveTo>
                  <a:cubicBezTo>
                    <a:pt x="16777" y="16240"/>
                    <a:pt x="41323" y="2686"/>
                    <a:pt x="61838" y="488"/>
                  </a:cubicBezTo>
                  <a:cubicBezTo>
                    <a:pt x="82354" y="-1710"/>
                    <a:pt x="115325" y="2686"/>
                    <a:pt x="129979" y="31261"/>
                  </a:cubicBezTo>
                  <a:cubicBezTo>
                    <a:pt x="144633" y="59836"/>
                    <a:pt x="147197" y="127244"/>
                    <a:pt x="149761" y="171938"/>
                  </a:cubicBezTo>
                  <a:cubicBezTo>
                    <a:pt x="152325" y="216632"/>
                    <a:pt x="156355" y="271584"/>
                    <a:pt x="145365" y="299426"/>
                  </a:cubicBezTo>
                  <a:cubicBezTo>
                    <a:pt x="134375" y="327268"/>
                    <a:pt x="104333" y="339723"/>
                    <a:pt x="83818" y="338991"/>
                  </a:cubicBezTo>
                  <a:cubicBezTo>
                    <a:pt x="63303" y="338259"/>
                    <a:pt x="37294" y="323240"/>
                    <a:pt x="22274" y="295031"/>
                  </a:cubicBezTo>
                  <a:cubicBezTo>
                    <a:pt x="7254" y="266822"/>
                    <a:pt x="5055" y="211504"/>
                    <a:pt x="2490" y="169740"/>
                  </a:cubicBezTo>
                  <a:cubicBezTo>
                    <a:pt x="-75" y="127976"/>
                    <a:pt x="-3005" y="72658"/>
                    <a:pt x="6886" y="44449"/>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43FAF01C-6C35-402D-8C61-DA6E89DA6A1E}"/>
                </a:ext>
              </a:extLst>
            </p:cNvPr>
            <p:cNvSpPr/>
            <p:nvPr/>
          </p:nvSpPr>
          <p:spPr>
            <a:xfrm rot="1304998" flipV="1">
              <a:off x="9957056" y="2454149"/>
              <a:ext cx="131106" cy="413628"/>
            </a:xfrm>
            <a:custGeom>
              <a:avLst/>
              <a:gdLst>
                <a:gd name="connsiteX0" fmla="*/ 63868 w 187016"/>
                <a:gd name="connsiteY0" fmla="*/ 62019 h 502838"/>
                <a:gd name="connsiteX1" fmla="*/ 86420 w 187016"/>
                <a:gd name="connsiteY1" fmla="*/ 512 h 502838"/>
                <a:gd name="connsiteX2" fmla="*/ 168429 w 187016"/>
                <a:gd name="connsiteY2" fmla="*/ 47667 h 502838"/>
                <a:gd name="connsiteX3" fmla="*/ 156128 w 187016"/>
                <a:gd name="connsiteY3" fmla="*/ 271142 h 502838"/>
                <a:gd name="connsiteX4" fmla="*/ 186881 w 187016"/>
                <a:gd name="connsiteY4" fmla="*/ 412607 h 502838"/>
                <a:gd name="connsiteX5" fmla="*/ 141776 w 187016"/>
                <a:gd name="connsiteY5" fmla="*/ 363402 h 502838"/>
                <a:gd name="connsiteX6" fmla="*/ 162278 w 187016"/>
                <a:gd name="connsiteY6" fmla="*/ 490516 h 502838"/>
                <a:gd name="connsiteX7" fmla="*/ 117173 w 187016"/>
                <a:gd name="connsiteY7" fmla="*/ 394155 h 502838"/>
                <a:gd name="connsiteX8" fmla="*/ 113073 w 187016"/>
                <a:gd name="connsiteY8" fmla="*/ 502817 h 502838"/>
                <a:gd name="connsiteX9" fmla="*/ 86420 w 187016"/>
                <a:gd name="connsiteY9" fmla="*/ 404406 h 502838"/>
                <a:gd name="connsiteX10" fmla="*/ 59767 w 187016"/>
                <a:gd name="connsiteY10" fmla="*/ 500767 h 502838"/>
                <a:gd name="connsiteX11" fmla="*/ 53616 w 187016"/>
                <a:gd name="connsiteY11" fmla="*/ 402356 h 502838"/>
                <a:gd name="connsiteX12" fmla="*/ 311 w 187016"/>
                <a:gd name="connsiteY12" fmla="*/ 433109 h 502838"/>
                <a:gd name="connsiteX13" fmla="*/ 33114 w 187016"/>
                <a:gd name="connsiteY13" fmla="*/ 355201 h 502838"/>
                <a:gd name="connsiteX14" fmla="*/ 63868 w 187016"/>
                <a:gd name="connsiteY14" fmla="*/ 303945 h 502838"/>
                <a:gd name="connsiteX15" fmla="*/ 63868 w 187016"/>
                <a:gd name="connsiteY15" fmla="*/ 62019 h 502838"/>
                <a:gd name="connsiteX0" fmla="*/ 63868 w 187016"/>
                <a:gd name="connsiteY0" fmla="*/ 63996 h 504815"/>
                <a:gd name="connsiteX1" fmla="*/ 113073 w 187016"/>
                <a:gd name="connsiteY1" fmla="*/ 439 h 504815"/>
                <a:gd name="connsiteX2" fmla="*/ 168429 w 187016"/>
                <a:gd name="connsiteY2" fmla="*/ 49644 h 504815"/>
                <a:gd name="connsiteX3" fmla="*/ 156128 w 187016"/>
                <a:gd name="connsiteY3" fmla="*/ 273119 h 504815"/>
                <a:gd name="connsiteX4" fmla="*/ 186881 w 187016"/>
                <a:gd name="connsiteY4" fmla="*/ 414584 h 504815"/>
                <a:gd name="connsiteX5" fmla="*/ 141776 w 187016"/>
                <a:gd name="connsiteY5" fmla="*/ 365379 h 504815"/>
                <a:gd name="connsiteX6" fmla="*/ 162278 w 187016"/>
                <a:gd name="connsiteY6" fmla="*/ 492493 h 504815"/>
                <a:gd name="connsiteX7" fmla="*/ 117173 w 187016"/>
                <a:gd name="connsiteY7" fmla="*/ 396132 h 504815"/>
                <a:gd name="connsiteX8" fmla="*/ 113073 w 187016"/>
                <a:gd name="connsiteY8" fmla="*/ 504794 h 504815"/>
                <a:gd name="connsiteX9" fmla="*/ 86420 w 187016"/>
                <a:gd name="connsiteY9" fmla="*/ 406383 h 504815"/>
                <a:gd name="connsiteX10" fmla="*/ 59767 w 187016"/>
                <a:gd name="connsiteY10" fmla="*/ 502744 h 504815"/>
                <a:gd name="connsiteX11" fmla="*/ 53616 w 187016"/>
                <a:gd name="connsiteY11" fmla="*/ 404333 h 504815"/>
                <a:gd name="connsiteX12" fmla="*/ 311 w 187016"/>
                <a:gd name="connsiteY12" fmla="*/ 435086 h 504815"/>
                <a:gd name="connsiteX13" fmla="*/ 33114 w 187016"/>
                <a:gd name="connsiteY13" fmla="*/ 357178 h 504815"/>
                <a:gd name="connsiteX14" fmla="*/ 63868 w 187016"/>
                <a:gd name="connsiteY14" fmla="*/ 305922 h 504815"/>
                <a:gd name="connsiteX15" fmla="*/ 63868 w 187016"/>
                <a:gd name="connsiteY15" fmla="*/ 63996 h 504815"/>
                <a:gd name="connsiteX0" fmla="*/ 57718 w 187016"/>
                <a:gd name="connsiteY0" fmla="*/ 53366 h 504437"/>
                <a:gd name="connsiteX1" fmla="*/ 113073 w 187016"/>
                <a:gd name="connsiteY1" fmla="*/ 61 h 504437"/>
                <a:gd name="connsiteX2" fmla="*/ 168429 w 187016"/>
                <a:gd name="connsiteY2" fmla="*/ 49266 h 504437"/>
                <a:gd name="connsiteX3" fmla="*/ 156128 w 187016"/>
                <a:gd name="connsiteY3" fmla="*/ 272741 h 504437"/>
                <a:gd name="connsiteX4" fmla="*/ 186881 w 187016"/>
                <a:gd name="connsiteY4" fmla="*/ 414206 h 504437"/>
                <a:gd name="connsiteX5" fmla="*/ 141776 w 187016"/>
                <a:gd name="connsiteY5" fmla="*/ 365001 h 504437"/>
                <a:gd name="connsiteX6" fmla="*/ 162278 w 187016"/>
                <a:gd name="connsiteY6" fmla="*/ 492115 h 504437"/>
                <a:gd name="connsiteX7" fmla="*/ 117173 w 187016"/>
                <a:gd name="connsiteY7" fmla="*/ 395754 h 504437"/>
                <a:gd name="connsiteX8" fmla="*/ 113073 w 187016"/>
                <a:gd name="connsiteY8" fmla="*/ 504416 h 504437"/>
                <a:gd name="connsiteX9" fmla="*/ 86420 w 187016"/>
                <a:gd name="connsiteY9" fmla="*/ 406005 h 504437"/>
                <a:gd name="connsiteX10" fmla="*/ 59767 w 187016"/>
                <a:gd name="connsiteY10" fmla="*/ 502366 h 504437"/>
                <a:gd name="connsiteX11" fmla="*/ 53616 w 187016"/>
                <a:gd name="connsiteY11" fmla="*/ 403955 h 504437"/>
                <a:gd name="connsiteX12" fmla="*/ 311 w 187016"/>
                <a:gd name="connsiteY12" fmla="*/ 434708 h 504437"/>
                <a:gd name="connsiteX13" fmla="*/ 33114 w 187016"/>
                <a:gd name="connsiteY13" fmla="*/ 356800 h 504437"/>
                <a:gd name="connsiteX14" fmla="*/ 63868 w 187016"/>
                <a:gd name="connsiteY14" fmla="*/ 305544 h 504437"/>
                <a:gd name="connsiteX15" fmla="*/ 57718 w 187016"/>
                <a:gd name="connsiteY15" fmla="*/ 53366 h 5044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7014"/>
                <a:gd name="connsiteY0" fmla="*/ 53866 h 504937"/>
                <a:gd name="connsiteX1" fmla="*/ 113073 w 187014"/>
                <a:gd name="connsiteY1" fmla="*/ 561 h 504937"/>
                <a:gd name="connsiteX2" fmla="*/ 170479 w 187014"/>
                <a:gd name="connsiteY2" fmla="*/ 43615 h 504937"/>
                <a:gd name="connsiteX3" fmla="*/ 156128 w 187014"/>
                <a:gd name="connsiteY3" fmla="*/ 273241 h 504937"/>
                <a:gd name="connsiteX4" fmla="*/ 186881 w 187014"/>
                <a:gd name="connsiteY4" fmla="*/ 414706 h 504937"/>
                <a:gd name="connsiteX5" fmla="*/ 141776 w 187014"/>
                <a:gd name="connsiteY5" fmla="*/ 365501 h 504937"/>
                <a:gd name="connsiteX6" fmla="*/ 162278 w 187014"/>
                <a:gd name="connsiteY6" fmla="*/ 492615 h 504937"/>
                <a:gd name="connsiteX7" fmla="*/ 117173 w 187014"/>
                <a:gd name="connsiteY7" fmla="*/ 396254 h 504937"/>
                <a:gd name="connsiteX8" fmla="*/ 113073 w 187014"/>
                <a:gd name="connsiteY8" fmla="*/ 504916 h 504937"/>
                <a:gd name="connsiteX9" fmla="*/ 86420 w 187014"/>
                <a:gd name="connsiteY9" fmla="*/ 406505 h 504937"/>
                <a:gd name="connsiteX10" fmla="*/ 59767 w 187014"/>
                <a:gd name="connsiteY10" fmla="*/ 502866 h 504937"/>
                <a:gd name="connsiteX11" fmla="*/ 53616 w 187014"/>
                <a:gd name="connsiteY11" fmla="*/ 404455 h 504937"/>
                <a:gd name="connsiteX12" fmla="*/ 311 w 187014"/>
                <a:gd name="connsiteY12" fmla="*/ 435208 h 504937"/>
                <a:gd name="connsiteX13" fmla="*/ 33114 w 187014"/>
                <a:gd name="connsiteY13" fmla="*/ 357300 h 504937"/>
                <a:gd name="connsiteX14" fmla="*/ 63868 w 187014"/>
                <a:gd name="connsiteY14" fmla="*/ 306044 h 504937"/>
                <a:gd name="connsiteX15" fmla="*/ 57718 w 187014"/>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37"/>
                <a:gd name="connsiteX1" fmla="*/ 113073 w 189311"/>
                <a:gd name="connsiteY1" fmla="*/ 561 h 504937"/>
                <a:gd name="connsiteX2" fmla="*/ 170479 w 189311"/>
                <a:gd name="connsiteY2" fmla="*/ 43615 h 504937"/>
                <a:gd name="connsiteX3" fmla="*/ 156128 w 189311"/>
                <a:gd name="connsiteY3" fmla="*/ 273241 h 504937"/>
                <a:gd name="connsiteX4" fmla="*/ 186881 w 189311"/>
                <a:gd name="connsiteY4" fmla="*/ 414706 h 504937"/>
                <a:gd name="connsiteX5" fmla="*/ 141776 w 189311"/>
                <a:gd name="connsiteY5" fmla="*/ 365501 h 504937"/>
                <a:gd name="connsiteX6" fmla="*/ 162278 w 189311"/>
                <a:gd name="connsiteY6" fmla="*/ 492615 h 504937"/>
                <a:gd name="connsiteX7" fmla="*/ 117173 w 189311"/>
                <a:gd name="connsiteY7" fmla="*/ 396254 h 504937"/>
                <a:gd name="connsiteX8" fmla="*/ 113073 w 189311"/>
                <a:gd name="connsiteY8" fmla="*/ 504916 h 504937"/>
                <a:gd name="connsiteX9" fmla="*/ 86420 w 189311"/>
                <a:gd name="connsiteY9" fmla="*/ 406505 h 504937"/>
                <a:gd name="connsiteX10" fmla="*/ 59767 w 189311"/>
                <a:gd name="connsiteY10" fmla="*/ 502866 h 504937"/>
                <a:gd name="connsiteX11" fmla="*/ 53616 w 189311"/>
                <a:gd name="connsiteY11" fmla="*/ 404455 h 504937"/>
                <a:gd name="connsiteX12" fmla="*/ 311 w 189311"/>
                <a:gd name="connsiteY12" fmla="*/ 435208 h 504937"/>
                <a:gd name="connsiteX13" fmla="*/ 33114 w 189311"/>
                <a:gd name="connsiteY13" fmla="*/ 357300 h 504937"/>
                <a:gd name="connsiteX14" fmla="*/ 63868 w 189311"/>
                <a:gd name="connsiteY14" fmla="*/ 306044 h 504937"/>
                <a:gd name="connsiteX15" fmla="*/ 57718 w 189311"/>
                <a:gd name="connsiteY15" fmla="*/ 53866 h 504937"/>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9767 w 189311"/>
                <a:gd name="connsiteY10" fmla="*/ 5028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57718 w 189311"/>
                <a:gd name="connsiteY0" fmla="*/ 53866 h 504917"/>
                <a:gd name="connsiteX1" fmla="*/ 113073 w 189311"/>
                <a:gd name="connsiteY1" fmla="*/ 561 h 504917"/>
                <a:gd name="connsiteX2" fmla="*/ 170479 w 189311"/>
                <a:gd name="connsiteY2" fmla="*/ 43615 h 504917"/>
                <a:gd name="connsiteX3" fmla="*/ 156128 w 189311"/>
                <a:gd name="connsiteY3" fmla="*/ 273241 h 504917"/>
                <a:gd name="connsiteX4" fmla="*/ 186881 w 189311"/>
                <a:gd name="connsiteY4" fmla="*/ 414706 h 504917"/>
                <a:gd name="connsiteX5" fmla="*/ 141776 w 189311"/>
                <a:gd name="connsiteY5" fmla="*/ 365501 h 504917"/>
                <a:gd name="connsiteX6" fmla="*/ 162278 w 189311"/>
                <a:gd name="connsiteY6" fmla="*/ 492615 h 504917"/>
                <a:gd name="connsiteX7" fmla="*/ 117173 w 189311"/>
                <a:gd name="connsiteY7" fmla="*/ 396254 h 504917"/>
                <a:gd name="connsiteX8" fmla="*/ 113073 w 189311"/>
                <a:gd name="connsiteY8" fmla="*/ 504916 h 504917"/>
                <a:gd name="connsiteX9" fmla="*/ 86420 w 189311"/>
                <a:gd name="connsiteY9" fmla="*/ 406505 h 504917"/>
                <a:gd name="connsiteX10" fmla="*/ 70019 w 189311"/>
                <a:gd name="connsiteY10" fmla="*/ 504917 h 504917"/>
                <a:gd name="connsiteX11" fmla="*/ 53616 w 189311"/>
                <a:gd name="connsiteY11" fmla="*/ 404455 h 504917"/>
                <a:gd name="connsiteX12" fmla="*/ 311 w 189311"/>
                <a:gd name="connsiteY12" fmla="*/ 435208 h 504917"/>
                <a:gd name="connsiteX13" fmla="*/ 33114 w 189311"/>
                <a:gd name="connsiteY13" fmla="*/ 357300 h 504917"/>
                <a:gd name="connsiteX14" fmla="*/ 63868 w 189311"/>
                <a:gd name="connsiteY14" fmla="*/ 306044 h 504917"/>
                <a:gd name="connsiteX15" fmla="*/ 57718 w 189311"/>
                <a:gd name="connsiteY15" fmla="*/ 53866 h 504917"/>
                <a:gd name="connsiteX0" fmla="*/ 57718 w 189311"/>
                <a:gd name="connsiteY0" fmla="*/ 53866 h 504958"/>
                <a:gd name="connsiteX1" fmla="*/ 113073 w 189311"/>
                <a:gd name="connsiteY1" fmla="*/ 561 h 504958"/>
                <a:gd name="connsiteX2" fmla="*/ 170479 w 189311"/>
                <a:gd name="connsiteY2" fmla="*/ 43615 h 504958"/>
                <a:gd name="connsiteX3" fmla="*/ 156128 w 189311"/>
                <a:gd name="connsiteY3" fmla="*/ 273241 h 504958"/>
                <a:gd name="connsiteX4" fmla="*/ 186881 w 189311"/>
                <a:gd name="connsiteY4" fmla="*/ 414706 h 504958"/>
                <a:gd name="connsiteX5" fmla="*/ 141776 w 189311"/>
                <a:gd name="connsiteY5" fmla="*/ 365501 h 504958"/>
                <a:gd name="connsiteX6" fmla="*/ 162278 w 189311"/>
                <a:gd name="connsiteY6" fmla="*/ 492615 h 504958"/>
                <a:gd name="connsiteX7" fmla="*/ 117173 w 189311"/>
                <a:gd name="connsiteY7" fmla="*/ 396254 h 504958"/>
                <a:gd name="connsiteX8" fmla="*/ 113073 w 189311"/>
                <a:gd name="connsiteY8" fmla="*/ 504916 h 504958"/>
                <a:gd name="connsiteX9" fmla="*/ 86420 w 189311"/>
                <a:gd name="connsiteY9" fmla="*/ 406505 h 504958"/>
                <a:gd name="connsiteX10" fmla="*/ 70019 w 189311"/>
                <a:gd name="connsiteY10" fmla="*/ 504917 h 504958"/>
                <a:gd name="connsiteX11" fmla="*/ 53616 w 189311"/>
                <a:gd name="connsiteY11" fmla="*/ 404455 h 504958"/>
                <a:gd name="connsiteX12" fmla="*/ 311 w 189311"/>
                <a:gd name="connsiteY12" fmla="*/ 435208 h 504958"/>
                <a:gd name="connsiteX13" fmla="*/ 33114 w 189311"/>
                <a:gd name="connsiteY13" fmla="*/ 357300 h 504958"/>
                <a:gd name="connsiteX14" fmla="*/ 63868 w 189311"/>
                <a:gd name="connsiteY14" fmla="*/ 306044 h 504958"/>
                <a:gd name="connsiteX15" fmla="*/ 57718 w 189311"/>
                <a:gd name="connsiteY15" fmla="*/ 53866 h 504958"/>
                <a:gd name="connsiteX0" fmla="*/ 57718 w 189311"/>
                <a:gd name="connsiteY0" fmla="*/ 53866 h 504916"/>
                <a:gd name="connsiteX1" fmla="*/ 113073 w 189311"/>
                <a:gd name="connsiteY1" fmla="*/ 561 h 504916"/>
                <a:gd name="connsiteX2" fmla="*/ 170479 w 189311"/>
                <a:gd name="connsiteY2" fmla="*/ 43615 h 504916"/>
                <a:gd name="connsiteX3" fmla="*/ 156128 w 189311"/>
                <a:gd name="connsiteY3" fmla="*/ 273241 h 504916"/>
                <a:gd name="connsiteX4" fmla="*/ 186881 w 189311"/>
                <a:gd name="connsiteY4" fmla="*/ 414706 h 504916"/>
                <a:gd name="connsiteX5" fmla="*/ 141776 w 189311"/>
                <a:gd name="connsiteY5" fmla="*/ 365501 h 504916"/>
                <a:gd name="connsiteX6" fmla="*/ 162278 w 189311"/>
                <a:gd name="connsiteY6" fmla="*/ 492615 h 504916"/>
                <a:gd name="connsiteX7" fmla="*/ 117173 w 189311"/>
                <a:gd name="connsiteY7" fmla="*/ 396254 h 504916"/>
                <a:gd name="connsiteX8" fmla="*/ 113073 w 189311"/>
                <a:gd name="connsiteY8" fmla="*/ 504916 h 504916"/>
                <a:gd name="connsiteX9" fmla="*/ 86420 w 189311"/>
                <a:gd name="connsiteY9" fmla="*/ 406505 h 504916"/>
                <a:gd name="connsiteX10" fmla="*/ 55667 w 189311"/>
                <a:gd name="connsiteY10" fmla="*/ 498766 h 504916"/>
                <a:gd name="connsiteX11" fmla="*/ 53616 w 189311"/>
                <a:gd name="connsiteY11" fmla="*/ 404455 h 504916"/>
                <a:gd name="connsiteX12" fmla="*/ 311 w 189311"/>
                <a:gd name="connsiteY12" fmla="*/ 435208 h 504916"/>
                <a:gd name="connsiteX13" fmla="*/ 33114 w 189311"/>
                <a:gd name="connsiteY13" fmla="*/ 357300 h 504916"/>
                <a:gd name="connsiteX14" fmla="*/ 63868 w 189311"/>
                <a:gd name="connsiteY14" fmla="*/ 306044 h 504916"/>
                <a:gd name="connsiteX15" fmla="*/ 57718 w 189311"/>
                <a:gd name="connsiteY15" fmla="*/ 53866 h 504916"/>
                <a:gd name="connsiteX0" fmla="*/ 62647 w 194240"/>
                <a:gd name="connsiteY0" fmla="*/ 53866 h 504916"/>
                <a:gd name="connsiteX1" fmla="*/ 118002 w 194240"/>
                <a:gd name="connsiteY1" fmla="*/ 561 h 504916"/>
                <a:gd name="connsiteX2" fmla="*/ 175408 w 194240"/>
                <a:gd name="connsiteY2" fmla="*/ 43615 h 504916"/>
                <a:gd name="connsiteX3" fmla="*/ 161057 w 194240"/>
                <a:gd name="connsiteY3" fmla="*/ 273241 h 504916"/>
                <a:gd name="connsiteX4" fmla="*/ 191810 w 194240"/>
                <a:gd name="connsiteY4" fmla="*/ 414706 h 504916"/>
                <a:gd name="connsiteX5" fmla="*/ 146705 w 194240"/>
                <a:gd name="connsiteY5" fmla="*/ 365501 h 504916"/>
                <a:gd name="connsiteX6" fmla="*/ 167207 w 194240"/>
                <a:gd name="connsiteY6" fmla="*/ 492615 h 504916"/>
                <a:gd name="connsiteX7" fmla="*/ 122102 w 194240"/>
                <a:gd name="connsiteY7" fmla="*/ 396254 h 504916"/>
                <a:gd name="connsiteX8" fmla="*/ 118002 w 194240"/>
                <a:gd name="connsiteY8" fmla="*/ 504916 h 504916"/>
                <a:gd name="connsiteX9" fmla="*/ 91349 w 194240"/>
                <a:gd name="connsiteY9" fmla="*/ 406505 h 504916"/>
                <a:gd name="connsiteX10" fmla="*/ 60596 w 194240"/>
                <a:gd name="connsiteY10" fmla="*/ 498766 h 504916"/>
                <a:gd name="connsiteX11" fmla="*/ 58545 w 194240"/>
                <a:gd name="connsiteY11" fmla="*/ 404455 h 504916"/>
                <a:gd name="connsiteX12" fmla="*/ 5240 w 194240"/>
                <a:gd name="connsiteY12" fmla="*/ 435208 h 504916"/>
                <a:gd name="connsiteX13" fmla="*/ 38043 w 194240"/>
                <a:gd name="connsiteY13" fmla="*/ 357300 h 504916"/>
                <a:gd name="connsiteX14" fmla="*/ 68797 w 194240"/>
                <a:gd name="connsiteY14" fmla="*/ 306044 h 504916"/>
                <a:gd name="connsiteX15" fmla="*/ 62647 w 194240"/>
                <a:gd name="connsiteY15" fmla="*/ 53866 h 504916"/>
                <a:gd name="connsiteX0" fmla="*/ 55316 w 186909"/>
                <a:gd name="connsiteY0" fmla="*/ 53866 h 504916"/>
                <a:gd name="connsiteX1" fmla="*/ 110671 w 186909"/>
                <a:gd name="connsiteY1" fmla="*/ 561 h 504916"/>
                <a:gd name="connsiteX2" fmla="*/ 168077 w 186909"/>
                <a:gd name="connsiteY2" fmla="*/ 43615 h 504916"/>
                <a:gd name="connsiteX3" fmla="*/ 153726 w 186909"/>
                <a:gd name="connsiteY3" fmla="*/ 273241 h 504916"/>
                <a:gd name="connsiteX4" fmla="*/ 184479 w 186909"/>
                <a:gd name="connsiteY4" fmla="*/ 414706 h 504916"/>
                <a:gd name="connsiteX5" fmla="*/ 139374 w 186909"/>
                <a:gd name="connsiteY5" fmla="*/ 365501 h 504916"/>
                <a:gd name="connsiteX6" fmla="*/ 159876 w 186909"/>
                <a:gd name="connsiteY6" fmla="*/ 492615 h 504916"/>
                <a:gd name="connsiteX7" fmla="*/ 114771 w 186909"/>
                <a:gd name="connsiteY7" fmla="*/ 396254 h 504916"/>
                <a:gd name="connsiteX8" fmla="*/ 110671 w 186909"/>
                <a:gd name="connsiteY8" fmla="*/ 504916 h 504916"/>
                <a:gd name="connsiteX9" fmla="*/ 84018 w 186909"/>
                <a:gd name="connsiteY9" fmla="*/ 406505 h 504916"/>
                <a:gd name="connsiteX10" fmla="*/ 53265 w 186909"/>
                <a:gd name="connsiteY10" fmla="*/ 498766 h 504916"/>
                <a:gd name="connsiteX11" fmla="*/ 51214 w 186909"/>
                <a:gd name="connsiteY11" fmla="*/ 404455 h 504916"/>
                <a:gd name="connsiteX12" fmla="*/ 6110 w 186909"/>
                <a:gd name="connsiteY12" fmla="*/ 420856 h 504916"/>
                <a:gd name="connsiteX13" fmla="*/ 30712 w 186909"/>
                <a:gd name="connsiteY13" fmla="*/ 357300 h 504916"/>
                <a:gd name="connsiteX14" fmla="*/ 61466 w 186909"/>
                <a:gd name="connsiteY14" fmla="*/ 306044 h 504916"/>
                <a:gd name="connsiteX15" fmla="*/ 55316 w 186909"/>
                <a:gd name="connsiteY15" fmla="*/ 53866 h 504916"/>
                <a:gd name="connsiteX0" fmla="*/ 49504 w 181097"/>
                <a:gd name="connsiteY0" fmla="*/ 53866 h 504916"/>
                <a:gd name="connsiteX1" fmla="*/ 104859 w 181097"/>
                <a:gd name="connsiteY1" fmla="*/ 561 h 504916"/>
                <a:gd name="connsiteX2" fmla="*/ 162265 w 181097"/>
                <a:gd name="connsiteY2" fmla="*/ 43615 h 504916"/>
                <a:gd name="connsiteX3" fmla="*/ 147914 w 181097"/>
                <a:gd name="connsiteY3" fmla="*/ 273241 h 504916"/>
                <a:gd name="connsiteX4" fmla="*/ 178667 w 181097"/>
                <a:gd name="connsiteY4" fmla="*/ 414706 h 504916"/>
                <a:gd name="connsiteX5" fmla="*/ 133562 w 181097"/>
                <a:gd name="connsiteY5" fmla="*/ 365501 h 504916"/>
                <a:gd name="connsiteX6" fmla="*/ 154064 w 181097"/>
                <a:gd name="connsiteY6" fmla="*/ 492615 h 504916"/>
                <a:gd name="connsiteX7" fmla="*/ 108959 w 181097"/>
                <a:gd name="connsiteY7" fmla="*/ 396254 h 504916"/>
                <a:gd name="connsiteX8" fmla="*/ 104859 w 181097"/>
                <a:gd name="connsiteY8" fmla="*/ 504916 h 504916"/>
                <a:gd name="connsiteX9" fmla="*/ 78206 w 181097"/>
                <a:gd name="connsiteY9" fmla="*/ 406505 h 504916"/>
                <a:gd name="connsiteX10" fmla="*/ 47453 w 181097"/>
                <a:gd name="connsiteY10" fmla="*/ 498766 h 504916"/>
                <a:gd name="connsiteX11" fmla="*/ 41301 w 181097"/>
                <a:gd name="connsiteY11" fmla="*/ 400354 h 504916"/>
                <a:gd name="connsiteX12" fmla="*/ 298 w 181097"/>
                <a:gd name="connsiteY12" fmla="*/ 420856 h 504916"/>
                <a:gd name="connsiteX13" fmla="*/ 24900 w 181097"/>
                <a:gd name="connsiteY13" fmla="*/ 357300 h 504916"/>
                <a:gd name="connsiteX14" fmla="*/ 55654 w 181097"/>
                <a:gd name="connsiteY14" fmla="*/ 306044 h 504916"/>
                <a:gd name="connsiteX15" fmla="*/ 49504 w 181097"/>
                <a:gd name="connsiteY15" fmla="*/ 53866 h 504916"/>
                <a:gd name="connsiteX0" fmla="*/ 52664 w 184257"/>
                <a:gd name="connsiteY0" fmla="*/ 53866 h 504916"/>
                <a:gd name="connsiteX1" fmla="*/ 108019 w 184257"/>
                <a:gd name="connsiteY1" fmla="*/ 561 h 504916"/>
                <a:gd name="connsiteX2" fmla="*/ 165425 w 184257"/>
                <a:gd name="connsiteY2" fmla="*/ 43615 h 504916"/>
                <a:gd name="connsiteX3" fmla="*/ 151074 w 184257"/>
                <a:gd name="connsiteY3" fmla="*/ 273241 h 504916"/>
                <a:gd name="connsiteX4" fmla="*/ 181827 w 184257"/>
                <a:gd name="connsiteY4" fmla="*/ 414706 h 504916"/>
                <a:gd name="connsiteX5" fmla="*/ 136722 w 184257"/>
                <a:gd name="connsiteY5" fmla="*/ 365501 h 504916"/>
                <a:gd name="connsiteX6" fmla="*/ 157224 w 184257"/>
                <a:gd name="connsiteY6" fmla="*/ 492615 h 504916"/>
                <a:gd name="connsiteX7" fmla="*/ 112119 w 184257"/>
                <a:gd name="connsiteY7" fmla="*/ 396254 h 504916"/>
                <a:gd name="connsiteX8" fmla="*/ 108019 w 184257"/>
                <a:gd name="connsiteY8" fmla="*/ 504916 h 504916"/>
                <a:gd name="connsiteX9" fmla="*/ 81366 w 184257"/>
                <a:gd name="connsiteY9" fmla="*/ 406505 h 504916"/>
                <a:gd name="connsiteX10" fmla="*/ 50613 w 184257"/>
                <a:gd name="connsiteY10" fmla="*/ 498766 h 504916"/>
                <a:gd name="connsiteX11" fmla="*/ 44461 w 184257"/>
                <a:gd name="connsiteY11" fmla="*/ 400354 h 504916"/>
                <a:gd name="connsiteX12" fmla="*/ 3458 w 184257"/>
                <a:gd name="connsiteY12" fmla="*/ 420856 h 504916"/>
                <a:gd name="connsiteX13" fmla="*/ 28060 w 184257"/>
                <a:gd name="connsiteY13" fmla="*/ 357300 h 504916"/>
                <a:gd name="connsiteX14" fmla="*/ 58814 w 184257"/>
                <a:gd name="connsiteY14" fmla="*/ 306044 h 504916"/>
                <a:gd name="connsiteX15" fmla="*/ 52664 w 184257"/>
                <a:gd name="connsiteY15" fmla="*/ 53866 h 504916"/>
                <a:gd name="connsiteX0" fmla="*/ 52664 w 181873"/>
                <a:gd name="connsiteY0" fmla="*/ 53866 h 504916"/>
                <a:gd name="connsiteX1" fmla="*/ 108019 w 181873"/>
                <a:gd name="connsiteY1" fmla="*/ 561 h 504916"/>
                <a:gd name="connsiteX2" fmla="*/ 165425 w 181873"/>
                <a:gd name="connsiteY2" fmla="*/ 43615 h 504916"/>
                <a:gd name="connsiteX3" fmla="*/ 151074 w 181873"/>
                <a:gd name="connsiteY3" fmla="*/ 273241 h 504916"/>
                <a:gd name="connsiteX4" fmla="*/ 181827 w 181873"/>
                <a:gd name="connsiteY4" fmla="*/ 414706 h 504916"/>
                <a:gd name="connsiteX5" fmla="*/ 142873 w 181873"/>
                <a:gd name="connsiteY5" fmla="*/ 377802 h 504916"/>
                <a:gd name="connsiteX6" fmla="*/ 157224 w 181873"/>
                <a:gd name="connsiteY6" fmla="*/ 492615 h 504916"/>
                <a:gd name="connsiteX7" fmla="*/ 112119 w 181873"/>
                <a:gd name="connsiteY7" fmla="*/ 396254 h 504916"/>
                <a:gd name="connsiteX8" fmla="*/ 108019 w 181873"/>
                <a:gd name="connsiteY8" fmla="*/ 504916 h 504916"/>
                <a:gd name="connsiteX9" fmla="*/ 81366 w 181873"/>
                <a:gd name="connsiteY9" fmla="*/ 406505 h 504916"/>
                <a:gd name="connsiteX10" fmla="*/ 50613 w 181873"/>
                <a:gd name="connsiteY10" fmla="*/ 498766 h 504916"/>
                <a:gd name="connsiteX11" fmla="*/ 44461 w 181873"/>
                <a:gd name="connsiteY11" fmla="*/ 400354 h 504916"/>
                <a:gd name="connsiteX12" fmla="*/ 3458 w 181873"/>
                <a:gd name="connsiteY12" fmla="*/ 420856 h 504916"/>
                <a:gd name="connsiteX13" fmla="*/ 28060 w 181873"/>
                <a:gd name="connsiteY13" fmla="*/ 357300 h 504916"/>
                <a:gd name="connsiteX14" fmla="*/ 58814 w 181873"/>
                <a:gd name="connsiteY14" fmla="*/ 306044 h 504916"/>
                <a:gd name="connsiteX15" fmla="*/ 52664 w 181873"/>
                <a:gd name="connsiteY15" fmla="*/ 53866 h 504916"/>
                <a:gd name="connsiteX0" fmla="*/ 52664 w 181839"/>
                <a:gd name="connsiteY0" fmla="*/ 53866 h 504916"/>
                <a:gd name="connsiteX1" fmla="*/ 108019 w 181839"/>
                <a:gd name="connsiteY1" fmla="*/ 561 h 504916"/>
                <a:gd name="connsiteX2" fmla="*/ 165425 w 181839"/>
                <a:gd name="connsiteY2" fmla="*/ 43615 h 504916"/>
                <a:gd name="connsiteX3" fmla="*/ 151074 w 181839"/>
                <a:gd name="connsiteY3" fmla="*/ 273241 h 504916"/>
                <a:gd name="connsiteX4" fmla="*/ 181827 w 181839"/>
                <a:gd name="connsiteY4" fmla="*/ 414706 h 504916"/>
                <a:gd name="connsiteX5" fmla="*/ 146973 w 181839"/>
                <a:gd name="connsiteY5" fmla="*/ 386003 h 504916"/>
                <a:gd name="connsiteX6" fmla="*/ 157224 w 181839"/>
                <a:gd name="connsiteY6" fmla="*/ 492615 h 504916"/>
                <a:gd name="connsiteX7" fmla="*/ 112119 w 181839"/>
                <a:gd name="connsiteY7" fmla="*/ 396254 h 504916"/>
                <a:gd name="connsiteX8" fmla="*/ 108019 w 181839"/>
                <a:gd name="connsiteY8" fmla="*/ 504916 h 504916"/>
                <a:gd name="connsiteX9" fmla="*/ 81366 w 181839"/>
                <a:gd name="connsiteY9" fmla="*/ 406505 h 504916"/>
                <a:gd name="connsiteX10" fmla="*/ 50613 w 181839"/>
                <a:gd name="connsiteY10" fmla="*/ 498766 h 504916"/>
                <a:gd name="connsiteX11" fmla="*/ 44461 w 181839"/>
                <a:gd name="connsiteY11" fmla="*/ 400354 h 504916"/>
                <a:gd name="connsiteX12" fmla="*/ 3458 w 181839"/>
                <a:gd name="connsiteY12" fmla="*/ 420856 h 504916"/>
                <a:gd name="connsiteX13" fmla="*/ 28060 w 181839"/>
                <a:gd name="connsiteY13" fmla="*/ 357300 h 504916"/>
                <a:gd name="connsiteX14" fmla="*/ 58814 w 181839"/>
                <a:gd name="connsiteY14" fmla="*/ 306044 h 504916"/>
                <a:gd name="connsiteX15" fmla="*/ 52664 w 181839"/>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306044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8814 w 183758"/>
                <a:gd name="connsiteY14" fmla="*/ 270875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4906 w 183758"/>
                <a:gd name="connsiteY14" fmla="*/ 3040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3866 h 504916"/>
                <a:gd name="connsiteX1" fmla="*/ 108019 w 183758"/>
                <a:gd name="connsiteY1" fmla="*/ 561 h 504916"/>
                <a:gd name="connsiteX2" fmla="*/ 165425 w 183758"/>
                <a:gd name="connsiteY2" fmla="*/ 43615 h 504916"/>
                <a:gd name="connsiteX3" fmla="*/ 151074 w 183758"/>
                <a:gd name="connsiteY3" fmla="*/ 273241 h 504916"/>
                <a:gd name="connsiteX4" fmla="*/ 181827 w 183758"/>
                <a:gd name="connsiteY4" fmla="*/ 414706 h 504916"/>
                <a:gd name="connsiteX5" fmla="*/ 146973 w 183758"/>
                <a:gd name="connsiteY5" fmla="*/ 386003 h 504916"/>
                <a:gd name="connsiteX6" fmla="*/ 157224 w 183758"/>
                <a:gd name="connsiteY6" fmla="*/ 492615 h 504916"/>
                <a:gd name="connsiteX7" fmla="*/ 112119 w 183758"/>
                <a:gd name="connsiteY7" fmla="*/ 396254 h 504916"/>
                <a:gd name="connsiteX8" fmla="*/ 108019 w 183758"/>
                <a:gd name="connsiteY8" fmla="*/ 504916 h 504916"/>
                <a:gd name="connsiteX9" fmla="*/ 81366 w 183758"/>
                <a:gd name="connsiteY9" fmla="*/ 406505 h 504916"/>
                <a:gd name="connsiteX10" fmla="*/ 50613 w 183758"/>
                <a:gd name="connsiteY10" fmla="*/ 498766 h 504916"/>
                <a:gd name="connsiteX11" fmla="*/ 44461 w 183758"/>
                <a:gd name="connsiteY11" fmla="*/ 400354 h 504916"/>
                <a:gd name="connsiteX12" fmla="*/ 3458 w 183758"/>
                <a:gd name="connsiteY12" fmla="*/ 420856 h 504916"/>
                <a:gd name="connsiteX13" fmla="*/ 28060 w 183758"/>
                <a:gd name="connsiteY13" fmla="*/ 357300 h 504916"/>
                <a:gd name="connsiteX14" fmla="*/ 56860 w 183758"/>
                <a:gd name="connsiteY14" fmla="*/ 227890 h 504916"/>
                <a:gd name="connsiteX15" fmla="*/ 52664 w 183758"/>
                <a:gd name="connsiteY15" fmla="*/ 53866 h 504916"/>
                <a:gd name="connsiteX0" fmla="*/ 52664 w 183758"/>
                <a:gd name="connsiteY0" fmla="*/ 59467 h 510517"/>
                <a:gd name="connsiteX1" fmla="*/ 100203 w 183758"/>
                <a:gd name="connsiteY1" fmla="*/ 301 h 510517"/>
                <a:gd name="connsiteX2" fmla="*/ 165425 w 183758"/>
                <a:gd name="connsiteY2" fmla="*/ 49216 h 510517"/>
                <a:gd name="connsiteX3" fmla="*/ 151074 w 183758"/>
                <a:gd name="connsiteY3" fmla="*/ 278842 h 510517"/>
                <a:gd name="connsiteX4" fmla="*/ 181827 w 183758"/>
                <a:gd name="connsiteY4" fmla="*/ 420307 h 510517"/>
                <a:gd name="connsiteX5" fmla="*/ 146973 w 183758"/>
                <a:gd name="connsiteY5" fmla="*/ 391604 h 510517"/>
                <a:gd name="connsiteX6" fmla="*/ 157224 w 183758"/>
                <a:gd name="connsiteY6" fmla="*/ 498216 h 510517"/>
                <a:gd name="connsiteX7" fmla="*/ 112119 w 183758"/>
                <a:gd name="connsiteY7" fmla="*/ 401855 h 510517"/>
                <a:gd name="connsiteX8" fmla="*/ 108019 w 183758"/>
                <a:gd name="connsiteY8" fmla="*/ 510517 h 510517"/>
                <a:gd name="connsiteX9" fmla="*/ 81366 w 183758"/>
                <a:gd name="connsiteY9" fmla="*/ 412106 h 510517"/>
                <a:gd name="connsiteX10" fmla="*/ 50613 w 183758"/>
                <a:gd name="connsiteY10" fmla="*/ 504367 h 510517"/>
                <a:gd name="connsiteX11" fmla="*/ 44461 w 183758"/>
                <a:gd name="connsiteY11" fmla="*/ 405955 h 510517"/>
                <a:gd name="connsiteX12" fmla="*/ 3458 w 183758"/>
                <a:gd name="connsiteY12" fmla="*/ 426457 h 510517"/>
                <a:gd name="connsiteX13" fmla="*/ 28060 w 183758"/>
                <a:gd name="connsiteY13" fmla="*/ 362901 h 510517"/>
                <a:gd name="connsiteX14" fmla="*/ 56860 w 183758"/>
                <a:gd name="connsiteY14" fmla="*/ 233491 h 510517"/>
                <a:gd name="connsiteX15" fmla="*/ 52664 w 183758"/>
                <a:gd name="connsiteY15" fmla="*/ 59467 h 510517"/>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1838"/>
                <a:gd name="connsiteY0" fmla="*/ 59721 h 510771"/>
                <a:gd name="connsiteX1" fmla="*/ 100203 w 181838"/>
                <a:gd name="connsiteY1" fmla="*/ 555 h 510771"/>
                <a:gd name="connsiteX2" fmla="*/ 165425 w 181838"/>
                <a:gd name="connsiteY2" fmla="*/ 49470 h 510771"/>
                <a:gd name="connsiteX3" fmla="*/ 151074 w 181838"/>
                <a:gd name="connsiteY3" fmla="*/ 310357 h 510771"/>
                <a:gd name="connsiteX4" fmla="*/ 181827 w 181838"/>
                <a:gd name="connsiteY4" fmla="*/ 420561 h 510771"/>
                <a:gd name="connsiteX5" fmla="*/ 146973 w 181838"/>
                <a:gd name="connsiteY5" fmla="*/ 391858 h 510771"/>
                <a:gd name="connsiteX6" fmla="*/ 157224 w 181838"/>
                <a:gd name="connsiteY6" fmla="*/ 498470 h 510771"/>
                <a:gd name="connsiteX7" fmla="*/ 112119 w 181838"/>
                <a:gd name="connsiteY7" fmla="*/ 402109 h 510771"/>
                <a:gd name="connsiteX8" fmla="*/ 108019 w 181838"/>
                <a:gd name="connsiteY8" fmla="*/ 510771 h 510771"/>
                <a:gd name="connsiteX9" fmla="*/ 81366 w 181838"/>
                <a:gd name="connsiteY9" fmla="*/ 412360 h 510771"/>
                <a:gd name="connsiteX10" fmla="*/ 50613 w 181838"/>
                <a:gd name="connsiteY10" fmla="*/ 504621 h 510771"/>
                <a:gd name="connsiteX11" fmla="*/ 44461 w 181838"/>
                <a:gd name="connsiteY11" fmla="*/ 406209 h 510771"/>
                <a:gd name="connsiteX12" fmla="*/ 3458 w 181838"/>
                <a:gd name="connsiteY12" fmla="*/ 426711 h 510771"/>
                <a:gd name="connsiteX13" fmla="*/ 28060 w 181838"/>
                <a:gd name="connsiteY13" fmla="*/ 363155 h 510771"/>
                <a:gd name="connsiteX14" fmla="*/ 56860 w 181838"/>
                <a:gd name="connsiteY14" fmla="*/ 233745 h 510771"/>
                <a:gd name="connsiteX15" fmla="*/ 52664 w 181838"/>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71"/>
                <a:gd name="connsiteX1" fmla="*/ 100203 w 183622"/>
                <a:gd name="connsiteY1" fmla="*/ 555 h 510771"/>
                <a:gd name="connsiteX2" fmla="*/ 165425 w 183622"/>
                <a:gd name="connsiteY2" fmla="*/ 49470 h 510771"/>
                <a:gd name="connsiteX3" fmla="*/ 151074 w 183622"/>
                <a:gd name="connsiteY3" fmla="*/ 310357 h 510771"/>
                <a:gd name="connsiteX4" fmla="*/ 181827 w 183622"/>
                <a:gd name="connsiteY4" fmla="*/ 420561 h 510771"/>
                <a:gd name="connsiteX5" fmla="*/ 146973 w 183622"/>
                <a:gd name="connsiteY5" fmla="*/ 391858 h 510771"/>
                <a:gd name="connsiteX6" fmla="*/ 157224 w 183622"/>
                <a:gd name="connsiteY6" fmla="*/ 498470 h 510771"/>
                <a:gd name="connsiteX7" fmla="*/ 112119 w 183622"/>
                <a:gd name="connsiteY7" fmla="*/ 402109 h 510771"/>
                <a:gd name="connsiteX8" fmla="*/ 108019 w 183622"/>
                <a:gd name="connsiteY8" fmla="*/ 510771 h 510771"/>
                <a:gd name="connsiteX9" fmla="*/ 81366 w 183622"/>
                <a:gd name="connsiteY9" fmla="*/ 412360 h 510771"/>
                <a:gd name="connsiteX10" fmla="*/ 50613 w 183622"/>
                <a:gd name="connsiteY10" fmla="*/ 504621 h 510771"/>
                <a:gd name="connsiteX11" fmla="*/ 44461 w 183622"/>
                <a:gd name="connsiteY11" fmla="*/ 406209 h 510771"/>
                <a:gd name="connsiteX12" fmla="*/ 3458 w 183622"/>
                <a:gd name="connsiteY12" fmla="*/ 426711 h 510771"/>
                <a:gd name="connsiteX13" fmla="*/ 28060 w 183622"/>
                <a:gd name="connsiteY13" fmla="*/ 363155 h 510771"/>
                <a:gd name="connsiteX14" fmla="*/ 56860 w 183622"/>
                <a:gd name="connsiteY14" fmla="*/ 233745 h 510771"/>
                <a:gd name="connsiteX15" fmla="*/ 52664 w 183622"/>
                <a:gd name="connsiteY15" fmla="*/ 59721 h 510771"/>
                <a:gd name="connsiteX0" fmla="*/ 52664 w 183622"/>
                <a:gd name="connsiteY0" fmla="*/ 59721 h 510785"/>
                <a:gd name="connsiteX1" fmla="*/ 100203 w 183622"/>
                <a:gd name="connsiteY1" fmla="*/ 555 h 510785"/>
                <a:gd name="connsiteX2" fmla="*/ 165425 w 183622"/>
                <a:gd name="connsiteY2" fmla="*/ 49470 h 510785"/>
                <a:gd name="connsiteX3" fmla="*/ 151074 w 183622"/>
                <a:gd name="connsiteY3" fmla="*/ 310357 h 510785"/>
                <a:gd name="connsiteX4" fmla="*/ 181827 w 183622"/>
                <a:gd name="connsiteY4" fmla="*/ 420561 h 510785"/>
                <a:gd name="connsiteX5" fmla="*/ 146973 w 183622"/>
                <a:gd name="connsiteY5" fmla="*/ 391858 h 510785"/>
                <a:gd name="connsiteX6" fmla="*/ 157224 w 183622"/>
                <a:gd name="connsiteY6" fmla="*/ 498470 h 510785"/>
                <a:gd name="connsiteX7" fmla="*/ 112119 w 183622"/>
                <a:gd name="connsiteY7" fmla="*/ 402109 h 510785"/>
                <a:gd name="connsiteX8" fmla="*/ 108019 w 183622"/>
                <a:gd name="connsiteY8" fmla="*/ 510771 h 510785"/>
                <a:gd name="connsiteX9" fmla="*/ 77459 w 183622"/>
                <a:gd name="connsiteY9" fmla="*/ 410406 h 510785"/>
                <a:gd name="connsiteX10" fmla="*/ 50613 w 183622"/>
                <a:gd name="connsiteY10" fmla="*/ 504621 h 510785"/>
                <a:gd name="connsiteX11" fmla="*/ 44461 w 183622"/>
                <a:gd name="connsiteY11" fmla="*/ 406209 h 510785"/>
                <a:gd name="connsiteX12" fmla="*/ 3458 w 183622"/>
                <a:gd name="connsiteY12" fmla="*/ 426711 h 510785"/>
                <a:gd name="connsiteX13" fmla="*/ 28060 w 183622"/>
                <a:gd name="connsiteY13" fmla="*/ 363155 h 510785"/>
                <a:gd name="connsiteX14" fmla="*/ 56860 w 183622"/>
                <a:gd name="connsiteY14" fmla="*/ 233745 h 510785"/>
                <a:gd name="connsiteX15" fmla="*/ 52664 w 183622"/>
                <a:gd name="connsiteY15" fmla="*/ 59721 h 510785"/>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59721 h 510814"/>
                <a:gd name="connsiteX1" fmla="*/ 100203 w 183622"/>
                <a:gd name="connsiteY1" fmla="*/ 555 h 510814"/>
                <a:gd name="connsiteX2" fmla="*/ 165425 w 183622"/>
                <a:gd name="connsiteY2" fmla="*/ 49470 h 510814"/>
                <a:gd name="connsiteX3" fmla="*/ 151074 w 183622"/>
                <a:gd name="connsiteY3" fmla="*/ 310357 h 510814"/>
                <a:gd name="connsiteX4" fmla="*/ 181827 w 183622"/>
                <a:gd name="connsiteY4" fmla="*/ 420561 h 510814"/>
                <a:gd name="connsiteX5" fmla="*/ 146973 w 183622"/>
                <a:gd name="connsiteY5" fmla="*/ 391858 h 510814"/>
                <a:gd name="connsiteX6" fmla="*/ 157224 w 183622"/>
                <a:gd name="connsiteY6" fmla="*/ 498470 h 510814"/>
                <a:gd name="connsiteX7" fmla="*/ 112119 w 183622"/>
                <a:gd name="connsiteY7" fmla="*/ 402109 h 510814"/>
                <a:gd name="connsiteX8" fmla="*/ 108019 w 183622"/>
                <a:gd name="connsiteY8" fmla="*/ 510771 h 510814"/>
                <a:gd name="connsiteX9" fmla="*/ 77459 w 183622"/>
                <a:gd name="connsiteY9" fmla="*/ 410406 h 510814"/>
                <a:gd name="connsiteX10" fmla="*/ 50613 w 183622"/>
                <a:gd name="connsiteY10" fmla="*/ 504621 h 510814"/>
                <a:gd name="connsiteX11" fmla="*/ 44461 w 183622"/>
                <a:gd name="connsiteY11" fmla="*/ 406209 h 510814"/>
                <a:gd name="connsiteX12" fmla="*/ 3458 w 183622"/>
                <a:gd name="connsiteY12" fmla="*/ 426711 h 510814"/>
                <a:gd name="connsiteX13" fmla="*/ 28060 w 183622"/>
                <a:gd name="connsiteY13" fmla="*/ 363155 h 510814"/>
                <a:gd name="connsiteX14" fmla="*/ 56860 w 183622"/>
                <a:gd name="connsiteY14" fmla="*/ 233745 h 510814"/>
                <a:gd name="connsiteX15" fmla="*/ 52664 w 183622"/>
                <a:gd name="connsiteY15" fmla="*/ 59721 h 510814"/>
                <a:gd name="connsiteX0" fmla="*/ 52664 w 183622"/>
                <a:gd name="connsiteY0" fmla="*/ 94408 h 545501"/>
                <a:gd name="connsiteX1" fmla="*/ 102157 w 183622"/>
                <a:gd name="connsiteY1" fmla="*/ 73 h 545501"/>
                <a:gd name="connsiteX2" fmla="*/ 165425 w 183622"/>
                <a:gd name="connsiteY2" fmla="*/ 84157 h 545501"/>
                <a:gd name="connsiteX3" fmla="*/ 151074 w 183622"/>
                <a:gd name="connsiteY3" fmla="*/ 345044 h 545501"/>
                <a:gd name="connsiteX4" fmla="*/ 181827 w 183622"/>
                <a:gd name="connsiteY4" fmla="*/ 455248 h 545501"/>
                <a:gd name="connsiteX5" fmla="*/ 146973 w 183622"/>
                <a:gd name="connsiteY5" fmla="*/ 426545 h 545501"/>
                <a:gd name="connsiteX6" fmla="*/ 157224 w 183622"/>
                <a:gd name="connsiteY6" fmla="*/ 533157 h 545501"/>
                <a:gd name="connsiteX7" fmla="*/ 112119 w 183622"/>
                <a:gd name="connsiteY7" fmla="*/ 436796 h 545501"/>
                <a:gd name="connsiteX8" fmla="*/ 108019 w 183622"/>
                <a:gd name="connsiteY8" fmla="*/ 545458 h 545501"/>
                <a:gd name="connsiteX9" fmla="*/ 77459 w 183622"/>
                <a:gd name="connsiteY9" fmla="*/ 445093 h 545501"/>
                <a:gd name="connsiteX10" fmla="*/ 50613 w 183622"/>
                <a:gd name="connsiteY10" fmla="*/ 539308 h 545501"/>
                <a:gd name="connsiteX11" fmla="*/ 44461 w 183622"/>
                <a:gd name="connsiteY11" fmla="*/ 440896 h 545501"/>
                <a:gd name="connsiteX12" fmla="*/ 3458 w 183622"/>
                <a:gd name="connsiteY12" fmla="*/ 461398 h 545501"/>
                <a:gd name="connsiteX13" fmla="*/ 28060 w 183622"/>
                <a:gd name="connsiteY13" fmla="*/ 397842 h 545501"/>
                <a:gd name="connsiteX14" fmla="*/ 56860 w 183622"/>
                <a:gd name="connsiteY14" fmla="*/ 268432 h 545501"/>
                <a:gd name="connsiteX15" fmla="*/ 52664 w 183622"/>
                <a:gd name="connsiteY15" fmla="*/ 94408 h 545501"/>
                <a:gd name="connsiteX0" fmla="*/ 52664 w 183622"/>
                <a:gd name="connsiteY0" fmla="*/ 99119 h 550212"/>
                <a:gd name="connsiteX1" fmla="*/ 102157 w 183622"/>
                <a:gd name="connsiteY1" fmla="*/ 4784 h 550212"/>
                <a:gd name="connsiteX2" fmla="*/ 165425 w 183622"/>
                <a:gd name="connsiteY2" fmla="*/ 49791 h 550212"/>
                <a:gd name="connsiteX3" fmla="*/ 151074 w 183622"/>
                <a:gd name="connsiteY3" fmla="*/ 349755 h 550212"/>
                <a:gd name="connsiteX4" fmla="*/ 181827 w 183622"/>
                <a:gd name="connsiteY4" fmla="*/ 459959 h 550212"/>
                <a:gd name="connsiteX5" fmla="*/ 146973 w 183622"/>
                <a:gd name="connsiteY5" fmla="*/ 431256 h 550212"/>
                <a:gd name="connsiteX6" fmla="*/ 157224 w 183622"/>
                <a:gd name="connsiteY6" fmla="*/ 537868 h 550212"/>
                <a:gd name="connsiteX7" fmla="*/ 112119 w 183622"/>
                <a:gd name="connsiteY7" fmla="*/ 441507 h 550212"/>
                <a:gd name="connsiteX8" fmla="*/ 108019 w 183622"/>
                <a:gd name="connsiteY8" fmla="*/ 550169 h 550212"/>
                <a:gd name="connsiteX9" fmla="*/ 77459 w 183622"/>
                <a:gd name="connsiteY9" fmla="*/ 449804 h 550212"/>
                <a:gd name="connsiteX10" fmla="*/ 50613 w 183622"/>
                <a:gd name="connsiteY10" fmla="*/ 544019 h 550212"/>
                <a:gd name="connsiteX11" fmla="*/ 44461 w 183622"/>
                <a:gd name="connsiteY11" fmla="*/ 445607 h 550212"/>
                <a:gd name="connsiteX12" fmla="*/ 3458 w 183622"/>
                <a:gd name="connsiteY12" fmla="*/ 466109 h 550212"/>
                <a:gd name="connsiteX13" fmla="*/ 28060 w 183622"/>
                <a:gd name="connsiteY13" fmla="*/ 402553 h 550212"/>
                <a:gd name="connsiteX14" fmla="*/ 56860 w 183622"/>
                <a:gd name="connsiteY14" fmla="*/ 273143 h 550212"/>
                <a:gd name="connsiteX15" fmla="*/ 52664 w 183622"/>
                <a:gd name="connsiteY15" fmla="*/ 99119 h 550212"/>
                <a:gd name="connsiteX0" fmla="*/ 52664 w 183622"/>
                <a:gd name="connsiteY0" fmla="*/ 52963 h 547041"/>
                <a:gd name="connsiteX1" fmla="*/ 102157 w 183622"/>
                <a:gd name="connsiteY1" fmla="*/ 1613 h 547041"/>
                <a:gd name="connsiteX2" fmla="*/ 165425 w 183622"/>
                <a:gd name="connsiteY2" fmla="*/ 46620 h 547041"/>
                <a:gd name="connsiteX3" fmla="*/ 151074 w 183622"/>
                <a:gd name="connsiteY3" fmla="*/ 346584 h 547041"/>
                <a:gd name="connsiteX4" fmla="*/ 181827 w 183622"/>
                <a:gd name="connsiteY4" fmla="*/ 456788 h 547041"/>
                <a:gd name="connsiteX5" fmla="*/ 146973 w 183622"/>
                <a:gd name="connsiteY5" fmla="*/ 428085 h 547041"/>
                <a:gd name="connsiteX6" fmla="*/ 157224 w 183622"/>
                <a:gd name="connsiteY6" fmla="*/ 534697 h 547041"/>
                <a:gd name="connsiteX7" fmla="*/ 112119 w 183622"/>
                <a:gd name="connsiteY7" fmla="*/ 438336 h 547041"/>
                <a:gd name="connsiteX8" fmla="*/ 108019 w 183622"/>
                <a:gd name="connsiteY8" fmla="*/ 546998 h 547041"/>
                <a:gd name="connsiteX9" fmla="*/ 77459 w 183622"/>
                <a:gd name="connsiteY9" fmla="*/ 446633 h 547041"/>
                <a:gd name="connsiteX10" fmla="*/ 50613 w 183622"/>
                <a:gd name="connsiteY10" fmla="*/ 540848 h 547041"/>
                <a:gd name="connsiteX11" fmla="*/ 44461 w 183622"/>
                <a:gd name="connsiteY11" fmla="*/ 442436 h 547041"/>
                <a:gd name="connsiteX12" fmla="*/ 3458 w 183622"/>
                <a:gd name="connsiteY12" fmla="*/ 462938 h 547041"/>
                <a:gd name="connsiteX13" fmla="*/ 28060 w 183622"/>
                <a:gd name="connsiteY13" fmla="*/ 399382 h 547041"/>
                <a:gd name="connsiteX14" fmla="*/ 56860 w 183622"/>
                <a:gd name="connsiteY14" fmla="*/ 269972 h 547041"/>
                <a:gd name="connsiteX15" fmla="*/ 52664 w 183622"/>
                <a:gd name="connsiteY15" fmla="*/ 52963 h 547041"/>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 name="connsiteX0" fmla="*/ 52664 w 183622"/>
                <a:gd name="connsiteY0" fmla="*/ 61534 h 555612"/>
                <a:gd name="connsiteX1" fmla="*/ 100203 w 183622"/>
                <a:gd name="connsiteY1" fmla="*/ 415 h 555612"/>
                <a:gd name="connsiteX2" fmla="*/ 165425 w 183622"/>
                <a:gd name="connsiteY2" fmla="*/ 55191 h 555612"/>
                <a:gd name="connsiteX3" fmla="*/ 151074 w 183622"/>
                <a:gd name="connsiteY3" fmla="*/ 355155 h 555612"/>
                <a:gd name="connsiteX4" fmla="*/ 181827 w 183622"/>
                <a:gd name="connsiteY4" fmla="*/ 465359 h 555612"/>
                <a:gd name="connsiteX5" fmla="*/ 146973 w 183622"/>
                <a:gd name="connsiteY5" fmla="*/ 436656 h 555612"/>
                <a:gd name="connsiteX6" fmla="*/ 157224 w 183622"/>
                <a:gd name="connsiteY6" fmla="*/ 543268 h 555612"/>
                <a:gd name="connsiteX7" fmla="*/ 112119 w 183622"/>
                <a:gd name="connsiteY7" fmla="*/ 446907 h 555612"/>
                <a:gd name="connsiteX8" fmla="*/ 108019 w 183622"/>
                <a:gd name="connsiteY8" fmla="*/ 555569 h 555612"/>
                <a:gd name="connsiteX9" fmla="*/ 77459 w 183622"/>
                <a:gd name="connsiteY9" fmla="*/ 455204 h 555612"/>
                <a:gd name="connsiteX10" fmla="*/ 50613 w 183622"/>
                <a:gd name="connsiteY10" fmla="*/ 549419 h 555612"/>
                <a:gd name="connsiteX11" fmla="*/ 44461 w 183622"/>
                <a:gd name="connsiteY11" fmla="*/ 451007 h 555612"/>
                <a:gd name="connsiteX12" fmla="*/ 3458 w 183622"/>
                <a:gd name="connsiteY12" fmla="*/ 471509 h 555612"/>
                <a:gd name="connsiteX13" fmla="*/ 28060 w 183622"/>
                <a:gd name="connsiteY13" fmla="*/ 407953 h 555612"/>
                <a:gd name="connsiteX14" fmla="*/ 56860 w 183622"/>
                <a:gd name="connsiteY14" fmla="*/ 278543 h 555612"/>
                <a:gd name="connsiteX15" fmla="*/ 52664 w 183622"/>
                <a:gd name="connsiteY15" fmla="*/ 61534 h 5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22" h="555612">
                  <a:moveTo>
                    <a:pt x="52664" y="61534"/>
                  </a:moveTo>
                  <a:cubicBezTo>
                    <a:pt x="59888" y="15179"/>
                    <a:pt x="81410" y="1472"/>
                    <a:pt x="100203" y="415"/>
                  </a:cubicBezTo>
                  <a:cubicBezTo>
                    <a:pt x="118996" y="-642"/>
                    <a:pt x="156947" y="-3932"/>
                    <a:pt x="165425" y="55191"/>
                  </a:cubicBezTo>
                  <a:cubicBezTo>
                    <a:pt x="173903" y="114314"/>
                    <a:pt x="148340" y="286794"/>
                    <a:pt x="151074" y="355155"/>
                  </a:cubicBezTo>
                  <a:cubicBezTo>
                    <a:pt x="153808" y="423516"/>
                    <a:pt x="192279" y="447868"/>
                    <a:pt x="181827" y="465359"/>
                  </a:cubicBezTo>
                  <a:cubicBezTo>
                    <a:pt x="171375" y="482850"/>
                    <a:pt x="151074" y="423671"/>
                    <a:pt x="146973" y="436656"/>
                  </a:cubicBezTo>
                  <a:cubicBezTo>
                    <a:pt x="142873" y="449641"/>
                    <a:pt x="171138" y="533553"/>
                    <a:pt x="157224" y="543268"/>
                  </a:cubicBezTo>
                  <a:cubicBezTo>
                    <a:pt x="143310" y="552983"/>
                    <a:pt x="120320" y="444857"/>
                    <a:pt x="112119" y="446907"/>
                  </a:cubicBezTo>
                  <a:cubicBezTo>
                    <a:pt x="103918" y="448957"/>
                    <a:pt x="123565" y="558094"/>
                    <a:pt x="108019" y="555569"/>
                  </a:cubicBezTo>
                  <a:cubicBezTo>
                    <a:pt x="92473" y="553044"/>
                    <a:pt x="87027" y="456229"/>
                    <a:pt x="77459" y="455204"/>
                  </a:cubicBezTo>
                  <a:cubicBezTo>
                    <a:pt x="67891" y="454179"/>
                    <a:pt x="67836" y="548164"/>
                    <a:pt x="50613" y="549419"/>
                  </a:cubicBezTo>
                  <a:cubicBezTo>
                    <a:pt x="33390" y="550674"/>
                    <a:pt x="52320" y="463992"/>
                    <a:pt x="44461" y="451007"/>
                  </a:cubicBezTo>
                  <a:cubicBezTo>
                    <a:pt x="36602" y="438022"/>
                    <a:pt x="16442" y="478685"/>
                    <a:pt x="3458" y="471509"/>
                  </a:cubicBezTo>
                  <a:cubicBezTo>
                    <a:pt x="-9526" y="464333"/>
                    <a:pt x="17467" y="429480"/>
                    <a:pt x="28060" y="407953"/>
                  </a:cubicBezTo>
                  <a:cubicBezTo>
                    <a:pt x="60144" y="359073"/>
                    <a:pt x="59236" y="343593"/>
                    <a:pt x="56860" y="278543"/>
                  </a:cubicBezTo>
                  <a:cubicBezTo>
                    <a:pt x="54484" y="213493"/>
                    <a:pt x="45440" y="107889"/>
                    <a:pt x="52664" y="61534"/>
                  </a:cubicBezTo>
                  <a:close/>
                </a:path>
              </a:pathLst>
            </a:custGeom>
            <a:solidFill>
              <a:srgbClr val="FB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18343949-9203-4379-AB4D-102EA3EDB2F0}"/>
                </a:ext>
              </a:extLst>
            </p:cNvPr>
            <p:cNvSpPr/>
            <p:nvPr/>
          </p:nvSpPr>
          <p:spPr>
            <a:xfrm rot="17418442">
              <a:off x="9671582" y="2616672"/>
              <a:ext cx="150303" cy="254985"/>
            </a:xfrm>
            <a:custGeom>
              <a:avLst/>
              <a:gdLst>
                <a:gd name="connsiteX0" fmla="*/ 26048 w 207295"/>
                <a:gd name="connsiteY0" fmla="*/ 89400 h 310281"/>
                <a:gd name="connsiteX1" fmla="*/ 88597 w 207295"/>
                <a:gd name="connsiteY1" fmla="*/ 44 h 310281"/>
                <a:gd name="connsiteX2" fmla="*/ 171995 w 207295"/>
                <a:gd name="connsiteY2" fmla="*/ 80464 h 310281"/>
                <a:gd name="connsiteX3" fmla="*/ 204758 w 207295"/>
                <a:gd name="connsiteY3" fmla="*/ 274067 h 310281"/>
                <a:gd name="connsiteX4" fmla="*/ 109446 w 207295"/>
                <a:gd name="connsiteY4" fmla="*/ 294916 h 310281"/>
                <a:gd name="connsiteX5" fmla="*/ 5199 w 207295"/>
                <a:gd name="connsiteY5" fmla="*/ 294916 h 310281"/>
                <a:gd name="connsiteX6" fmla="*/ 26048 w 207295"/>
                <a:gd name="connsiteY6" fmla="*/ 89400 h 310281"/>
                <a:gd name="connsiteX0" fmla="*/ 25027 w 206625"/>
                <a:gd name="connsiteY0" fmla="*/ 89400 h 324978"/>
                <a:gd name="connsiteX1" fmla="*/ 87576 w 206625"/>
                <a:gd name="connsiteY1" fmla="*/ 44 h 324978"/>
                <a:gd name="connsiteX2" fmla="*/ 170974 w 206625"/>
                <a:gd name="connsiteY2" fmla="*/ 80464 h 324978"/>
                <a:gd name="connsiteX3" fmla="*/ 203737 w 206625"/>
                <a:gd name="connsiteY3" fmla="*/ 274067 h 324978"/>
                <a:gd name="connsiteX4" fmla="*/ 102468 w 206625"/>
                <a:gd name="connsiteY4" fmla="*/ 321723 h 324978"/>
                <a:gd name="connsiteX5" fmla="*/ 4178 w 206625"/>
                <a:gd name="connsiteY5" fmla="*/ 294916 h 324978"/>
                <a:gd name="connsiteX6" fmla="*/ 25027 w 206625"/>
                <a:gd name="connsiteY6" fmla="*/ 89400 h 324978"/>
                <a:gd name="connsiteX0" fmla="*/ 25027 w 215052"/>
                <a:gd name="connsiteY0" fmla="*/ 89406 h 325089"/>
                <a:gd name="connsiteX1" fmla="*/ 87576 w 215052"/>
                <a:gd name="connsiteY1" fmla="*/ 50 h 325089"/>
                <a:gd name="connsiteX2" fmla="*/ 170974 w 215052"/>
                <a:gd name="connsiteY2" fmla="*/ 80470 h 325089"/>
                <a:gd name="connsiteX3" fmla="*/ 212673 w 215052"/>
                <a:gd name="connsiteY3" fmla="*/ 300880 h 325089"/>
                <a:gd name="connsiteX4" fmla="*/ 102468 w 215052"/>
                <a:gd name="connsiteY4" fmla="*/ 321729 h 325089"/>
                <a:gd name="connsiteX5" fmla="*/ 4178 w 215052"/>
                <a:gd name="connsiteY5" fmla="*/ 294922 h 325089"/>
                <a:gd name="connsiteX6" fmla="*/ 25027 w 215052"/>
                <a:gd name="connsiteY6" fmla="*/ 89406 h 325089"/>
                <a:gd name="connsiteX0" fmla="*/ 33149 w 223174"/>
                <a:gd name="connsiteY0" fmla="*/ 89406 h 331862"/>
                <a:gd name="connsiteX1" fmla="*/ 95698 w 223174"/>
                <a:gd name="connsiteY1" fmla="*/ 50 h 331862"/>
                <a:gd name="connsiteX2" fmla="*/ 179096 w 223174"/>
                <a:gd name="connsiteY2" fmla="*/ 80470 h 331862"/>
                <a:gd name="connsiteX3" fmla="*/ 220795 w 223174"/>
                <a:gd name="connsiteY3" fmla="*/ 300880 h 331862"/>
                <a:gd name="connsiteX4" fmla="*/ 110590 w 223174"/>
                <a:gd name="connsiteY4" fmla="*/ 321729 h 331862"/>
                <a:gd name="connsiteX5" fmla="*/ 3365 w 223174"/>
                <a:gd name="connsiteY5" fmla="*/ 309814 h 331862"/>
                <a:gd name="connsiteX6" fmla="*/ 33149 w 223174"/>
                <a:gd name="connsiteY6" fmla="*/ 89406 h 331862"/>
                <a:gd name="connsiteX0" fmla="*/ 23550 w 225489"/>
                <a:gd name="connsiteY0" fmla="*/ 104561 h 331102"/>
                <a:gd name="connsiteX1" fmla="*/ 98013 w 225489"/>
                <a:gd name="connsiteY1" fmla="*/ 312 h 331102"/>
                <a:gd name="connsiteX2" fmla="*/ 181411 w 225489"/>
                <a:gd name="connsiteY2" fmla="*/ 80732 h 331102"/>
                <a:gd name="connsiteX3" fmla="*/ 223110 w 225489"/>
                <a:gd name="connsiteY3" fmla="*/ 301142 h 331102"/>
                <a:gd name="connsiteX4" fmla="*/ 112905 w 225489"/>
                <a:gd name="connsiteY4" fmla="*/ 321991 h 331102"/>
                <a:gd name="connsiteX5" fmla="*/ 5680 w 225489"/>
                <a:gd name="connsiteY5" fmla="*/ 310076 h 331102"/>
                <a:gd name="connsiteX6" fmla="*/ 23550 w 225489"/>
                <a:gd name="connsiteY6" fmla="*/ 104561 h 331102"/>
                <a:gd name="connsiteX0" fmla="*/ 23550 w 227742"/>
                <a:gd name="connsiteY0" fmla="*/ 104561 h 331102"/>
                <a:gd name="connsiteX1" fmla="*/ 98013 w 227742"/>
                <a:gd name="connsiteY1" fmla="*/ 312 h 331102"/>
                <a:gd name="connsiteX2" fmla="*/ 196304 w 227742"/>
                <a:gd name="connsiteY2" fmla="*/ 80732 h 331102"/>
                <a:gd name="connsiteX3" fmla="*/ 223110 w 227742"/>
                <a:gd name="connsiteY3" fmla="*/ 301142 h 331102"/>
                <a:gd name="connsiteX4" fmla="*/ 112905 w 227742"/>
                <a:gd name="connsiteY4" fmla="*/ 321991 h 331102"/>
                <a:gd name="connsiteX5" fmla="*/ 5680 w 227742"/>
                <a:gd name="connsiteY5" fmla="*/ 310076 h 331102"/>
                <a:gd name="connsiteX6" fmla="*/ 23550 w 227742"/>
                <a:gd name="connsiteY6" fmla="*/ 104561 h 331102"/>
                <a:gd name="connsiteX0" fmla="*/ 19305 w 229454"/>
                <a:gd name="connsiteY0" fmla="*/ 68648 h 333403"/>
                <a:gd name="connsiteX1" fmla="*/ 99725 w 229454"/>
                <a:gd name="connsiteY1" fmla="*/ 141 h 333403"/>
                <a:gd name="connsiteX2" fmla="*/ 198016 w 229454"/>
                <a:gd name="connsiteY2" fmla="*/ 80561 h 333403"/>
                <a:gd name="connsiteX3" fmla="*/ 224822 w 229454"/>
                <a:gd name="connsiteY3" fmla="*/ 300971 h 333403"/>
                <a:gd name="connsiteX4" fmla="*/ 114617 w 229454"/>
                <a:gd name="connsiteY4" fmla="*/ 321820 h 333403"/>
                <a:gd name="connsiteX5" fmla="*/ 7392 w 229454"/>
                <a:gd name="connsiteY5" fmla="*/ 309905 h 333403"/>
                <a:gd name="connsiteX6" fmla="*/ 19305 w 229454"/>
                <a:gd name="connsiteY6" fmla="*/ 68648 h 333403"/>
                <a:gd name="connsiteX0" fmla="*/ 19305 w 226896"/>
                <a:gd name="connsiteY0" fmla="*/ 68558 h 333313"/>
                <a:gd name="connsiteX1" fmla="*/ 99725 w 226896"/>
                <a:gd name="connsiteY1" fmla="*/ 51 h 333313"/>
                <a:gd name="connsiteX2" fmla="*/ 180145 w 226896"/>
                <a:gd name="connsiteY2" fmla="*/ 62599 h 333313"/>
                <a:gd name="connsiteX3" fmla="*/ 224822 w 226896"/>
                <a:gd name="connsiteY3" fmla="*/ 300881 h 333313"/>
                <a:gd name="connsiteX4" fmla="*/ 114617 w 226896"/>
                <a:gd name="connsiteY4" fmla="*/ 321730 h 333313"/>
                <a:gd name="connsiteX5" fmla="*/ 7392 w 226896"/>
                <a:gd name="connsiteY5" fmla="*/ 309815 h 333313"/>
                <a:gd name="connsiteX6" fmla="*/ 19305 w 226896"/>
                <a:gd name="connsiteY6" fmla="*/ 68558 h 333313"/>
                <a:gd name="connsiteX0" fmla="*/ 18790 w 226497"/>
                <a:gd name="connsiteY0" fmla="*/ 95334 h 360089"/>
                <a:gd name="connsiteX1" fmla="*/ 84318 w 226497"/>
                <a:gd name="connsiteY1" fmla="*/ 20 h 360089"/>
                <a:gd name="connsiteX2" fmla="*/ 179630 w 226497"/>
                <a:gd name="connsiteY2" fmla="*/ 89375 h 360089"/>
                <a:gd name="connsiteX3" fmla="*/ 224307 w 226497"/>
                <a:gd name="connsiteY3" fmla="*/ 327657 h 360089"/>
                <a:gd name="connsiteX4" fmla="*/ 114102 w 226497"/>
                <a:gd name="connsiteY4" fmla="*/ 348506 h 360089"/>
                <a:gd name="connsiteX5" fmla="*/ 6877 w 226497"/>
                <a:gd name="connsiteY5" fmla="*/ 336591 h 360089"/>
                <a:gd name="connsiteX6" fmla="*/ 18790 w 226497"/>
                <a:gd name="connsiteY6" fmla="*/ 95334 h 3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97" h="360089">
                  <a:moveTo>
                    <a:pt x="18790" y="95334"/>
                  </a:moveTo>
                  <a:cubicBezTo>
                    <a:pt x="31697" y="39239"/>
                    <a:pt x="57511" y="1013"/>
                    <a:pt x="84318" y="20"/>
                  </a:cubicBezTo>
                  <a:cubicBezTo>
                    <a:pt x="111125" y="-973"/>
                    <a:pt x="156299" y="34769"/>
                    <a:pt x="179630" y="89375"/>
                  </a:cubicBezTo>
                  <a:cubicBezTo>
                    <a:pt x="202961" y="143981"/>
                    <a:pt x="235228" y="284469"/>
                    <a:pt x="224307" y="327657"/>
                  </a:cubicBezTo>
                  <a:cubicBezTo>
                    <a:pt x="213386" y="370845"/>
                    <a:pt x="147362" y="345031"/>
                    <a:pt x="114102" y="348506"/>
                  </a:cubicBezTo>
                  <a:cubicBezTo>
                    <a:pt x="80842" y="351981"/>
                    <a:pt x="22762" y="378786"/>
                    <a:pt x="6877" y="336591"/>
                  </a:cubicBezTo>
                  <a:cubicBezTo>
                    <a:pt x="-9008" y="294396"/>
                    <a:pt x="5883" y="151429"/>
                    <a:pt x="18790" y="95334"/>
                  </a:cubicBezTo>
                  <a:close/>
                </a:path>
              </a:pathLst>
            </a:custGeom>
            <a:solidFill>
              <a:srgbClr val="D632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97" name="Freeform: Shape 196">
              <a:extLst>
                <a:ext uri="{FF2B5EF4-FFF2-40B4-BE49-F238E27FC236}">
                  <a16:creationId xmlns:a16="http://schemas.microsoft.com/office/drawing/2014/main" id="{76881F33-5C81-49BA-80A6-2DD7964F4E42}"/>
                </a:ext>
              </a:extLst>
            </p:cNvPr>
            <p:cNvSpPr/>
            <p:nvPr/>
          </p:nvSpPr>
          <p:spPr>
            <a:xfrm rot="18437314">
              <a:off x="9488020" y="3886665"/>
              <a:ext cx="195249" cy="74505"/>
            </a:xfrm>
            <a:custGeom>
              <a:avLst/>
              <a:gdLst>
                <a:gd name="connsiteX0" fmla="*/ 221209 w 244329"/>
                <a:gd name="connsiteY0" fmla="*/ 9633 h 114404"/>
                <a:gd name="connsiteX1" fmla="*/ 237008 w 244329"/>
                <a:gd name="connsiteY1" fmla="*/ 88631 h 114404"/>
                <a:gd name="connsiteX2" fmla="*/ 126411 w 244329"/>
                <a:gd name="connsiteY2" fmla="*/ 102456 h 114404"/>
                <a:gd name="connsiteX3" fmla="*/ 15 w 244329"/>
                <a:gd name="connsiteY3" fmla="*/ 108380 h 114404"/>
                <a:gd name="connsiteX4" fmla="*/ 118511 w 244329"/>
                <a:gd name="connsiteY4" fmla="*/ 11608 h 114404"/>
                <a:gd name="connsiteX5" fmla="*/ 221209 w 244329"/>
                <a:gd name="connsiteY5" fmla="*/ 9633 h 114404"/>
                <a:gd name="connsiteX0" fmla="*/ 223184 w 246304"/>
                <a:gd name="connsiteY0" fmla="*/ 8926 h 102196"/>
                <a:gd name="connsiteX1" fmla="*/ 238983 w 246304"/>
                <a:gd name="connsiteY1" fmla="*/ 87924 h 102196"/>
                <a:gd name="connsiteX2" fmla="*/ 128386 w 246304"/>
                <a:gd name="connsiteY2" fmla="*/ 101749 h 102196"/>
                <a:gd name="connsiteX3" fmla="*/ 15 w 246304"/>
                <a:gd name="connsiteY3" fmla="*/ 89899 h 102196"/>
                <a:gd name="connsiteX4" fmla="*/ 120486 w 246304"/>
                <a:gd name="connsiteY4" fmla="*/ 10901 h 102196"/>
                <a:gd name="connsiteX5" fmla="*/ 223184 w 246304"/>
                <a:gd name="connsiteY5" fmla="*/ 8926 h 102196"/>
                <a:gd name="connsiteX0" fmla="*/ 223184 w 246889"/>
                <a:gd name="connsiteY0" fmla="*/ 8926 h 97266"/>
                <a:gd name="connsiteX1" fmla="*/ 238983 w 246889"/>
                <a:gd name="connsiteY1" fmla="*/ 87924 h 97266"/>
                <a:gd name="connsiteX2" fmla="*/ 120486 w 246889"/>
                <a:gd name="connsiteY2" fmla="*/ 91875 h 97266"/>
                <a:gd name="connsiteX3" fmla="*/ 15 w 246889"/>
                <a:gd name="connsiteY3" fmla="*/ 89899 h 97266"/>
                <a:gd name="connsiteX4" fmla="*/ 120486 w 246889"/>
                <a:gd name="connsiteY4" fmla="*/ 10901 h 97266"/>
                <a:gd name="connsiteX5" fmla="*/ 223184 w 246889"/>
                <a:gd name="connsiteY5" fmla="*/ 8926 h 97266"/>
                <a:gd name="connsiteX0" fmla="*/ 223194 w 248288"/>
                <a:gd name="connsiteY0" fmla="*/ 4930 h 93270"/>
                <a:gd name="connsiteX1" fmla="*/ 238993 w 248288"/>
                <a:gd name="connsiteY1" fmla="*/ 83928 h 93270"/>
                <a:gd name="connsiteX2" fmla="*/ 120496 w 248288"/>
                <a:gd name="connsiteY2" fmla="*/ 87879 h 93270"/>
                <a:gd name="connsiteX3" fmla="*/ 25 w 248288"/>
                <a:gd name="connsiteY3" fmla="*/ 85903 h 93270"/>
                <a:gd name="connsiteX4" fmla="*/ 84947 w 248288"/>
                <a:gd name="connsiteY4" fmla="*/ 16780 h 93270"/>
                <a:gd name="connsiteX5" fmla="*/ 223194 w 248288"/>
                <a:gd name="connsiteY5" fmla="*/ 4930 h 93270"/>
                <a:gd name="connsiteX0" fmla="*/ 223184 w 246683"/>
                <a:gd name="connsiteY0" fmla="*/ 13745 h 102085"/>
                <a:gd name="connsiteX1" fmla="*/ 238983 w 246683"/>
                <a:gd name="connsiteY1" fmla="*/ 92743 h 102085"/>
                <a:gd name="connsiteX2" fmla="*/ 120486 w 246683"/>
                <a:gd name="connsiteY2" fmla="*/ 96694 h 102085"/>
                <a:gd name="connsiteX3" fmla="*/ 15 w 246683"/>
                <a:gd name="connsiteY3" fmla="*/ 94718 h 102085"/>
                <a:gd name="connsiteX4" fmla="*/ 126411 w 246683"/>
                <a:gd name="connsiteY4" fmla="*/ 7820 h 102085"/>
                <a:gd name="connsiteX5" fmla="*/ 223184 w 246683"/>
                <a:gd name="connsiteY5" fmla="*/ 13745 h 102085"/>
                <a:gd name="connsiteX0" fmla="*/ 223187 w 246686"/>
                <a:gd name="connsiteY0" fmla="*/ 7550 h 95890"/>
                <a:gd name="connsiteX1" fmla="*/ 238986 w 246686"/>
                <a:gd name="connsiteY1" fmla="*/ 86548 h 95890"/>
                <a:gd name="connsiteX2" fmla="*/ 120489 w 246686"/>
                <a:gd name="connsiteY2" fmla="*/ 90499 h 95890"/>
                <a:gd name="connsiteX3" fmla="*/ 18 w 246686"/>
                <a:gd name="connsiteY3" fmla="*/ 88523 h 95890"/>
                <a:gd name="connsiteX4" fmla="*/ 126414 w 246686"/>
                <a:gd name="connsiteY4" fmla="*/ 1625 h 95890"/>
                <a:gd name="connsiteX5" fmla="*/ 223187 w 246686"/>
                <a:gd name="connsiteY5" fmla="*/ 7550 h 95890"/>
                <a:gd name="connsiteX0" fmla="*/ 227133 w 248013"/>
                <a:gd name="connsiteY0" fmla="*/ 13746 h 102086"/>
                <a:gd name="connsiteX1" fmla="*/ 238983 w 248013"/>
                <a:gd name="connsiteY1" fmla="*/ 92744 h 102086"/>
                <a:gd name="connsiteX2" fmla="*/ 120486 w 248013"/>
                <a:gd name="connsiteY2" fmla="*/ 96695 h 102086"/>
                <a:gd name="connsiteX3" fmla="*/ 15 w 248013"/>
                <a:gd name="connsiteY3" fmla="*/ 94719 h 102086"/>
                <a:gd name="connsiteX4" fmla="*/ 126411 w 248013"/>
                <a:gd name="connsiteY4" fmla="*/ 7821 h 102086"/>
                <a:gd name="connsiteX5" fmla="*/ 227133 w 248013"/>
                <a:gd name="connsiteY5" fmla="*/ 13746 h 102086"/>
                <a:gd name="connsiteX0" fmla="*/ 227133 w 249041"/>
                <a:gd name="connsiteY0" fmla="*/ 11407 h 99747"/>
                <a:gd name="connsiteX1" fmla="*/ 238983 w 249041"/>
                <a:gd name="connsiteY1" fmla="*/ 90405 h 99747"/>
                <a:gd name="connsiteX2" fmla="*/ 120486 w 249041"/>
                <a:gd name="connsiteY2" fmla="*/ 94356 h 99747"/>
                <a:gd name="connsiteX3" fmla="*/ 15 w 249041"/>
                <a:gd name="connsiteY3" fmla="*/ 92380 h 99747"/>
                <a:gd name="connsiteX4" fmla="*/ 126411 w 249041"/>
                <a:gd name="connsiteY4" fmla="*/ 5482 h 99747"/>
                <a:gd name="connsiteX5" fmla="*/ 227133 w 249041"/>
                <a:gd name="connsiteY5" fmla="*/ 11407 h 99747"/>
                <a:gd name="connsiteX0" fmla="*/ 227133 w 243144"/>
                <a:gd name="connsiteY0" fmla="*/ 11407 h 101983"/>
                <a:gd name="connsiteX1" fmla="*/ 238983 w 243144"/>
                <a:gd name="connsiteY1" fmla="*/ 90405 h 101983"/>
                <a:gd name="connsiteX2" fmla="*/ 120486 w 243144"/>
                <a:gd name="connsiteY2" fmla="*/ 94356 h 101983"/>
                <a:gd name="connsiteX3" fmla="*/ 15 w 243144"/>
                <a:gd name="connsiteY3" fmla="*/ 92380 h 101983"/>
                <a:gd name="connsiteX4" fmla="*/ 126411 w 243144"/>
                <a:gd name="connsiteY4" fmla="*/ 5482 h 101983"/>
                <a:gd name="connsiteX5" fmla="*/ 227133 w 243144"/>
                <a:gd name="connsiteY5" fmla="*/ 11407 h 101983"/>
                <a:gd name="connsiteX0" fmla="*/ 227133 w 243144"/>
                <a:gd name="connsiteY0" fmla="*/ 11407 h 107617"/>
                <a:gd name="connsiteX1" fmla="*/ 238983 w 243144"/>
                <a:gd name="connsiteY1" fmla="*/ 90405 h 107617"/>
                <a:gd name="connsiteX2" fmla="*/ 120486 w 243144"/>
                <a:gd name="connsiteY2" fmla="*/ 94356 h 107617"/>
                <a:gd name="connsiteX3" fmla="*/ 15 w 243144"/>
                <a:gd name="connsiteY3" fmla="*/ 92380 h 107617"/>
                <a:gd name="connsiteX4" fmla="*/ 126411 w 243144"/>
                <a:gd name="connsiteY4" fmla="*/ 5482 h 107617"/>
                <a:gd name="connsiteX5" fmla="*/ 227133 w 243144"/>
                <a:gd name="connsiteY5" fmla="*/ 11407 h 107617"/>
                <a:gd name="connsiteX0" fmla="*/ 227133 w 247182"/>
                <a:gd name="connsiteY0" fmla="*/ 11407 h 107617"/>
                <a:gd name="connsiteX1" fmla="*/ 238983 w 247182"/>
                <a:gd name="connsiteY1" fmla="*/ 90405 h 107617"/>
                <a:gd name="connsiteX2" fmla="*/ 146160 w 247182"/>
                <a:gd name="connsiteY2" fmla="*/ 94356 h 107617"/>
                <a:gd name="connsiteX3" fmla="*/ 15 w 247182"/>
                <a:gd name="connsiteY3" fmla="*/ 92380 h 107617"/>
                <a:gd name="connsiteX4" fmla="*/ 126411 w 247182"/>
                <a:gd name="connsiteY4" fmla="*/ 5482 h 107617"/>
                <a:gd name="connsiteX5" fmla="*/ 227133 w 247182"/>
                <a:gd name="connsiteY5" fmla="*/ 11407 h 107617"/>
                <a:gd name="connsiteX0" fmla="*/ 227133 w 247453"/>
                <a:gd name="connsiteY0" fmla="*/ 14122 h 110034"/>
                <a:gd name="connsiteX1" fmla="*/ 240747 w 247453"/>
                <a:gd name="connsiteY1" fmla="*/ 100740 h 110034"/>
                <a:gd name="connsiteX2" fmla="*/ 146160 w 247453"/>
                <a:gd name="connsiteY2" fmla="*/ 97071 h 110034"/>
                <a:gd name="connsiteX3" fmla="*/ 15 w 247453"/>
                <a:gd name="connsiteY3" fmla="*/ 95095 h 110034"/>
                <a:gd name="connsiteX4" fmla="*/ 126411 w 247453"/>
                <a:gd name="connsiteY4" fmla="*/ 8197 h 110034"/>
                <a:gd name="connsiteX5" fmla="*/ 227133 w 247453"/>
                <a:gd name="connsiteY5" fmla="*/ 14122 h 110034"/>
                <a:gd name="connsiteX0" fmla="*/ 227133 w 247453"/>
                <a:gd name="connsiteY0" fmla="*/ 14122 h 112425"/>
                <a:gd name="connsiteX1" fmla="*/ 240747 w 247453"/>
                <a:gd name="connsiteY1" fmla="*/ 100740 h 112425"/>
                <a:gd name="connsiteX2" fmla="*/ 146160 w 247453"/>
                <a:gd name="connsiteY2" fmla="*/ 104691 h 112425"/>
                <a:gd name="connsiteX3" fmla="*/ 15 w 247453"/>
                <a:gd name="connsiteY3" fmla="*/ 95095 h 112425"/>
                <a:gd name="connsiteX4" fmla="*/ 126411 w 247453"/>
                <a:gd name="connsiteY4" fmla="*/ 8197 h 112425"/>
                <a:gd name="connsiteX5" fmla="*/ 227133 w 247453"/>
                <a:gd name="connsiteY5" fmla="*/ 14122 h 112425"/>
                <a:gd name="connsiteX0" fmla="*/ 227133 w 247453"/>
                <a:gd name="connsiteY0" fmla="*/ 7701 h 106004"/>
                <a:gd name="connsiteX1" fmla="*/ 240747 w 247453"/>
                <a:gd name="connsiteY1" fmla="*/ 94319 h 106004"/>
                <a:gd name="connsiteX2" fmla="*/ 146160 w 247453"/>
                <a:gd name="connsiteY2" fmla="*/ 98270 h 106004"/>
                <a:gd name="connsiteX3" fmla="*/ 15 w 247453"/>
                <a:gd name="connsiteY3" fmla="*/ 88674 h 106004"/>
                <a:gd name="connsiteX4" fmla="*/ 126411 w 247453"/>
                <a:gd name="connsiteY4" fmla="*/ 1776 h 106004"/>
                <a:gd name="connsiteX5" fmla="*/ 227133 w 247453"/>
                <a:gd name="connsiteY5" fmla="*/ 7701 h 106004"/>
                <a:gd name="connsiteX0" fmla="*/ 227132 w 247123"/>
                <a:gd name="connsiteY0" fmla="*/ 9857 h 108160"/>
                <a:gd name="connsiteX1" fmla="*/ 240746 w 247123"/>
                <a:gd name="connsiteY1" fmla="*/ 96475 h 108160"/>
                <a:gd name="connsiteX2" fmla="*/ 146159 w 247123"/>
                <a:gd name="connsiteY2" fmla="*/ 100426 h 108160"/>
                <a:gd name="connsiteX3" fmla="*/ 14 w 247123"/>
                <a:gd name="connsiteY3" fmla="*/ 90830 h 108160"/>
                <a:gd name="connsiteX4" fmla="*/ 135228 w 247123"/>
                <a:gd name="connsiteY4" fmla="*/ 122 h 108160"/>
                <a:gd name="connsiteX5" fmla="*/ 227132 w 247123"/>
                <a:gd name="connsiteY5" fmla="*/ 9857 h 108160"/>
                <a:gd name="connsiteX0" fmla="*/ 227132 w 247520"/>
                <a:gd name="connsiteY0" fmla="*/ 9857 h 108160"/>
                <a:gd name="connsiteX1" fmla="*/ 240746 w 247520"/>
                <a:gd name="connsiteY1" fmla="*/ 96475 h 108160"/>
                <a:gd name="connsiteX2" fmla="*/ 146159 w 247520"/>
                <a:gd name="connsiteY2" fmla="*/ 100426 h 108160"/>
                <a:gd name="connsiteX3" fmla="*/ 14 w 247520"/>
                <a:gd name="connsiteY3" fmla="*/ 90830 h 108160"/>
                <a:gd name="connsiteX4" fmla="*/ 135228 w 247520"/>
                <a:gd name="connsiteY4" fmla="*/ 122 h 108160"/>
                <a:gd name="connsiteX5" fmla="*/ 227132 w 247520"/>
                <a:gd name="connsiteY5" fmla="*/ 9857 h 108160"/>
                <a:gd name="connsiteX0" fmla="*/ 221840 w 245898"/>
                <a:gd name="connsiteY0" fmla="*/ 12067 h 112275"/>
                <a:gd name="connsiteX1" fmla="*/ 240745 w 245898"/>
                <a:gd name="connsiteY1" fmla="*/ 100590 h 112275"/>
                <a:gd name="connsiteX2" fmla="*/ 146158 w 245898"/>
                <a:gd name="connsiteY2" fmla="*/ 104541 h 112275"/>
                <a:gd name="connsiteX3" fmla="*/ 13 w 245898"/>
                <a:gd name="connsiteY3" fmla="*/ 94945 h 112275"/>
                <a:gd name="connsiteX4" fmla="*/ 135227 w 245898"/>
                <a:gd name="connsiteY4" fmla="*/ 4237 h 112275"/>
                <a:gd name="connsiteX5" fmla="*/ 221840 w 245898"/>
                <a:gd name="connsiteY5" fmla="*/ 12067 h 11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98" h="112275">
                  <a:moveTo>
                    <a:pt x="221840" y="12067"/>
                  </a:moveTo>
                  <a:cubicBezTo>
                    <a:pt x="241189" y="9076"/>
                    <a:pt x="253359" y="85178"/>
                    <a:pt x="240745" y="100590"/>
                  </a:cubicBezTo>
                  <a:cubicBezTo>
                    <a:pt x="228131" y="116002"/>
                    <a:pt x="186280" y="105482"/>
                    <a:pt x="146158" y="104541"/>
                  </a:cubicBezTo>
                  <a:cubicBezTo>
                    <a:pt x="106036" y="103600"/>
                    <a:pt x="1330" y="127861"/>
                    <a:pt x="13" y="94945"/>
                  </a:cubicBezTo>
                  <a:cubicBezTo>
                    <a:pt x="-1304" y="79804"/>
                    <a:pt x="98256" y="18050"/>
                    <a:pt x="135227" y="4237"/>
                  </a:cubicBezTo>
                  <a:cubicBezTo>
                    <a:pt x="172198" y="-9576"/>
                    <a:pt x="202491" y="15058"/>
                    <a:pt x="221840" y="12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70C0AAC-53D7-4D52-AEC9-B74D933B06F6}"/>
                </a:ext>
              </a:extLst>
            </p:cNvPr>
            <p:cNvSpPr/>
            <p:nvPr/>
          </p:nvSpPr>
          <p:spPr>
            <a:xfrm>
              <a:off x="9054980" y="1786518"/>
              <a:ext cx="876120" cy="854707"/>
            </a:xfrm>
            <a:custGeom>
              <a:avLst/>
              <a:gdLst>
                <a:gd name="connsiteX0" fmla="*/ 4686 w 1522514"/>
                <a:gd name="connsiteY0" fmla="*/ 621143 h 1467029"/>
                <a:gd name="connsiteX1" fmla="*/ 42786 w 1522514"/>
                <a:gd name="connsiteY1" fmla="*/ 788783 h 1467029"/>
                <a:gd name="connsiteX2" fmla="*/ 50406 w 1522514"/>
                <a:gd name="connsiteY2" fmla="*/ 836408 h 1467029"/>
                <a:gd name="connsiteX3" fmla="*/ 6591 w 1522514"/>
                <a:gd name="connsiteY3" fmla="*/ 845933 h 1467029"/>
                <a:gd name="connsiteX4" fmla="*/ 6591 w 1522514"/>
                <a:gd name="connsiteY4" fmla="*/ 948803 h 1467029"/>
                <a:gd name="connsiteX5" fmla="*/ 67551 w 1522514"/>
                <a:gd name="connsiteY5" fmla="*/ 1063103 h 1467029"/>
                <a:gd name="connsiteX6" fmla="*/ 111366 w 1522514"/>
                <a:gd name="connsiteY6" fmla="*/ 1101203 h 1467029"/>
                <a:gd name="connsiteX7" fmla="*/ 96126 w 1522514"/>
                <a:gd name="connsiteY7" fmla="*/ 1223123 h 1467029"/>
                <a:gd name="connsiteX8" fmla="*/ 128511 w 1522514"/>
                <a:gd name="connsiteY8" fmla="*/ 1314563 h 1467029"/>
                <a:gd name="connsiteX9" fmla="*/ 223761 w 1522514"/>
                <a:gd name="connsiteY9" fmla="*/ 1379333 h 1467029"/>
                <a:gd name="connsiteX10" fmla="*/ 406641 w 1522514"/>
                <a:gd name="connsiteY10" fmla="*/ 1436483 h 1467029"/>
                <a:gd name="connsiteX11" fmla="*/ 665721 w 1522514"/>
                <a:gd name="connsiteY11" fmla="*/ 1466963 h 1467029"/>
                <a:gd name="connsiteX12" fmla="*/ 900036 w 1522514"/>
                <a:gd name="connsiteY12" fmla="*/ 1428863 h 1467029"/>
                <a:gd name="connsiteX13" fmla="*/ 1122921 w 1522514"/>
                <a:gd name="connsiteY13" fmla="*/ 1345043 h 1467029"/>
                <a:gd name="connsiteX14" fmla="*/ 1273416 w 1522514"/>
                <a:gd name="connsiteY14" fmla="*/ 1211693 h 1467029"/>
                <a:gd name="connsiteX15" fmla="*/ 1309611 w 1522514"/>
                <a:gd name="connsiteY15" fmla="*/ 1236458 h 1467029"/>
                <a:gd name="connsiteX16" fmla="*/ 1408671 w 1522514"/>
                <a:gd name="connsiteY16" fmla="*/ 1219313 h 1467029"/>
                <a:gd name="connsiteX17" fmla="*/ 1477251 w 1522514"/>
                <a:gd name="connsiteY17" fmla="*/ 1145018 h 1467029"/>
                <a:gd name="connsiteX18" fmla="*/ 1521066 w 1522514"/>
                <a:gd name="connsiteY18" fmla="*/ 1045958 h 1467029"/>
                <a:gd name="connsiteX19" fmla="*/ 1507731 w 1522514"/>
                <a:gd name="connsiteY19" fmla="*/ 931658 h 1467029"/>
                <a:gd name="connsiteX20" fmla="*/ 1465821 w 1522514"/>
                <a:gd name="connsiteY20" fmla="*/ 861173 h 1467029"/>
                <a:gd name="connsiteX21" fmla="*/ 1357236 w 1522514"/>
                <a:gd name="connsiteY21" fmla="*/ 872603 h 1467029"/>
                <a:gd name="connsiteX22" fmla="*/ 1418196 w 1522514"/>
                <a:gd name="connsiteY22" fmla="*/ 802118 h 1467029"/>
                <a:gd name="connsiteX23" fmla="*/ 1475346 w 1522514"/>
                <a:gd name="connsiteY23" fmla="*/ 440168 h 1467029"/>
                <a:gd name="connsiteX24" fmla="*/ 1395336 w 1522514"/>
                <a:gd name="connsiteY24" fmla="*/ 158228 h 1467029"/>
                <a:gd name="connsiteX25" fmla="*/ 1199121 w 1522514"/>
                <a:gd name="connsiteY25" fmla="*/ 26783 h 1467029"/>
                <a:gd name="connsiteX26" fmla="*/ 1079106 w 1522514"/>
                <a:gd name="connsiteY26" fmla="*/ 59168 h 1467029"/>
                <a:gd name="connsiteX27" fmla="*/ 827646 w 1522514"/>
                <a:gd name="connsiteY27" fmla="*/ 22973 h 1467029"/>
                <a:gd name="connsiteX28" fmla="*/ 389496 w 1522514"/>
                <a:gd name="connsiteY28" fmla="*/ 24878 h 1467029"/>
                <a:gd name="connsiteX29" fmla="*/ 84696 w 1522514"/>
                <a:gd name="connsiteY29" fmla="*/ 333488 h 1467029"/>
                <a:gd name="connsiteX30" fmla="*/ 4686 w 1522514"/>
                <a:gd name="connsiteY30" fmla="*/ 621143 h 1467029"/>
                <a:gd name="connsiteX0" fmla="*/ 4686 w 1522641"/>
                <a:gd name="connsiteY0" fmla="*/ 621143 h 1467029"/>
                <a:gd name="connsiteX1" fmla="*/ 42786 w 1522641"/>
                <a:gd name="connsiteY1" fmla="*/ 788783 h 1467029"/>
                <a:gd name="connsiteX2" fmla="*/ 50406 w 1522641"/>
                <a:gd name="connsiteY2" fmla="*/ 836408 h 1467029"/>
                <a:gd name="connsiteX3" fmla="*/ 6591 w 1522641"/>
                <a:gd name="connsiteY3" fmla="*/ 845933 h 1467029"/>
                <a:gd name="connsiteX4" fmla="*/ 6591 w 1522641"/>
                <a:gd name="connsiteY4" fmla="*/ 948803 h 1467029"/>
                <a:gd name="connsiteX5" fmla="*/ 67551 w 1522641"/>
                <a:gd name="connsiteY5" fmla="*/ 1063103 h 1467029"/>
                <a:gd name="connsiteX6" fmla="*/ 111366 w 1522641"/>
                <a:gd name="connsiteY6" fmla="*/ 1101203 h 1467029"/>
                <a:gd name="connsiteX7" fmla="*/ 96126 w 1522641"/>
                <a:gd name="connsiteY7" fmla="*/ 1223123 h 1467029"/>
                <a:gd name="connsiteX8" fmla="*/ 128511 w 1522641"/>
                <a:gd name="connsiteY8" fmla="*/ 1314563 h 1467029"/>
                <a:gd name="connsiteX9" fmla="*/ 223761 w 1522641"/>
                <a:gd name="connsiteY9" fmla="*/ 1379333 h 1467029"/>
                <a:gd name="connsiteX10" fmla="*/ 406641 w 1522641"/>
                <a:gd name="connsiteY10" fmla="*/ 1436483 h 1467029"/>
                <a:gd name="connsiteX11" fmla="*/ 665721 w 1522641"/>
                <a:gd name="connsiteY11" fmla="*/ 1466963 h 1467029"/>
                <a:gd name="connsiteX12" fmla="*/ 900036 w 1522641"/>
                <a:gd name="connsiteY12" fmla="*/ 1428863 h 1467029"/>
                <a:gd name="connsiteX13" fmla="*/ 1122921 w 1522641"/>
                <a:gd name="connsiteY13" fmla="*/ 1345043 h 1467029"/>
                <a:gd name="connsiteX14" fmla="*/ 1273416 w 1522641"/>
                <a:gd name="connsiteY14" fmla="*/ 1211693 h 1467029"/>
                <a:gd name="connsiteX15" fmla="*/ 1309611 w 1522641"/>
                <a:gd name="connsiteY15" fmla="*/ 1236458 h 1467029"/>
                <a:gd name="connsiteX16" fmla="*/ 1408671 w 1522641"/>
                <a:gd name="connsiteY16" fmla="*/ 1219313 h 1467029"/>
                <a:gd name="connsiteX17" fmla="*/ 1477251 w 1522641"/>
                <a:gd name="connsiteY17" fmla="*/ 1145018 h 1467029"/>
                <a:gd name="connsiteX18" fmla="*/ 1521066 w 1522641"/>
                <a:gd name="connsiteY18" fmla="*/ 1045958 h 1467029"/>
                <a:gd name="connsiteX19" fmla="*/ 1507731 w 1522641"/>
                <a:gd name="connsiteY19" fmla="*/ 931658 h 1467029"/>
                <a:gd name="connsiteX20" fmla="*/ 1458201 w 1522641"/>
                <a:gd name="connsiteY20" fmla="*/ 864983 h 1467029"/>
                <a:gd name="connsiteX21" fmla="*/ 1357236 w 1522641"/>
                <a:gd name="connsiteY21" fmla="*/ 872603 h 1467029"/>
                <a:gd name="connsiteX22" fmla="*/ 1418196 w 1522641"/>
                <a:gd name="connsiteY22" fmla="*/ 802118 h 1467029"/>
                <a:gd name="connsiteX23" fmla="*/ 1475346 w 1522641"/>
                <a:gd name="connsiteY23" fmla="*/ 440168 h 1467029"/>
                <a:gd name="connsiteX24" fmla="*/ 1395336 w 1522641"/>
                <a:gd name="connsiteY24" fmla="*/ 158228 h 1467029"/>
                <a:gd name="connsiteX25" fmla="*/ 1199121 w 1522641"/>
                <a:gd name="connsiteY25" fmla="*/ 26783 h 1467029"/>
                <a:gd name="connsiteX26" fmla="*/ 1079106 w 1522641"/>
                <a:gd name="connsiteY26" fmla="*/ 59168 h 1467029"/>
                <a:gd name="connsiteX27" fmla="*/ 827646 w 1522641"/>
                <a:gd name="connsiteY27" fmla="*/ 22973 h 1467029"/>
                <a:gd name="connsiteX28" fmla="*/ 389496 w 1522641"/>
                <a:gd name="connsiteY28" fmla="*/ 24878 h 1467029"/>
                <a:gd name="connsiteX29" fmla="*/ 84696 w 1522641"/>
                <a:gd name="connsiteY29" fmla="*/ 333488 h 1467029"/>
                <a:gd name="connsiteX30" fmla="*/ 4686 w 1522641"/>
                <a:gd name="connsiteY30" fmla="*/ 621143 h 1467029"/>
                <a:gd name="connsiteX0" fmla="*/ 4686 w 1534839"/>
                <a:gd name="connsiteY0" fmla="*/ 621143 h 1467029"/>
                <a:gd name="connsiteX1" fmla="*/ 42786 w 1534839"/>
                <a:gd name="connsiteY1" fmla="*/ 788783 h 1467029"/>
                <a:gd name="connsiteX2" fmla="*/ 50406 w 1534839"/>
                <a:gd name="connsiteY2" fmla="*/ 836408 h 1467029"/>
                <a:gd name="connsiteX3" fmla="*/ 6591 w 1534839"/>
                <a:gd name="connsiteY3" fmla="*/ 845933 h 1467029"/>
                <a:gd name="connsiteX4" fmla="*/ 6591 w 1534839"/>
                <a:gd name="connsiteY4" fmla="*/ 948803 h 1467029"/>
                <a:gd name="connsiteX5" fmla="*/ 67551 w 1534839"/>
                <a:gd name="connsiteY5" fmla="*/ 1063103 h 1467029"/>
                <a:gd name="connsiteX6" fmla="*/ 111366 w 1534839"/>
                <a:gd name="connsiteY6" fmla="*/ 1101203 h 1467029"/>
                <a:gd name="connsiteX7" fmla="*/ 96126 w 1534839"/>
                <a:gd name="connsiteY7" fmla="*/ 1223123 h 1467029"/>
                <a:gd name="connsiteX8" fmla="*/ 128511 w 1534839"/>
                <a:gd name="connsiteY8" fmla="*/ 1314563 h 1467029"/>
                <a:gd name="connsiteX9" fmla="*/ 223761 w 1534839"/>
                <a:gd name="connsiteY9" fmla="*/ 1379333 h 1467029"/>
                <a:gd name="connsiteX10" fmla="*/ 406641 w 1534839"/>
                <a:gd name="connsiteY10" fmla="*/ 1436483 h 1467029"/>
                <a:gd name="connsiteX11" fmla="*/ 665721 w 1534839"/>
                <a:gd name="connsiteY11" fmla="*/ 1466963 h 1467029"/>
                <a:gd name="connsiteX12" fmla="*/ 900036 w 1534839"/>
                <a:gd name="connsiteY12" fmla="*/ 1428863 h 1467029"/>
                <a:gd name="connsiteX13" fmla="*/ 1122921 w 1534839"/>
                <a:gd name="connsiteY13" fmla="*/ 1345043 h 1467029"/>
                <a:gd name="connsiteX14" fmla="*/ 1273416 w 1534839"/>
                <a:gd name="connsiteY14" fmla="*/ 1211693 h 1467029"/>
                <a:gd name="connsiteX15" fmla="*/ 1309611 w 1534839"/>
                <a:gd name="connsiteY15" fmla="*/ 1236458 h 1467029"/>
                <a:gd name="connsiteX16" fmla="*/ 1408671 w 1534839"/>
                <a:gd name="connsiteY16" fmla="*/ 1219313 h 1467029"/>
                <a:gd name="connsiteX17" fmla="*/ 1477251 w 1534839"/>
                <a:gd name="connsiteY17" fmla="*/ 1145018 h 1467029"/>
                <a:gd name="connsiteX18" fmla="*/ 1521066 w 1534839"/>
                <a:gd name="connsiteY18" fmla="*/ 1045958 h 1467029"/>
                <a:gd name="connsiteX19" fmla="*/ 1530591 w 1534839"/>
                <a:gd name="connsiteY19" fmla="*/ 939278 h 1467029"/>
                <a:gd name="connsiteX20" fmla="*/ 1458201 w 1534839"/>
                <a:gd name="connsiteY20" fmla="*/ 864983 h 1467029"/>
                <a:gd name="connsiteX21" fmla="*/ 1357236 w 1534839"/>
                <a:gd name="connsiteY21" fmla="*/ 872603 h 1467029"/>
                <a:gd name="connsiteX22" fmla="*/ 1418196 w 1534839"/>
                <a:gd name="connsiteY22" fmla="*/ 802118 h 1467029"/>
                <a:gd name="connsiteX23" fmla="*/ 1475346 w 1534839"/>
                <a:gd name="connsiteY23" fmla="*/ 440168 h 1467029"/>
                <a:gd name="connsiteX24" fmla="*/ 1395336 w 1534839"/>
                <a:gd name="connsiteY24" fmla="*/ 158228 h 1467029"/>
                <a:gd name="connsiteX25" fmla="*/ 1199121 w 1534839"/>
                <a:gd name="connsiteY25" fmla="*/ 26783 h 1467029"/>
                <a:gd name="connsiteX26" fmla="*/ 1079106 w 1534839"/>
                <a:gd name="connsiteY26" fmla="*/ 59168 h 1467029"/>
                <a:gd name="connsiteX27" fmla="*/ 827646 w 1534839"/>
                <a:gd name="connsiteY27" fmla="*/ 22973 h 1467029"/>
                <a:gd name="connsiteX28" fmla="*/ 389496 w 1534839"/>
                <a:gd name="connsiteY28" fmla="*/ 24878 h 1467029"/>
                <a:gd name="connsiteX29" fmla="*/ 84696 w 1534839"/>
                <a:gd name="connsiteY29" fmla="*/ 333488 h 1467029"/>
                <a:gd name="connsiteX30" fmla="*/ 4686 w 1534839"/>
                <a:gd name="connsiteY30" fmla="*/ 621143 h 1467029"/>
                <a:gd name="connsiteX0" fmla="*/ 4686 w 1541892"/>
                <a:gd name="connsiteY0" fmla="*/ 621143 h 1467029"/>
                <a:gd name="connsiteX1" fmla="*/ 42786 w 1541892"/>
                <a:gd name="connsiteY1" fmla="*/ 788783 h 1467029"/>
                <a:gd name="connsiteX2" fmla="*/ 50406 w 1541892"/>
                <a:gd name="connsiteY2" fmla="*/ 836408 h 1467029"/>
                <a:gd name="connsiteX3" fmla="*/ 6591 w 1541892"/>
                <a:gd name="connsiteY3" fmla="*/ 845933 h 1467029"/>
                <a:gd name="connsiteX4" fmla="*/ 6591 w 1541892"/>
                <a:gd name="connsiteY4" fmla="*/ 948803 h 1467029"/>
                <a:gd name="connsiteX5" fmla="*/ 67551 w 1541892"/>
                <a:gd name="connsiteY5" fmla="*/ 1063103 h 1467029"/>
                <a:gd name="connsiteX6" fmla="*/ 111366 w 1541892"/>
                <a:gd name="connsiteY6" fmla="*/ 1101203 h 1467029"/>
                <a:gd name="connsiteX7" fmla="*/ 96126 w 1541892"/>
                <a:gd name="connsiteY7" fmla="*/ 1223123 h 1467029"/>
                <a:gd name="connsiteX8" fmla="*/ 128511 w 1541892"/>
                <a:gd name="connsiteY8" fmla="*/ 1314563 h 1467029"/>
                <a:gd name="connsiteX9" fmla="*/ 223761 w 1541892"/>
                <a:gd name="connsiteY9" fmla="*/ 1379333 h 1467029"/>
                <a:gd name="connsiteX10" fmla="*/ 406641 w 1541892"/>
                <a:gd name="connsiteY10" fmla="*/ 1436483 h 1467029"/>
                <a:gd name="connsiteX11" fmla="*/ 665721 w 1541892"/>
                <a:gd name="connsiteY11" fmla="*/ 1466963 h 1467029"/>
                <a:gd name="connsiteX12" fmla="*/ 900036 w 1541892"/>
                <a:gd name="connsiteY12" fmla="*/ 1428863 h 1467029"/>
                <a:gd name="connsiteX13" fmla="*/ 1122921 w 1541892"/>
                <a:gd name="connsiteY13" fmla="*/ 1345043 h 1467029"/>
                <a:gd name="connsiteX14" fmla="*/ 1273416 w 1541892"/>
                <a:gd name="connsiteY14" fmla="*/ 1211693 h 1467029"/>
                <a:gd name="connsiteX15" fmla="*/ 1309611 w 1541892"/>
                <a:gd name="connsiteY15" fmla="*/ 1236458 h 1467029"/>
                <a:gd name="connsiteX16" fmla="*/ 1408671 w 1541892"/>
                <a:gd name="connsiteY16" fmla="*/ 1219313 h 1467029"/>
                <a:gd name="connsiteX17" fmla="*/ 1477251 w 1541892"/>
                <a:gd name="connsiteY17" fmla="*/ 1145018 h 1467029"/>
                <a:gd name="connsiteX18" fmla="*/ 1536306 w 1541892"/>
                <a:gd name="connsiteY18" fmla="*/ 1047863 h 1467029"/>
                <a:gd name="connsiteX19" fmla="*/ 1530591 w 1541892"/>
                <a:gd name="connsiteY19" fmla="*/ 939278 h 1467029"/>
                <a:gd name="connsiteX20" fmla="*/ 1458201 w 1541892"/>
                <a:gd name="connsiteY20" fmla="*/ 864983 h 1467029"/>
                <a:gd name="connsiteX21" fmla="*/ 1357236 w 1541892"/>
                <a:gd name="connsiteY21" fmla="*/ 872603 h 1467029"/>
                <a:gd name="connsiteX22" fmla="*/ 1418196 w 1541892"/>
                <a:gd name="connsiteY22" fmla="*/ 802118 h 1467029"/>
                <a:gd name="connsiteX23" fmla="*/ 1475346 w 1541892"/>
                <a:gd name="connsiteY23" fmla="*/ 440168 h 1467029"/>
                <a:gd name="connsiteX24" fmla="*/ 1395336 w 1541892"/>
                <a:gd name="connsiteY24" fmla="*/ 158228 h 1467029"/>
                <a:gd name="connsiteX25" fmla="*/ 1199121 w 1541892"/>
                <a:gd name="connsiteY25" fmla="*/ 26783 h 1467029"/>
                <a:gd name="connsiteX26" fmla="*/ 1079106 w 1541892"/>
                <a:gd name="connsiteY26" fmla="*/ 59168 h 1467029"/>
                <a:gd name="connsiteX27" fmla="*/ 827646 w 1541892"/>
                <a:gd name="connsiteY27" fmla="*/ 22973 h 1467029"/>
                <a:gd name="connsiteX28" fmla="*/ 389496 w 1541892"/>
                <a:gd name="connsiteY28" fmla="*/ 24878 h 1467029"/>
                <a:gd name="connsiteX29" fmla="*/ 84696 w 1541892"/>
                <a:gd name="connsiteY29" fmla="*/ 333488 h 1467029"/>
                <a:gd name="connsiteX30" fmla="*/ 4686 w 1541892"/>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57236 w 1542707"/>
                <a:gd name="connsiteY21" fmla="*/ 872603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4686 w 1542707"/>
                <a:gd name="connsiteY0" fmla="*/ 621143 h 1467029"/>
                <a:gd name="connsiteX1" fmla="*/ 42786 w 1542707"/>
                <a:gd name="connsiteY1" fmla="*/ 788783 h 1467029"/>
                <a:gd name="connsiteX2" fmla="*/ 50406 w 1542707"/>
                <a:gd name="connsiteY2" fmla="*/ 836408 h 1467029"/>
                <a:gd name="connsiteX3" fmla="*/ 6591 w 1542707"/>
                <a:gd name="connsiteY3" fmla="*/ 845933 h 1467029"/>
                <a:gd name="connsiteX4" fmla="*/ 6591 w 1542707"/>
                <a:gd name="connsiteY4" fmla="*/ 948803 h 1467029"/>
                <a:gd name="connsiteX5" fmla="*/ 67551 w 1542707"/>
                <a:gd name="connsiteY5" fmla="*/ 1063103 h 1467029"/>
                <a:gd name="connsiteX6" fmla="*/ 111366 w 1542707"/>
                <a:gd name="connsiteY6" fmla="*/ 1101203 h 1467029"/>
                <a:gd name="connsiteX7" fmla="*/ 96126 w 1542707"/>
                <a:gd name="connsiteY7" fmla="*/ 1223123 h 1467029"/>
                <a:gd name="connsiteX8" fmla="*/ 128511 w 1542707"/>
                <a:gd name="connsiteY8" fmla="*/ 1314563 h 1467029"/>
                <a:gd name="connsiteX9" fmla="*/ 223761 w 1542707"/>
                <a:gd name="connsiteY9" fmla="*/ 1379333 h 1467029"/>
                <a:gd name="connsiteX10" fmla="*/ 406641 w 1542707"/>
                <a:gd name="connsiteY10" fmla="*/ 1436483 h 1467029"/>
                <a:gd name="connsiteX11" fmla="*/ 665721 w 1542707"/>
                <a:gd name="connsiteY11" fmla="*/ 1466963 h 1467029"/>
                <a:gd name="connsiteX12" fmla="*/ 900036 w 1542707"/>
                <a:gd name="connsiteY12" fmla="*/ 1428863 h 1467029"/>
                <a:gd name="connsiteX13" fmla="*/ 1122921 w 1542707"/>
                <a:gd name="connsiteY13" fmla="*/ 1345043 h 1467029"/>
                <a:gd name="connsiteX14" fmla="*/ 1273416 w 1542707"/>
                <a:gd name="connsiteY14" fmla="*/ 1211693 h 1467029"/>
                <a:gd name="connsiteX15" fmla="*/ 1309611 w 1542707"/>
                <a:gd name="connsiteY15" fmla="*/ 1236458 h 1467029"/>
                <a:gd name="connsiteX16" fmla="*/ 1408671 w 1542707"/>
                <a:gd name="connsiteY16" fmla="*/ 1219313 h 1467029"/>
                <a:gd name="connsiteX17" fmla="*/ 1477251 w 1542707"/>
                <a:gd name="connsiteY17" fmla="*/ 1145018 h 1467029"/>
                <a:gd name="connsiteX18" fmla="*/ 1536306 w 1542707"/>
                <a:gd name="connsiteY18" fmla="*/ 1047863 h 1467029"/>
                <a:gd name="connsiteX19" fmla="*/ 1530591 w 1542707"/>
                <a:gd name="connsiteY19" fmla="*/ 939278 h 1467029"/>
                <a:gd name="connsiteX20" fmla="*/ 1458201 w 1542707"/>
                <a:gd name="connsiteY20" fmla="*/ 864983 h 1467029"/>
                <a:gd name="connsiteX21" fmla="*/ 1393431 w 1542707"/>
                <a:gd name="connsiteY21" fmla="*/ 866888 h 1467029"/>
                <a:gd name="connsiteX22" fmla="*/ 1418196 w 1542707"/>
                <a:gd name="connsiteY22" fmla="*/ 802118 h 1467029"/>
                <a:gd name="connsiteX23" fmla="*/ 1475346 w 1542707"/>
                <a:gd name="connsiteY23" fmla="*/ 440168 h 1467029"/>
                <a:gd name="connsiteX24" fmla="*/ 1395336 w 1542707"/>
                <a:gd name="connsiteY24" fmla="*/ 158228 h 1467029"/>
                <a:gd name="connsiteX25" fmla="*/ 1199121 w 1542707"/>
                <a:gd name="connsiteY25" fmla="*/ 26783 h 1467029"/>
                <a:gd name="connsiteX26" fmla="*/ 1079106 w 1542707"/>
                <a:gd name="connsiteY26" fmla="*/ 59168 h 1467029"/>
                <a:gd name="connsiteX27" fmla="*/ 827646 w 1542707"/>
                <a:gd name="connsiteY27" fmla="*/ 22973 h 1467029"/>
                <a:gd name="connsiteX28" fmla="*/ 389496 w 1542707"/>
                <a:gd name="connsiteY28" fmla="*/ 24878 h 1467029"/>
                <a:gd name="connsiteX29" fmla="*/ 84696 w 1542707"/>
                <a:gd name="connsiteY29" fmla="*/ 333488 h 1467029"/>
                <a:gd name="connsiteX30" fmla="*/ 4686 w 1542707"/>
                <a:gd name="connsiteY30" fmla="*/ 621143 h 1467029"/>
                <a:gd name="connsiteX0" fmla="*/ 3864 w 1541885"/>
                <a:gd name="connsiteY0" fmla="*/ 621143 h 1467029"/>
                <a:gd name="connsiteX1" fmla="*/ 41964 w 1541885"/>
                <a:gd name="connsiteY1" fmla="*/ 788783 h 1467029"/>
                <a:gd name="connsiteX2" fmla="*/ 34344 w 1541885"/>
                <a:gd name="connsiteY2" fmla="*/ 828788 h 1467029"/>
                <a:gd name="connsiteX3" fmla="*/ 5769 w 1541885"/>
                <a:gd name="connsiteY3" fmla="*/ 845933 h 1467029"/>
                <a:gd name="connsiteX4" fmla="*/ 5769 w 1541885"/>
                <a:gd name="connsiteY4" fmla="*/ 948803 h 1467029"/>
                <a:gd name="connsiteX5" fmla="*/ 66729 w 1541885"/>
                <a:gd name="connsiteY5" fmla="*/ 1063103 h 1467029"/>
                <a:gd name="connsiteX6" fmla="*/ 110544 w 1541885"/>
                <a:gd name="connsiteY6" fmla="*/ 1101203 h 1467029"/>
                <a:gd name="connsiteX7" fmla="*/ 95304 w 1541885"/>
                <a:gd name="connsiteY7" fmla="*/ 1223123 h 1467029"/>
                <a:gd name="connsiteX8" fmla="*/ 127689 w 1541885"/>
                <a:gd name="connsiteY8" fmla="*/ 1314563 h 1467029"/>
                <a:gd name="connsiteX9" fmla="*/ 222939 w 1541885"/>
                <a:gd name="connsiteY9" fmla="*/ 1379333 h 1467029"/>
                <a:gd name="connsiteX10" fmla="*/ 405819 w 1541885"/>
                <a:gd name="connsiteY10" fmla="*/ 1436483 h 1467029"/>
                <a:gd name="connsiteX11" fmla="*/ 664899 w 1541885"/>
                <a:gd name="connsiteY11" fmla="*/ 1466963 h 1467029"/>
                <a:gd name="connsiteX12" fmla="*/ 899214 w 1541885"/>
                <a:gd name="connsiteY12" fmla="*/ 1428863 h 1467029"/>
                <a:gd name="connsiteX13" fmla="*/ 1122099 w 1541885"/>
                <a:gd name="connsiteY13" fmla="*/ 1345043 h 1467029"/>
                <a:gd name="connsiteX14" fmla="*/ 1272594 w 1541885"/>
                <a:gd name="connsiteY14" fmla="*/ 1211693 h 1467029"/>
                <a:gd name="connsiteX15" fmla="*/ 1308789 w 1541885"/>
                <a:gd name="connsiteY15" fmla="*/ 1236458 h 1467029"/>
                <a:gd name="connsiteX16" fmla="*/ 1407849 w 1541885"/>
                <a:gd name="connsiteY16" fmla="*/ 1219313 h 1467029"/>
                <a:gd name="connsiteX17" fmla="*/ 1476429 w 1541885"/>
                <a:gd name="connsiteY17" fmla="*/ 1145018 h 1467029"/>
                <a:gd name="connsiteX18" fmla="*/ 1535484 w 1541885"/>
                <a:gd name="connsiteY18" fmla="*/ 1047863 h 1467029"/>
                <a:gd name="connsiteX19" fmla="*/ 1529769 w 1541885"/>
                <a:gd name="connsiteY19" fmla="*/ 939278 h 1467029"/>
                <a:gd name="connsiteX20" fmla="*/ 1457379 w 1541885"/>
                <a:gd name="connsiteY20" fmla="*/ 864983 h 1467029"/>
                <a:gd name="connsiteX21" fmla="*/ 1392609 w 1541885"/>
                <a:gd name="connsiteY21" fmla="*/ 866888 h 1467029"/>
                <a:gd name="connsiteX22" fmla="*/ 1417374 w 1541885"/>
                <a:gd name="connsiteY22" fmla="*/ 802118 h 1467029"/>
                <a:gd name="connsiteX23" fmla="*/ 1474524 w 1541885"/>
                <a:gd name="connsiteY23" fmla="*/ 440168 h 1467029"/>
                <a:gd name="connsiteX24" fmla="*/ 1394514 w 1541885"/>
                <a:gd name="connsiteY24" fmla="*/ 158228 h 1467029"/>
                <a:gd name="connsiteX25" fmla="*/ 1198299 w 1541885"/>
                <a:gd name="connsiteY25" fmla="*/ 26783 h 1467029"/>
                <a:gd name="connsiteX26" fmla="*/ 1078284 w 1541885"/>
                <a:gd name="connsiteY26" fmla="*/ 59168 h 1467029"/>
                <a:gd name="connsiteX27" fmla="*/ 826824 w 1541885"/>
                <a:gd name="connsiteY27" fmla="*/ 22973 h 1467029"/>
                <a:gd name="connsiteX28" fmla="*/ 388674 w 1541885"/>
                <a:gd name="connsiteY28" fmla="*/ 24878 h 1467029"/>
                <a:gd name="connsiteX29" fmla="*/ 83874 w 1541885"/>
                <a:gd name="connsiteY29" fmla="*/ 333488 h 1467029"/>
                <a:gd name="connsiteX30" fmla="*/ 3864 w 1541885"/>
                <a:gd name="connsiteY30" fmla="*/ 621143 h 1467029"/>
                <a:gd name="connsiteX0" fmla="*/ 3864 w 1541885"/>
                <a:gd name="connsiteY0" fmla="*/ 619055 h 1464941"/>
                <a:gd name="connsiteX1" fmla="*/ 41964 w 1541885"/>
                <a:gd name="connsiteY1" fmla="*/ 786695 h 1464941"/>
                <a:gd name="connsiteX2" fmla="*/ 34344 w 1541885"/>
                <a:gd name="connsiteY2" fmla="*/ 826700 h 1464941"/>
                <a:gd name="connsiteX3" fmla="*/ 5769 w 1541885"/>
                <a:gd name="connsiteY3" fmla="*/ 843845 h 1464941"/>
                <a:gd name="connsiteX4" fmla="*/ 5769 w 1541885"/>
                <a:gd name="connsiteY4" fmla="*/ 946715 h 1464941"/>
                <a:gd name="connsiteX5" fmla="*/ 66729 w 1541885"/>
                <a:gd name="connsiteY5" fmla="*/ 1061015 h 1464941"/>
                <a:gd name="connsiteX6" fmla="*/ 110544 w 1541885"/>
                <a:gd name="connsiteY6" fmla="*/ 1099115 h 1464941"/>
                <a:gd name="connsiteX7" fmla="*/ 95304 w 1541885"/>
                <a:gd name="connsiteY7" fmla="*/ 1221035 h 1464941"/>
                <a:gd name="connsiteX8" fmla="*/ 127689 w 1541885"/>
                <a:gd name="connsiteY8" fmla="*/ 1312475 h 1464941"/>
                <a:gd name="connsiteX9" fmla="*/ 222939 w 1541885"/>
                <a:gd name="connsiteY9" fmla="*/ 1377245 h 1464941"/>
                <a:gd name="connsiteX10" fmla="*/ 405819 w 1541885"/>
                <a:gd name="connsiteY10" fmla="*/ 1434395 h 1464941"/>
                <a:gd name="connsiteX11" fmla="*/ 664899 w 1541885"/>
                <a:gd name="connsiteY11" fmla="*/ 1464875 h 1464941"/>
                <a:gd name="connsiteX12" fmla="*/ 899214 w 1541885"/>
                <a:gd name="connsiteY12" fmla="*/ 1426775 h 1464941"/>
                <a:gd name="connsiteX13" fmla="*/ 1122099 w 1541885"/>
                <a:gd name="connsiteY13" fmla="*/ 1342955 h 1464941"/>
                <a:gd name="connsiteX14" fmla="*/ 1272594 w 1541885"/>
                <a:gd name="connsiteY14" fmla="*/ 1209605 h 1464941"/>
                <a:gd name="connsiteX15" fmla="*/ 1308789 w 1541885"/>
                <a:gd name="connsiteY15" fmla="*/ 1234370 h 1464941"/>
                <a:gd name="connsiteX16" fmla="*/ 1407849 w 1541885"/>
                <a:gd name="connsiteY16" fmla="*/ 1217225 h 1464941"/>
                <a:gd name="connsiteX17" fmla="*/ 1476429 w 1541885"/>
                <a:gd name="connsiteY17" fmla="*/ 1142930 h 1464941"/>
                <a:gd name="connsiteX18" fmla="*/ 1535484 w 1541885"/>
                <a:gd name="connsiteY18" fmla="*/ 1045775 h 1464941"/>
                <a:gd name="connsiteX19" fmla="*/ 1529769 w 1541885"/>
                <a:gd name="connsiteY19" fmla="*/ 937190 h 1464941"/>
                <a:gd name="connsiteX20" fmla="*/ 1457379 w 1541885"/>
                <a:gd name="connsiteY20" fmla="*/ 862895 h 1464941"/>
                <a:gd name="connsiteX21" fmla="*/ 1392609 w 1541885"/>
                <a:gd name="connsiteY21" fmla="*/ 864800 h 1464941"/>
                <a:gd name="connsiteX22" fmla="*/ 1417374 w 1541885"/>
                <a:gd name="connsiteY22" fmla="*/ 800030 h 1464941"/>
                <a:gd name="connsiteX23" fmla="*/ 1474524 w 1541885"/>
                <a:gd name="connsiteY23" fmla="*/ 438080 h 1464941"/>
                <a:gd name="connsiteX24" fmla="*/ 1394514 w 1541885"/>
                <a:gd name="connsiteY24" fmla="*/ 156140 h 1464941"/>
                <a:gd name="connsiteX25" fmla="*/ 1198299 w 1541885"/>
                <a:gd name="connsiteY25" fmla="*/ 24695 h 1464941"/>
                <a:gd name="connsiteX26" fmla="*/ 1051614 w 1541885"/>
                <a:gd name="connsiteY26" fmla="*/ 3740 h 1464941"/>
                <a:gd name="connsiteX27" fmla="*/ 826824 w 1541885"/>
                <a:gd name="connsiteY27" fmla="*/ 20885 h 1464941"/>
                <a:gd name="connsiteX28" fmla="*/ 388674 w 1541885"/>
                <a:gd name="connsiteY28" fmla="*/ 22790 h 1464941"/>
                <a:gd name="connsiteX29" fmla="*/ 83874 w 1541885"/>
                <a:gd name="connsiteY29" fmla="*/ 331400 h 1464941"/>
                <a:gd name="connsiteX30" fmla="*/ 3864 w 1541885"/>
                <a:gd name="connsiteY30" fmla="*/ 619055 h 1464941"/>
                <a:gd name="connsiteX0" fmla="*/ 3864 w 1541885"/>
                <a:gd name="connsiteY0" fmla="*/ 646071 h 1491957"/>
                <a:gd name="connsiteX1" fmla="*/ 41964 w 1541885"/>
                <a:gd name="connsiteY1" fmla="*/ 813711 h 1491957"/>
                <a:gd name="connsiteX2" fmla="*/ 34344 w 1541885"/>
                <a:gd name="connsiteY2" fmla="*/ 853716 h 1491957"/>
                <a:gd name="connsiteX3" fmla="*/ 5769 w 1541885"/>
                <a:gd name="connsiteY3" fmla="*/ 870861 h 1491957"/>
                <a:gd name="connsiteX4" fmla="*/ 5769 w 1541885"/>
                <a:gd name="connsiteY4" fmla="*/ 973731 h 1491957"/>
                <a:gd name="connsiteX5" fmla="*/ 66729 w 1541885"/>
                <a:gd name="connsiteY5" fmla="*/ 1088031 h 1491957"/>
                <a:gd name="connsiteX6" fmla="*/ 110544 w 1541885"/>
                <a:gd name="connsiteY6" fmla="*/ 1126131 h 1491957"/>
                <a:gd name="connsiteX7" fmla="*/ 95304 w 1541885"/>
                <a:gd name="connsiteY7" fmla="*/ 1248051 h 1491957"/>
                <a:gd name="connsiteX8" fmla="*/ 127689 w 1541885"/>
                <a:gd name="connsiteY8" fmla="*/ 1339491 h 1491957"/>
                <a:gd name="connsiteX9" fmla="*/ 222939 w 1541885"/>
                <a:gd name="connsiteY9" fmla="*/ 1404261 h 1491957"/>
                <a:gd name="connsiteX10" fmla="*/ 405819 w 1541885"/>
                <a:gd name="connsiteY10" fmla="*/ 1461411 h 1491957"/>
                <a:gd name="connsiteX11" fmla="*/ 664899 w 1541885"/>
                <a:gd name="connsiteY11" fmla="*/ 1491891 h 1491957"/>
                <a:gd name="connsiteX12" fmla="*/ 899214 w 1541885"/>
                <a:gd name="connsiteY12" fmla="*/ 1453791 h 1491957"/>
                <a:gd name="connsiteX13" fmla="*/ 1122099 w 1541885"/>
                <a:gd name="connsiteY13" fmla="*/ 1369971 h 1491957"/>
                <a:gd name="connsiteX14" fmla="*/ 1272594 w 1541885"/>
                <a:gd name="connsiteY14" fmla="*/ 1236621 h 1491957"/>
                <a:gd name="connsiteX15" fmla="*/ 1308789 w 1541885"/>
                <a:gd name="connsiteY15" fmla="*/ 1261386 h 1491957"/>
                <a:gd name="connsiteX16" fmla="*/ 1407849 w 1541885"/>
                <a:gd name="connsiteY16" fmla="*/ 1244241 h 1491957"/>
                <a:gd name="connsiteX17" fmla="*/ 1476429 w 1541885"/>
                <a:gd name="connsiteY17" fmla="*/ 1169946 h 1491957"/>
                <a:gd name="connsiteX18" fmla="*/ 1535484 w 1541885"/>
                <a:gd name="connsiteY18" fmla="*/ 1072791 h 1491957"/>
                <a:gd name="connsiteX19" fmla="*/ 1529769 w 1541885"/>
                <a:gd name="connsiteY19" fmla="*/ 964206 h 1491957"/>
                <a:gd name="connsiteX20" fmla="*/ 1457379 w 1541885"/>
                <a:gd name="connsiteY20" fmla="*/ 889911 h 1491957"/>
                <a:gd name="connsiteX21" fmla="*/ 1392609 w 1541885"/>
                <a:gd name="connsiteY21" fmla="*/ 891816 h 1491957"/>
                <a:gd name="connsiteX22" fmla="*/ 1417374 w 1541885"/>
                <a:gd name="connsiteY22" fmla="*/ 827046 h 1491957"/>
                <a:gd name="connsiteX23" fmla="*/ 1474524 w 1541885"/>
                <a:gd name="connsiteY23" fmla="*/ 465096 h 1491957"/>
                <a:gd name="connsiteX24" fmla="*/ 1394514 w 1541885"/>
                <a:gd name="connsiteY24" fmla="*/ 183156 h 1491957"/>
                <a:gd name="connsiteX25" fmla="*/ 1198299 w 1541885"/>
                <a:gd name="connsiteY25" fmla="*/ 51711 h 1491957"/>
                <a:gd name="connsiteX26" fmla="*/ 1051614 w 1541885"/>
                <a:gd name="connsiteY26" fmla="*/ 30756 h 1491957"/>
                <a:gd name="connsiteX27" fmla="*/ 819204 w 1541885"/>
                <a:gd name="connsiteY27" fmla="*/ 276 h 1491957"/>
                <a:gd name="connsiteX28" fmla="*/ 388674 w 1541885"/>
                <a:gd name="connsiteY28" fmla="*/ 49806 h 1491957"/>
                <a:gd name="connsiteX29" fmla="*/ 83874 w 1541885"/>
                <a:gd name="connsiteY29" fmla="*/ 358416 h 1491957"/>
                <a:gd name="connsiteX30" fmla="*/ 3864 w 1541885"/>
                <a:gd name="connsiteY30" fmla="*/ 646071 h 1491957"/>
                <a:gd name="connsiteX0" fmla="*/ 3864 w 1541885"/>
                <a:gd name="connsiteY0" fmla="*/ 646616 h 1492502"/>
                <a:gd name="connsiteX1" fmla="*/ 41964 w 1541885"/>
                <a:gd name="connsiteY1" fmla="*/ 814256 h 1492502"/>
                <a:gd name="connsiteX2" fmla="*/ 34344 w 1541885"/>
                <a:gd name="connsiteY2" fmla="*/ 854261 h 1492502"/>
                <a:gd name="connsiteX3" fmla="*/ 5769 w 1541885"/>
                <a:gd name="connsiteY3" fmla="*/ 871406 h 1492502"/>
                <a:gd name="connsiteX4" fmla="*/ 5769 w 1541885"/>
                <a:gd name="connsiteY4" fmla="*/ 974276 h 1492502"/>
                <a:gd name="connsiteX5" fmla="*/ 66729 w 1541885"/>
                <a:gd name="connsiteY5" fmla="*/ 1088576 h 1492502"/>
                <a:gd name="connsiteX6" fmla="*/ 110544 w 1541885"/>
                <a:gd name="connsiteY6" fmla="*/ 1126676 h 1492502"/>
                <a:gd name="connsiteX7" fmla="*/ 95304 w 1541885"/>
                <a:gd name="connsiteY7" fmla="*/ 1248596 h 1492502"/>
                <a:gd name="connsiteX8" fmla="*/ 127689 w 1541885"/>
                <a:gd name="connsiteY8" fmla="*/ 1340036 h 1492502"/>
                <a:gd name="connsiteX9" fmla="*/ 222939 w 1541885"/>
                <a:gd name="connsiteY9" fmla="*/ 1404806 h 1492502"/>
                <a:gd name="connsiteX10" fmla="*/ 405819 w 1541885"/>
                <a:gd name="connsiteY10" fmla="*/ 1461956 h 1492502"/>
                <a:gd name="connsiteX11" fmla="*/ 664899 w 1541885"/>
                <a:gd name="connsiteY11" fmla="*/ 1492436 h 1492502"/>
                <a:gd name="connsiteX12" fmla="*/ 899214 w 1541885"/>
                <a:gd name="connsiteY12" fmla="*/ 1454336 h 1492502"/>
                <a:gd name="connsiteX13" fmla="*/ 1122099 w 1541885"/>
                <a:gd name="connsiteY13" fmla="*/ 1370516 h 1492502"/>
                <a:gd name="connsiteX14" fmla="*/ 1272594 w 1541885"/>
                <a:gd name="connsiteY14" fmla="*/ 1237166 h 1492502"/>
                <a:gd name="connsiteX15" fmla="*/ 1308789 w 1541885"/>
                <a:gd name="connsiteY15" fmla="*/ 1261931 h 1492502"/>
                <a:gd name="connsiteX16" fmla="*/ 1407849 w 1541885"/>
                <a:gd name="connsiteY16" fmla="*/ 1244786 h 1492502"/>
                <a:gd name="connsiteX17" fmla="*/ 1476429 w 1541885"/>
                <a:gd name="connsiteY17" fmla="*/ 1170491 h 1492502"/>
                <a:gd name="connsiteX18" fmla="*/ 1535484 w 1541885"/>
                <a:gd name="connsiteY18" fmla="*/ 1073336 h 1492502"/>
                <a:gd name="connsiteX19" fmla="*/ 1529769 w 1541885"/>
                <a:gd name="connsiteY19" fmla="*/ 964751 h 1492502"/>
                <a:gd name="connsiteX20" fmla="*/ 1457379 w 1541885"/>
                <a:gd name="connsiteY20" fmla="*/ 890456 h 1492502"/>
                <a:gd name="connsiteX21" fmla="*/ 1392609 w 1541885"/>
                <a:gd name="connsiteY21" fmla="*/ 892361 h 1492502"/>
                <a:gd name="connsiteX22" fmla="*/ 1417374 w 1541885"/>
                <a:gd name="connsiteY22" fmla="*/ 827591 h 1492502"/>
                <a:gd name="connsiteX23" fmla="*/ 1474524 w 1541885"/>
                <a:gd name="connsiteY23" fmla="*/ 465641 h 1492502"/>
                <a:gd name="connsiteX24" fmla="*/ 1394514 w 1541885"/>
                <a:gd name="connsiteY24" fmla="*/ 183701 h 1492502"/>
                <a:gd name="connsiteX25" fmla="*/ 1198299 w 1541885"/>
                <a:gd name="connsiteY25" fmla="*/ 52256 h 1492502"/>
                <a:gd name="connsiteX26" fmla="*/ 1051614 w 1541885"/>
                <a:gd name="connsiteY26" fmla="*/ 21776 h 1492502"/>
                <a:gd name="connsiteX27" fmla="*/ 819204 w 1541885"/>
                <a:gd name="connsiteY27" fmla="*/ 821 h 1492502"/>
                <a:gd name="connsiteX28" fmla="*/ 388674 w 1541885"/>
                <a:gd name="connsiteY28" fmla="*/ 50351 h 1492502"/>
                <a:gd name="connsiteX29" fmla="*/ 83874 w 1541885"/>
                <a:gd name="connsiteY29" fmla="*/ 358961 h 1492502"/>
                <a:gd name="connsiteX30" fmla="*/ 3864 w 1541885"/>
                <a:gd name="connsiteY30" fmla="*/ 646616 h 1492502"/>
                <a:gd name="connsiteX0" fmla="*/ 3864 w 1541885"/>
                <a:gd name="connsiteY0" fmla="*/ 647250 h 1493136"/>
                <a:gd name="connsiteX1" fmla="*/ 41964 w 1541885"/>
                <a:gd name="connsiteY1" fmla="*/ 814890 h 1493136"/>
                <a:gd name="connsiteX2" fmla="*/ 34344 w 1541885"/>
                <a:gd name="connsiteY2" fmla="*/ 854895 h 1493136"/>
                <a:gd name="connsiteX3" fmla="*/ 5769 w 1541885"/>
                <a:gd name="connsiteY3" fmla="*/ 872040 h 1493136"/>
                <a:gd name="connsiteX4" fmla="*/ 5769 w 1541885"/>
                <a:gd name="connsiteY4" fmla="*/ 974910 h 1493136"/>
                <a:gd name="connsiteX5" fmla="*/ 66729 w 1541885"/>
                <a:gd name="connsiteY5" fmla="*/ 1089210 h 1493136"/>
                <a:gd name="connsiteX6" fmla="*/ 110544 w 1541885"/>
                <a:gd name="connsiteY6" fmla="*/ 1127310 h 1493136"/>
                <a:gd name="connsiteX7" fmla="*/ 95304 w 1541885"/>
                <a:gd name="connsiteY7" fmla="*/ 1249230 h 1493136"/>
                <a:gd name="connsiteX8" fmla="*/ 127689 w 1541885"/>
                <a:gd name="connsiteY8" fmla="*/ 1340670 h 1493136"/>
                <a:gd name="connsiteX9" fmla="*/ 222939 w 1541885"/>
                <a:gd name="connsiteY9" fmla="*/ 1405440 h 1493136"/>
                <a:gd name="connsiteX10" fmla="*/ 405819 w 1541885"/>
                <a:gd name="connsiteY10" fmla="*/ 1462590 h 1493136"/>
                <a:gd name="connsiteX11" fmla="*/ 664899 w 1541885"/>
                <a:gd name="connsiteY11" fmla="*/ 1493070 h 1493136"/>
                <a:gd name="connsiteX12" fmla="*/ 899214 w 1541885"/>
                <a:gd name="connsiteY12" fmla="*/ 1454970 h 1493136"/>
                <a:gd name="connsiteX13" fmla="*/ 1122099 w 1541885"/>
                <a:gd name="connsiteY13" fmla="*/ 1371150 h 1493136"/>
                <a:gd name="connsiteX14" fmla="*/ 1272594 w 1541885"/>
                <a:gd name="connsiteY14" fmla="*/ 1237800 h 1493136"/>
                <a:gd name="connsiteX15" fmla="*/ 1308789 w 1541885"/>
                <a:gd name="connsiteY15" fmla="*/ 1262565 h 1493136"/>
                <a:gd name="connsiteX16" fmla="*/ 1407849 w 1541885"/>
                <a:gd name="connsiteY16" fmla="*/ 1245420 h 1493136"/>
                <a:gd name="connsiteX17" fmla="*/ 1476429 w 1541885"/>
                <a:gd name="connsiteY17" fmla="*/ 1171125 h 1493136"/>
                <a:gd name="connsiteX18" fmla="*/ 1535484 w 1541885"/>
                <a:gd name="connsiteY18" fmla="*/ 1073970 h 1493136"/>
                <a:gd name="connsiteX19" fmla="*/ 1529769 w 1541885"/>
                <a:gd name="connsiteY19" fmla="*/ 965385 h 1493136"/>
                <a:gd name="connsiteX20" fmla="*/ 1457379 w 1541885"/>
                <a:gd name="connsiteY20" fmla="*/ 891090 h 1493136"/>
                <a:gd name="connsiteX21" fmla="*/ 1392609 w 1541885"/>
                <a:gd name="connsiteY21" fmla="*/ 892995 h 1493136"/>
                <a:gd name="connsiteX22" fmla="*/ 1417374 w 1541885"/>
                <a:gd name="connsiteY22" fmla="*/ 828225 h 1493136"/>
                <a:gd name="connsiteX23" fmla="*/ 1474524 w 1541885"/>
                <a:gd name="connsiteY23" fmla="*/ 466275 h 1493136"/>
                <a:gd name="connsiteX24" fmla="*/ 1394514 w 1541885"/>
                <a:gd name="connsiteY24" fmla="*/ 184335 h 1493136"/>
                <a:gd name="connsiteX25" fmla="*/ 1198299 w 1541885"/>
                <a:gd name="connsiteY25" fmla="*/ 52890 h 1493136"/>
                <a:gd name="connsiteX26" fmla="*/ 1055424 w 1541885"/>
                <a:gd name="connsiteY26" fmla="*/ 16695 h 1493136"/>
                <a:gd name="connsiteX27" fmla="*/ 819204 w 1541885"/>
                <a:gd name="connsiteY27" fmla="*/ 1455 h 1493136"/>
                <a:gd name="connsiteX28" fmla="*/ 388674 w 1541885"/>
                <a:gd name="connsiteY28" fmla="*/ 50985 h 1493136"/>
                <a:gd name="connsiteX29" fmla="*/ 83874 w 1541885"/>
                <a:gd name="connsiteY29" fmla="*/ 359595 h 1493136"/>
                <a:gd name="connsiteX30" fmla="*/ 3864 w 1541885"/>
                <a:gd name="connsiteY30" fmla="*/ 647250 h 1493136"/>
                <a:gd name="connsiteX0" fmla="*/ 3864 w 1541885"/>
                <a:gd name="connsiteY0" fmla="*/ 647354 h 1493240"/>
                <a:gd name="connsiteX1" fmla="*/ 41964 w 1541885"/>
                <a:gd name="connsiteY1" fmla="*/ 814994 h 1493240"/>
                <a:gd name="connsiteX2" fmla="*/ 34344 w 1541885"/>
                <a:gd name="connsiteY2" fmla="*/ 854999 h 1493240"/>
                <a:gd name="connsiteX3" fmla="*/ 5769 w 1541885"/>
                <a:gd name="connsiteY3" fmla="*/ 872144 h 1493240"/>
                <a:gd name="connsiteX4" fmla="*/ 5769 w 1541885"/>
                <a:gd name="connsiteY4" fmla="*/ 975014 h 1493240"/>
                <a:gd name="connsiteX5" fmla="*/ 66729 w 1541885"/>
                <a:gd name="connsiteY5" fmla="*/ 1089314 h 1493240"/>
                <a:gd name="connsiteX6" fmla="*/ 110544 w 1541885"/>
                <a:gd name="connsiteY6" fmla="*/ 1127414 h 1493240"/>
                <a:gd name="connsiteX7" fmla="*/ 95304 w 1541885"/>
                <a:gd name="connsiteY7" fmla="*/ 1249334 h 1493240"/>
                <a:gd name="connsiteX8" fmla="*/ 127689 w 1541885"/>
                <a:gd name="connsiteY8" fmla="*/ 1340774 h 1493240"/>
                <a:gd name="connsiteX9" fmla="*/ 222939 w 1541885"/>
                <a:gd name="connsiteY9" fmla="*/ 1405544 h 1493240"/>
                <a:gd name="connsiteX10" fmla="*/ 405819 w 1541885"/>
                <a:gd name="connsiteY10" fmla="*/ 1462694 h 1493240"/>
                <a:gd name="connsiteX11" fmla="*/ 664899 w 1541885"/>
                <a:gd name="connsiteY11" fmla="*/ 1493174 h 1493240"/>
                <a:gd name="connsiteX12" fmla="*/ 899214 w 1541885"/>
                <a:gd name="connsiteY12" fmla="*/ 1455074 h 1493240"/>
                <a:gd name="connsiteX13" fmla="*/ 1122099 w 1541885"/>
                <a:gd name="connsiteY13" fmla="*/ 1371254 h 1493240"/>
                <a:gd name="connsiteX14" fmla="*/ 1272594 w 1541885"/>
                <a:gd name="connsiteY14" fmla="*/ 1237904 h 1493240"/>
                <a:gd name="connsiteX15" fmla="*/ 1308789 w 1541885"/>
                <a:gd name="connsiteY15" fmla="*/ 1262669 h 1493240"/>
                <a:gd name="connsiteX16" fmla="*/ 1407849 w 1541885"/>
                <a:gd name="connsiteY16" fmla="*/ 1245524 h 1493240"/>
                <a:gd name="connsiteX17" fmla="*/ 1476429 w 1541885"/>
                <a:gd name="connsiteY17" fmla="*/ 1171229 h 1493240"/>
                <a:gd name="connsiteX18" fmla="*/ 1535484 w 1541885"/>
                <a:gd name="connsiteY18" fmla="*/ 1074074 h 1493240"/>
                <a:gd name="connsiteX19" fmla="*/ 1529769 w 1541885"/>
                <a:gd name="connsiteY19" fmla="*/ 965489 h 1493240"/>
                <a:gd name="connsiteX20" fmla="*/ 1457379 w 1541885"/>
                <a:gd name="connsiteY20" fmla="*/ 891194 h 1493240"/>
                <a:gd name="connsiteX21" fmla="*/ 1392609 w 1541885"/>
                <a:gd name="connsiteY21" fmla="*/ 893099 h 1493240"/>
                <a:gd name="connsiteX22" fmla="*/ 1417374 w 1541885"/>
                <a:gd name="connsiteY22" fmla="*/ 828329 h 1493240"/>
                <a:gd name="connsiteX23" fmla="*/ 1474524 w 1541885"/>
                <a:gd name="connsiteY23" fmla="*/ 466379 h 1493240"/>
                <a:gd name="connsiteX24" fmla="*/ 1394514 w 1541885"/>
                <a:gd name="connsiteY24" fmla="*/ 184439 h 1493240"/>
                <a:gd name="connsiteX25" fmla="*/ 1234494 w 1541885"/>
                <a:gd name="connsiteY25" fmla="*/ 60614 h 1493240"/>
                <a:gd name="connsiteX26" fmla="*/ 1055424 w 1541885"/>
                <a:gd name="connsiteY26" fmla="*/ 16799 h 1493240"/>
                <a:gd name="connsiteX27" fmla="*/ 819204 w 1541885"/>
                <a:gd name="connsiteY27" fmla="*/ 1559 h 1493240"/>
                <a:gd name="connsiteX28" fmla="*/ 388674 w 1541885"/>
                <a:gd name="connsiteY28" fmla="*/ 51089 h 1493240"/>
                <a:gd name="connsiteX29" fmla="*/ 83874 w 1541885"/>
                <a:gd name="connsiteY29" fmla="*/ 359699 h 1493240"/>
                <a:gd name="connsiteX30" fmla="*/ 3864 w 1541885"/>
                <a:gd name="connsiteY30" fmla="*/ 647354 h 1493240"/>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4514 w 1541885"/>
                <a:gd name="connsiteY24" fmla="*/ 19713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052 h 1505938"/>
                <a:gd name="connsiteX1" fmla="*/ 41964 w 1541885"/>
                <a:gd name="connsiteY1" fmla="*/ 827692 h 1505938"/>
                <a:gd name="connsiteX2" fmla="*/ 34344 w 1541885"/>
                <a:gd name="connsiteY2" fmla="*/ 867697 h 1505938"/>
                <a:gd name="connsiteX3" fmla="*/ 5769 w 1541885"/>
                <a:gd name="connsiteY3" fmla="*/ 884842 h 1505938"/>
                <a:gd name="connsiteX4" fmla="*/ 5769 w 1541885"/>
                <a:gd name="connsiteY4" fmla="*/ 987712 h 1505938"/>
                <a:gd name="connsiteX5" fmla="*/ 66729 w 1541885"/>
                <a:gd name="connsiteY5" fmla="*/ 1102012 h 1505938"/>
                <a:gd name="connsiteX6" fmla="*/ 110544 w 1541885"/>
                <a:gd name="connsiteY6" fmla="*/ 1140112 h 1505938"/>
                <a:gd name="connsiteX7" fmla="*/ 95304 w 1541885"/>
                <a:gd name="connsiteY7" fmla="*/ 1262032 h 1505938"/>
                <a:gd name="connsiteX8" fmla="*/ 127689 w 1541885"/>
                <a:gd name="connsiteY8" fmla="*/ 1353472 h 1505938"/>
                <a:gd name="connsiteX9" fmla="*/ 222939 w 1541885"/>
                <a:gd name="connsiteY9" fmla="*/ 1418242 h 1505938"/>
                <a:gd name="connsiteX10" fmla="*/ 405819 w 1541885"/>
                <a:gd name="connsiteY10" fmla="*/ 1475392 h 1505938"/>
                <a:gd name="connsiteX11" fmla="*/ 664899 w 1541885"/>
                <a:gd name="connsiteY11" fmla="*/ 1505872 h 1505938"/>
                <a:gd name="connsiteX12" fmla="*/ 899214 w 1541885"/>
                <a:gd name="connsiteY12" fmla="*/ 1467772 h 1505938"/>
                <a:gd name="connsiteX13" fmla="*/ 1122099 w 1541885"/>
                <a:gd name="connsiteY13" fmla="*/ 1383952 h 1505938"/>
                <a:gd name="connsiteX14" fmla="*/ 1272594 w 1541885"/>
                <a:gd name="connsiteY14" fmla="*/ 1250602 h 1505938"/>
                <a:gd name="connsiteX15" fmla="*/ 1308789 w 1541885"/>
                <a:gd name="connsiteY15" fmla="*/ 1275367 h 1505938"/>
                <a:gd name="connsiteX16" fmla="*/ 1407849 w 1541885"/>
                <a:gd name="connsiteY16" fmla="*/ 1258222 h 1505938"/>
                <a:gd name="connsiteX17" fmla="*/ 1476429 w 1541885"/>
                <a:gd name="connsiteY17" fmla="*/ 1183927 h 1505938"/>
                <a:gd name="connsiteX18" fmla="*/ 1535484 w 1541885"/>
                <a:gd name="connsiteY18" fmla="*/ 1086772 h 1505938"/>
                <a:gd name="connsiteX19" fmla="*/ 1529769 w 1541885"/>
                <a:gd name="connsiteY19" fmla="*/ 978187 h 1505938"/>
                <a:gd name="connsiteX20" fmla="*/ 1457379 w 1541885"/>
                <a:gd name="connsiteY20" fmla="*/ 903892 h 1505938"/>
                <a:gd name="connsiteX21" fmla="*/ 1392609 w 1541885"/>
                <a:gd name="connsiteY21" fmla="*/ 905797 h 1505938"/>
                <a:gd name="connsiteX22" fmla="*/ 1417374 w 1541885"/>
                <a:gd name="connsiteY22" fmla="*/ 841027 h 1505938"/>
                <a:gd name="connsiteX23" fmla="*/ 1474524 w 1541885"/>
                <a:gd name="connsiteY23" fmla="*/ 479077 h 1505938"/>
                <a:gd name="connsiteX24" fmla="*/ 1396419 w 1541885"/>
                <a:gd name="connsiteY24" fmla="*/ 216187 h 1505938"/>
                <a:gd name="connsiteX25" fmla="*/ 1234494 w 1541885"/>
                <a:gd name="connsiteY25" fmla="*/ 73312 h 1505938"/>
                <a:gd name="connsiteX26" fmla="*/ 1055424 w 1541885"/>
                <a:gd name="connsiteY26" fmla="*/ 29497 h 1505938"/>
                <a:gd name="connsiteX27" fmla="*/ 784914 w 1541885"/>
                <a:gd name="connsiteY27" fmla="*/ 922 h 1505938"/>
                <a:gd name="connsiteX28" fmla="*/ 388674 w 1541885"/>
                <a:gd name="connsiteY28" fmla="*/ 63787 h 1505938"/>
                <a:gd name="connsiteX29" fmla="*/ 83874 w 1541885"/>
                <a:gd name="connsiteY29" fmla="*/ 372397 h 1505938"/>
                <a:gd name="connsiteX30" fmla="*/ 3864 w 1541885"/>
                <a:gd name="connsiteY30" fmla="*/ 660052 h 1505938"/>
                <a:gd name="connsiteX0" fmla="*/ 3864 w 1541885"/>
                <a:gd name="connsiteY0" fmla="*/ 660107 h 1505993"/>
                <a:gd name="connsiteX1" fmla="*/ 41964 w 1541885"/>
                <a:gd name="connsiteY1" fmla="*/ 827747 h 1505993"/>
                <a:gd name="connsiteX2" fmla="*/ 34344 w 1541885"/>
                <a:gd name="connsiteY2" fmla="*/ 867752 h 1505993"/>
                <a:gd name="connsiteX3" fmla="*/ 5769 w 1541885"/>
                <a:gd name="connsiteY3" fmla="*/ 884897 h 1505993"/>
                <a:gd name="connsiteX4" fmla="*/ 5769 w 1541885"/>
                <a:gd name="connsiteY4" fmla="*/ 987767 h 1505993"/>
                <a:gd name="connsiteX5" fmla="*/ 66729 w 1541885"/>
                <a:gd name="connsiteY5" fmla="*/ 1102067 h 1505993"/>
                <a:gd name="connsiteX6" fmla="*/ 110544 w 1541885"/>
                <a:gd name="connsiteY6" fmla="*/ 1140167 h 1505993"/>
                <a:gd name="connsiteX7" fmla="*/ 95304 w 1541885"/>
                <a:gd name="connsiteY7" fmla="*/ 1262087 h 1505993"/>
                <a:gd name="connsiteX8" fmla="*/ 127689 w 1541885"/>
                <a:gd name="connsiteY8" fmla="*/ 1353527 h 1505993"/>
                <a:gd name="connsiteX9" fmla="*/ 222939 w 1541885"/>
                <a:gd name="connsiteY9" fmla="*/ 1418297 h 1505993"/>
                <a:gd name="connsiteX10" fmla="*/ 405819 w 1541885"/>
                <a:gd name="connsiteY10" fmla="*/ 1475447 h 1505993"/>
                <a:gd name="connsiteX11" fmla="*/ 664899 w 1541885"/>
                <a:gd name="connsiteY11" fmla="*/ 1505927 h 1505993"/>
                <a:gd name="connsiteX12" fmla="*/ 899214 w 1541885"/>
                <a:gd name="connsiteY12" fmla="*/ 1467827 h 1505993"/>
                <a:gd name="connsiteX13" fmla="*/ 1122099 w 1541885"/>
                <a:gd name="connsiteY13" fmla="*/ 1384007 h 1505993"/>
                <a:gd name="connsiteX14" fmla="*/ 1272594 w 1541885"/>
                <a:gd name="connsiteY14" fmla="*/ 1250657 h 1505993"/>
                <a:gd name="connsiteX15" fmla="*/ 1308789 w 1541885"/>
                <a:gd name="connsiteY15" fmla="*/ 1275422 h 1505993"/>
                <a:gd name="connsiteX16" fmla="*/ 1407849 w 1541885"/>
                <a:gd name="connsiteY16" fmla="*/ 1258277 h 1505993"/>
                <a:gd name="connsiteX17" fmla="*/ 1476429 w 1541885"/>
                <a:gd name="connsiteY17" fmla="*/ 1183982 h 1505993"/>
                <a:gd name="connsiteX18" fmla="*/ 1535484 w 1541885"/>
                <a:gd name="connsiteY18" fmla="*/ 1086827 h 1505993"/>
                <a:gd name="connsiteX19" fmla="*/ 1529769 w 1541885"/>
                <a:gd name="connsiteY19" fmla="*/ 978242 h 1505993"/>
                <a:gd name="connsiteX20" fmla="*/ 1457379 w 1541885"/>
                <a:gd name="connsiteY20" fmla="*/ 903947 h 1505993"/>
                <a:gd name="connsiteX21" fmla="*/ 1392609 w 1541885"/>
                <a:gd name="connsiteY21" fmla="*/ 905852 h 1505993"/>
                <a:gd name="connsiteX22" fmla="*/ 1417374 w 1541885"/>
                <a:gd name="connsiteY22" fmla="*/ 841082 h 1505993"/>
                <a:gd name="connsiteX23" fmla="*/ 1474524 w 1541885"/>
                <a:gd name="connsiteY23" fmla="*/ 479132 h 1505993"/>
                <a:gd name="connsiteX24" fmla="*/ 1396419 w 1541885"/>
                <a:gd name="connsiteY24" fmla="*/ 216242 h 1505993"/>
                <a:gd name="connsiteX25" fmla="*/ 1230684 w 1541885"/>
                <a:gd name="connsiteY25" fmla="*/ 82892 h 1505993"/>
                <a:gd name="connsiteX26" fmla="*/ 1055424 w 1541885"/>
                <a:gd name="connsiteY26" fmla="*/ 29552 h 1505993"/>
                <a:gd name="connsiteX27" fmla="*/ 784914 w 1541885"/>
                <a:gd name="connsiteY27" fmla="*/ 977 h 1505993"/>
                <a:gd name="connsiteX28" fmla="*/ 388674 w 1541885"/>
                <a:gd name="connsiteY28" fmla="*/ 63842 h 1505993"/>
                <a:gd name="connsiteX29" fmla="*/ 83874 w 1541885"/>
                <a:gd name="connsiteY29" fmla="*/ 372452 h 1505993"/>
                <a:gd name="connsiteX30" fmla="*/ 3864 w 1541885"/>
                <a:gd name="connsiteY30" fmla="*/ 660107 h 1505993"/>
                <a:gd name="connsiteX0" fmla="*/ 3864 w 1541885"/>
                <a:gd name="connsiteY0" fmla="*/ 660701 h 1506587"/>
                <a:gd name="connsiteX1" fmla="*/ 41964 w 1541885"/>
                <a:gd name="connsiteY1" fmla="*/ 828341 h 1506587"/>
                <a:gd name="connsiteX2" fmla="*/ 34344 w 1541885"/>
                <a:gd name="connsiteY2" fmla="*/ 868346 h 1506587"/>
                <a:gd name="connsiteX3" fmla="*/ 5769 w 1541885"/>
                <a:gd name="connsiteY3" fmla="*/ 885491 h 1506587"/>
                <a:gd name="connsiteX4" fmla="*/ 5769 w 1541885"/>
                <a:gd name="connsiteY4" fmla="*/ 988361 h 1506587"/>
                <a:gd name="connsiteX5" fmla="*/ 66729 w 1541885"/>
                <a:gd name="connsiteY5" fmla="*/ 1102661 h 1506587"/>
                <a:gd name="connsiteX6" fmla="*/ 110544 w 1541885"/>
                <a:gd name="connsiteY6" fmla="*/ 1140761 h 1506587"/>
                <a:gd name="connsiteX7" fmla="*/ 95304 w 1541885"/>
                <a:gd name="connsiteY7" fmla="*/ 1262681 h 1506587"/>
                <a:gd name="connsiteX8" fmla="*/ 127689 w 1541885"/>
                <a:gd name="connsiteY8" fmla="*/ 1354121 h 1506587"/>
                <a:gd name="connsiteX9" fmla="*/ 222939 w 1541885"/>
                <a:gd name="connsiteY9" fmla="*/ 1418891 h 1506587"/>
                <a:gd name="connsiteX10" fmla="*/ 405819 w 1541885"/>
                <a:gd name="connsiteY10" fmla="*/ 1476041 h 1506587"/>
                <a:gd name="connsiteX11" fmla="*/ 664899 w 1541885"/>
                <a:gd name="connsiteY11" fmla="*/ 1506521 h 1506587"/>
                <a:gd name="connsiteX12" fmla="*/ 899214 w 1541885"/>
                <a:gd name="connsiteY12" fmla="*/ 1468421 h 1506587"/>
                <a:gd name="connsiteX13" fmla="*/ 1122099 w 1541885"/>
                <a:gd name="connsiteY13" fmla="*/ 1384601 h 1506587"/>
                <a:gd name="connsiteX14" fmla="*/ 1272594 w 1541885"/>
                <a:gd name="connsiteY14" fmla="*/ 1251251 h 1506587"/>
                <a:gd name="connsiteX15" fmla="*/ 1308789 w 1541885"/>
                <a:gd name="connsiteY15" fmla="*/ 1276016 h 1506587"/>
                <a:gd name="connsiteX16" fmla="*/ 1407849 w 1541885"/>
                <a:gd name="connsiteY16" fmla="*/ 1258871 h 1506587"/>
                <a:gd name="connsiteX17" fmla="*/ 1476429 w 1541885"/>
                <a:gd name="connsiteY17" fmla="*/ 1184576 h 1506587"/>
                <a:gd name="connsiteX18" fmla="*/ 1535484 w 1541885"/>
                <a:gd name="connsiteY18" fmla="*/ 1087421 h 1506587"/>
                <a:gd name="connsiteX19" fmla="*/ 1529769 w 1541885"/>
                <a:gd name="connsiteY19" fmla="*/ 978836 h 1506587"/>
                <a:gd name="connsiteX20" fmla="*/ 1457379 w 1541885"/>
                <a:gd name="connsiteY20" fmla="*/ 904541 h 1506587"/>
                <a:gd name="connsiteX21" fmla="*/ 1392609 w 1541885"/>
                <a:gd name="connsiteY21" fmla="*/ 906446 h 1506587"/>
                <a:gd name="connsiteX22" fmla="*/ 1417374 w 1541885"/>
                <a:gd name="connsiteY22" fmla="*/ 841676 h 1506587"/>
                <a:gd name="connsiteX23" fmla="*/ 1474524 w 1541885"/>
                <a:gd name="connsiteY23" fmla="*/ 479726 h 1506587"/>
                <a:gd name="connsiteX24" fmla="*/ 1396419 w 1541885"/>
                <a:gd name="connsiteY24" fmla="*/ 216836 h 1506587"/>
                <a:gd name="connsiteX25" fmla="*/ 1230684 w 1541885"/>
                <a:gd name="connsiteY25" fmla="*/ 83486 h 1506587"/>
                <a:gd name="connsiteX26" fmla="*/ 1055424 w 1541885"/>
                <a:gd name="connsiteY26" fmla="*/ 24431 h 1506587"/>
                <a:gd name="connsiteX27" fmla="*/ 784914 w 1541885"/>
                <a:gd name="connsiteY27" fmla="*/ 1571 h 1506587"/>
                <a:gd name="connsiteX28" fmla="*/ 388674 w 1541885"/>
                <a:gd name="connsiteY28" fmla="*/ 64436 h 1506587"/>
                <a:gd name="connsiteX29" fmla="*/ 83874 w 1541885"/>
                <a:gd name="connsiteY29" fmla="*/ 373046 h 1506587"/>
                <a:gd name="connsiteX30" fmla="*/ 3864 w 1541885"/>
                <a:gd name="connsiteY30" fmla="*/ 660701 h 1506587"/>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84914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1966 h 1507852"/>
                <a:gd name="connsiteX1" fmla="*/ 41964 w 1541885"/>
                <a:gd name="connsiteY1" fmla="*/ 829606 h 1507852"/>
                <a:gd name="connsiteX2" fmla="*/ 34344 w 1541885"/>
                <a:gd name="connsiteY2" fmla="*/ 869611 h 1507852"/>
                <a:gd name="connsiteX3" fmla="*/ 5769 w 1541885"/>
                <a:gd name="connsiteY3" fmla="*/ 886756 h 1507852"/>
                <a:gd name="connsiteX4" fmla="*/ 5769 w 1541885"/>
                <a:gd name="connsiteY4" fmla="*/ 989626 h 1507852"/>
                <a:gd name="connsiteX5" fmla="*/ 66729 w 1541885"/>
                <a:gd name="connsiteY5" fmla="*/ 1103926 h 1507852"/>
                <a:gd name="connsiteX6" fmla="*/ 110544 w 1541885"/>
                <a:gd name="connsiteY6" fmla="*/ 1142026 h 1507852"/>
                <a:gd name="connsiteX7" fmla="*/ 95304 w 1541885"/>
                <a:gd name="connsiteY7" fmla="*/ 1263946 h 1507852"/>
                <a:gd name="connsiteX8" fmla="*/ 127689 w 1541885"/>
                <a:gd name="connsiteY8" fmla="*/ 1355386 h 1507852"/>
                <a:gd name="connsiteX9" fmla="*/ 222939 w 1541885"/>
                <a:gd name="connsiteY9" fmla="*/ 1420156 h 1507852"/>
                <a:gd name="connsiteX10" fmla="*/ 405819 w 1541885"/>
                <a:gd name="connsiteY10" fmla="*/ 1477306 h 1507852"/>
                <a:gd name="connsiteX11" fmla="*/ 664899 w 1541885"/>
                <a:gd name="connsiteY11" fmla="*/ 1507786 h 1507852"/>
                <a:gd name="connsiteX12" fmla="*/ 899214 w 1541885"/>
                <a:gd name="connsiteY12" fmla="*/ 1469686 h 1507852"/>
                <a:gd name="connsiteX13" fmla="*/ 1122099 w 1541885"/>
                <a:gd name="connsiteY13" fmla="*/ 1385866 h 1507852"/>
                <a:gd name="connsiteX14" fmla="*/ 1272594 w 1541885"/>
                <a:gd name="connsiteY14" fmla="*/ 1252516 h 1507852"/>
                <a:gd name="connsiteX15" fmla="*/ 1308789 w 1541885"/>
                <a:gd name="connsiteY15" fmla="*/ 1277281 h 1507852"/>
                <a:gd name="connsiteX16" fmla="*/ 1407849 w 1541885"/>
                <a:gd name="connsiteY16" fmla="*/ 1260136 h 1507852"/>
                <a:gd name="connsiteX17" fmla="*/ 1476429 w 1541885"/>
                <a:gd name="connsiteY17" fmla="*/ 1185841 h 1507852"/>
                <a:gd name="connsiteX18" fmla="*/ 1535484 w 1541885"/>
                <a:gd name="connsiteY18" fmla="*/ 1088686 h 1507852"/>
                <a:gd name="connsiteX19" fmla="*/ 1529769 w 1541885"/>
                <a:gd name="connsiteY19" fmla="*/ 980101 h 1507852"/>
                <a:gd name="connsiteX20" fmla="*/ 1457379 w 1541885"/>
                <a:gd name="connsiteY20" fmla="*/ 905806 h 1507852"/>
                <a:gd name="connsiteX21" fmla="*/ 1392609 w 1541885"/>
                <a:gd name="connsiteY21" fmla="*/ 907711 h 1507852"/>
                <a:gd name="connsiteX22" fmla="*/ 1417374 w 1541885"/>
                <a:gd name="connsiteY22" fmla="*/ 842941 h 1507852"/>
                <a:gd name="connsiteX23" fmla="*/ 1474524 w 1541885"/>
                <a:gd name="connsiteY23" fmla="*/ 480991 h 1507852"/>
                <a:gd name="connsiteX24" fmla="*/ 1396419 w 1541885"/>
                <a:gd name="connsiteY24" fmla="*/ 218101 h 1507852"/>
                <a:gd name="connsiteX25" fmla="*/ 1230684 w 1541885"/>
                <a:gd name="connsiteY25" fmla="*/ 84751 h 1507852"/>
                <a:gd name="connsiteX26" fmla="*/ 1055424 w 1541885"/>
                <a:gd name="connsiteY26" fmla="*/ 25696 h 1507852"/>
                <a:gd name="connsiteX27" fmla="*/ 714429 w 1541885"/>
                <a:gd name="connsiteY27" fmla="*/ 2836 h 1507852"/>
                <a:gd name="connsiteX28" fmla="*/ 358194 w 1541885"/>
                <a:gd name="connsiteY28" fmla="*/ 86656 h 1507852"/>
                <a:gd name="connsiteX29" fmla="*/ 83874 w 1541885"/>
                <a:gd name="connsiteY29" fmla="*/ 374311 h 1507852"/>
                <a:gd name="connsiteX30" fmla="*/ 3864 w 1541885"/>
                <a:gd name="connsiteY30" fmla="*/ 661966 h 1507852"/>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39260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885"/>
                <a:gd name="connsiteY0" fmla="*/ 663510 h 1509396"/>
                <a:gd name="connsiteX1" fmla="*/ 41964 w 1541885"/>
                <a:gd name="connsiteY1" fmla="*/ 831150 h 1509396"/>
                <a:gd name="connsiteX2" fmla="*/ 34344 w 1541885"/>
                <a:gd name="connsiteY2" fmla="*/ 871155 h 1509396"/>
                <a:gd name="connsiteX3" fmla="*/ 5769 w 1541885"/>
                <a:gd name="connsiteY3" fmla="*/ 888300 h 1509396"/>
                <a:gd name="connsiteX4" fmla="*/ 5769 w 1541885"/>
                <a:gd name="connsiteY4" fmla="*/ 991170 h 1509396"/>
                <a:gd name="connsiteX5" fmla="*/ 66729 w 1541885"/>
                <a:gd name="connsiteY5" fmla="*/ 1105470 h 1509396"/>
                <a:gd name="connsiteX6" fmla="*/ 110544 w 1541885"/>
                <a:gd name="connsiteY6" fmla="*/ 1143570 h 1509396"/>
                <a:gd name="connsiteX7" fmla="*/ 95304 w 1541885"/>
                <a:gd name="connsiteY7" fmla="*/ 1265490 h 1509396"/>
                <a:gd name="connsiteX8" fmla="*/ 127689 w 1541885"/>
                <a:gd name="connsiteY8" fmla="*/ 1356930 h 1509396"/>
                <a:gd name="connsiteX9" fmla="*/ 222939 w 1541885"/>
                <a:gd name="connsiteY9" fmla="*/ 1421700 h 1509396"/>
                <a:gd name="connsiteX10" fmla="*/ 405819 w 1541885"/>
                <a:gd name="connsiteY10" fmla="*/ 1478850 h 1509396"/>
                <a:gd name="connsiteX11" fmla="*/ 664899 w 1541885"/>
                <a:gd name="connsiteY11" fmla="*/ 1509330 h 1509396"/>
                <a:gd name="connsiteX12" fmla="*/ 899214 w 1541885"/>
                <a:gd name="connsiteY12" fmla="*/ 1471230 h 1509396"/>
                <a:gd name="connsiteX13" fmla="*/ 1122099 w 1541885"/>
                <a:gd name="connsiteY13" fmla="*/ 1387410 h 1509396"/>
                <a:gd name="connsiteX14" fmla="*/ 1272594 w 1541885"/>
                <a:gd name="connsiteY14" fmla="*/ 1254060 h 1509396"/>
                <a:gd name="connsiteX15" fmla="*/ 1308789 w 1541885"/>
                <a:gd name="connsiteY15" fmla="*/ 1278825 h 1509396"/>
                <a:gd name="connsiteX16" fmla="*/ 1407849 w 1541885"/>
                <a:gd name="connsiteY16" fmla="*/ 1261680 h 1509396"/>
                <a:gd name="connsiteX17" fmla="*/ 1476429 w 1541885"/>
                <a:gd name="connsiteY17" fmla="*/ 1187385 h 1509396"/>
                <a:gd name="connsiteX18" fmla="*/ 1535484 w 1541885"/>
                <a:gd name="connsiteY18" fmla="*/ 1090230 h 1509396"/>
                <a:gd name="connsiteX19" fmla="*/ 1529769 w 1541885"/>
                <a:gd name="connsiteY19" fmla="*/ 981645 h 1509396"/>
                <a:gd name="connsiteX20" fmla="*/ 1457379 w 1541885"/>
                <a:gd name="connsiteY20" fmla="*/ 907350 h 1509396"/>
                <a:gd name="connsiteX21" fmla="*/ 1407849 w 1541885"/>
                <a:gd name="connsiteY21" fmla="*/ 909255 h 1509396"/>
                <a:gd name="connsiteX22" fmla="*/ 1417374 w 1541885"/>
                <a:gd name="connsiteY22" fmla="*/ 844485 h 1509396"/>
                <a:gd name="connsiteX23" fmla="*/ 1474524 w 1541885"/>
                <a:gd name="connsiteY23" fmla="*/ 482535 h 1509396"/>
                <a:gd name="connsiteX24" fmla="*/ 1396419 w 1541885"/>
                <a:gd name="connsiteY24" fmla="*/ 219645 h 1509396"/>
                <a:gd name="connsiteX25" fmla="*/ 1230684 w 1541885"/>
                <a:gd name="connsiteY25" fmla="*/ 86295 h 1509396"/>
                <a:gd name="connsiteX26" fmla="*/ 1034469 w 1541885"/>
                <a:gd name="connsiteY26" fmla="*/ 19620 h 1509396"/>
                <a:gd name="connsiteX27" fmla="*/ 714429 w 1541885"/>
                <a:gd name="connsiteY27" fmla="*/ 4380 h 1509396"/>
                <a:gd name="connsiteX28" fmla="*/ 358194 w 1541885"/>
                <a:gd name="connsiteY28" fmla="*/ 88200 h 1509396"/>
                <a:gd name="connsiteX29" fmla="*/ 83874 w 1541885"/>
                <a:gd name="connsiteY29" fmla="*/ 375855 h 1509396"/>
                <a:gd name="connsiteX30" fmla="*/ 3864 w 1541885"/>
                <a:gd name="connsiteY30" fmla="*/ 663510 h 1509396"/>
                <a:gd name="connsiteX0" fmla="*/ 3864 w 1541974"/>
                <a:gd name="connsiteY0" fmla="*/ 663510 h 1509396"/>
                <a:gd name="connsiteX1" fmla="*/ 41964 w 1541974"/>
                <a:gd name="connsiteY1" fmla="*/ 831150 h 1509396"/>
                <a:gd name="connsiteX2" fmla="*/ 34344 w 1541974"/>
                <a:gd name="connsiteY2" fmla="*/ 871155 h 1509396"/>
                <a:gd name="connsiteX3" fmla="*/ 5769 w 1541974"/>
                <a:gd name="connsiteY3" fmla="*/ 888300 h 1509396"/>
                <a:gd name="connsiteX4" fmla="*/ 5769 w 1541974"/>
                <a:gd name="connsiteY4" fmla="*/ 991170 h 1509396"/>
                <a:gd name="connsiteX5" fmla="*/ 66729 w 1541974"/>
                <a:gd name="connsiteY5" fmla="*/ 1105470 h 1509396"/>
                <a:gd name="connsiteX6" fmla="*/ 110544 w 1541974"/>
                <a:gd name="connsiteY6" fmla="*/ 1143570 h 1509396"/>
                <a:gd name="connsiteX7" fmla="*/ 95304 w 1541974"/>
                <a:gd name="connsiteY7" fmla="*/ 1265490 h 1509396"/>
                <a:gd name="connsiteX8" fmla="*/ 127689 w 1541974"/>
                <a:gd name="connsiteY8" fmla="*/ 1356930 h 1509396"/>
                <a:gd name="connsiteX9" fmla="*/ 222939 w 1541974"/>
                <a:gd name="connsiteY9" fmla="*/ 1421700 h 1509396"/>
                <a:gd name="connsiteX10" fmla="*/ 405819 w 1541974"/>
                <a:gd name="connsiteY10" fmla="*/ 1478850 h 1509396"/>
                <a:gd name="connsiteX11" fmla="*/ 664899 w 1541974"/>
                <a:gd name="connsiteY11" fmla="*/ 1509330 h 1509396"/>
                <a:gd name="connsiteX12" fmla="*/ 899214 w 1541974"/>
                <a:gd name="connsiteY12" fmla="*/ 1471230 h 1509396"/>
                <a:gd name="connsiteX13" fmla="*/ 1122099 w 1541974"/>
                <a:gd name="connsiteY13" fmla="*/ 1387410 h 1509396"/>
                <a:gd name="connsiteX14" fmla="*/ 1272594 w 1541974"/>
                <a:gd name="connsiteY14" fmla="*/ 1254060 h 1509396"/>
                <a:gd name="connsiteX15" fmla="*/ 1308789 w 1541974"/>
                <a:gd name="connsiteY15" fmla="*/ 1278825 h 1509396"/>
                <a:gd name="connsiteX16" fmla="*/ 1407849 w 1541974"/>
                <a:gd name="connsiteY16" fmla="*/ 1261680 h 1509396"/>
                <a:gd name="connsiteX17" fmla="*/ 1476429 w 1541974"/>
                <a:gd name="connsiteY17" fmla="*/ 1187385 h 1509396"/>
                <a:gd name="connsiteX18" fmla="*/ 1535484 w 1541974"/>
                <a:gd name="connsiteY18" fmla="*/ 1090230 h 1509396"/>
                <a:gd name="connsiteX19" fmla="*/ 1531674 w 1541974"/>
                <a:gd name="connsiteY19" fmla="*/ 958785 h 1509396"/>
                <a:gd name="connsiteX20" fmla="*/ 1457379 w 1541974"/>
                <a:gd name="connsiteY20" fmla="*/ 907350 h 1509396"/>
                <a:gd name="connsiteX21" fmla="*/ 1407849 w 1541974"/>
                <a:gd name="connsiteY21" fmla="*/ 909255 h 1509396"/>
                <a:gd name="connsiteX22" fmla="*/ 1417374 w 1541974"/>
                <a:gd name="connsiteY22" fmla="*/ 844485 h 1509396"/>
                <a:gd name="connsiteX23" fmla="*/ 1474524 w 1541974"/>
                <a:gd name="connsiteY23" fmla="*/ 482535 h 1509396"/>
                <a:gd name="connsiteX24" fmla="*/ 1396419 w 1541974"/>
                <a:gd name="connsiteY24" fmla="*/ 219645 h 1509396"/>
                <a:gd name="connsiteX25" fmla="*/ 1230684 w 1541974"/>
                <a:gd name="connsiteY25" fmla="*/ 86295 h 1509396"/>
                <a:gd name="connsiteX26" fmla="*/ 1034469 w 1541974"/>
                <a:gd name="connsiteY26" fmla="*/ 19620 h 1509396"/>
                <a:gd name="connsiteX27" fmla="*/ 714429 w 1541974"/>
                <a:gd name="connsiteY27" fmla="*/ 4380 h 1509396"/>
                <a:gd name="connsiteX28" fmla="*/ 358194 w 1541974"/>
                <a:gd name="connsiteY28" fmla="*/ 88200 h 1509396"/>
                <a:gd name="connsiteX29" fmla="*/ 83874 w 1541974"/>
                <a:gd name="connsiteY29" fmla="*/ 375855 h 1509396"/>
                <a:gd name="connsiteX30" fmla="*/ 3864 w 1541974"/>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2594 w 1541092"/>
                <a:gd name="connsiteY14" fmla="*/ 1254060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3864 w 1541092"/>
                <a:gd name="connsiteY0" fmla="*/ 663510 h 1509396"/>
                <a:gd name="connsiteX1" fmla="*/ 41964 w 1541092"/>
                <a:gd name="connsiteY1" fmla="*/ 831150 h 1509396"/>
                <a:gd name="connsiteX2" fmla="*/ 34344 w 1541092"/>
                <a:gd name="connsiteY2" fmla="*/ 871155 h 1509396"/>
                <a:gd name="connsiteX3" fmla="*/ 5769 w 1541092"/>
                <a:gd name="connsiteY3" fmla="*/ 888300 h 1509396"/>
                <a:gd name="connsiteX4" fmla="*/ 5769 w 1541092"/>
                <a:gd name="connsiteY4" fmla="*/ 991170 h 1509396"/>
                <a:gd name="connsiteX5" fmla="*/ 66729 w 1541092"/>
                <a:gd name="connsiteY5" fmla="*/ 1105470 h 1509396"/>
                <a:gd name="connsiteX6" fmla="*/ 110544 w 1541092"/>
                <a:gd name="connsiteY6" fmla="*/ 1143570 h 1509396"/>
                <a:gd name="connsiteX7" fmla="*/ 95304 w 1541092"/>
                <a:gd name="connsiteY7" fmla="*/ 1265490 h 1509396"/>
                <a:gd name="connsiteX8" fmla="*/ 127689 w 1541092"/>
                <a:gd name="connsiteY8" fmla="*/ 1356930 h 1509396"/>
                <a:gd name="connsiteX9" fmla="*/ 222939 w 1541092"/>
                <a:gd name="connsiteY9" fmla="*/ 1421700 h 1509396"/>
                <a:gd name="connsiteX10" fmla="*/ 405819 w 1541092"/>
                <a:gd name="connsiteY10" fmla="*/ 1478850 h 1509396"/>
                <a:gd name="connsiteX11" fmla="*/ 664899 w 1541092"/>
                <a:gd name="connsiteY11" fmla="*/ 1509330 h 1509396"/>
                <a:gd name="connsiteX12" fmla="*/ 899214 w 1541092"/>
                <a:gd name="connsiteY12" fmla="*/ 1471230 h 1509396"/>
                <a:gd name="connsiteX13" fmla="*/ 1122099 w 1541092"/>
                <a:gd name="connsiteY13" fmla="*/ 1387410 h 1509396"/>
                <a:gd name="connsiteX14" fmla="*/ 1276404 w 1541092"/>
                <a:gd name="connsiteY14" fmla="*/ 1263585 h 1509396"/>
                <a:gd name="connsiteX15" fmla="*/ 1308789 w 1541092"/>
                <a:gd name="connsiteY15" fmla="*/ 1278825 h 1509396"/>
                <a:gd name="connsiteX16" fmla="*/ 1407849 w 1541092"/>
                <a:gd name="connsiteY16" fmla="*/ 1261680 h 1509396"/>
                <a:gd name="connsiteX17" fmla="*/ 1489764 w 1541092"/>
                <a:gd name="connsiteY17" fmla="*/ 1189290 h 1509396"/>
                <a:gd name="connsiteX18" fmla="*/ 1535484 w 1541092"/>
                <a:gd name="connsiteY18" fmla="*/ 1090230 h 1509396"/>
                <a:gd name="connsiteX19" fmla="*/ 1531674 w 1541092"/>
                <a:gd name="connsiteY19" fmla="*/ 958785 h 1509396"/>
                <a:gd name="connsiteX20" fmla="*/ 1457379 w 1541092"/>
                <a:gd name="connsiteY20" fmla="*/ 907350 h 1509396"/>
                <a:gd name="connsiteX21" fmla="*/ 1407849 w 1541092"/>
                <a:gd name="connsiteY21" fmla="*/ 909255 h 1509396"/>
                <a:gd name="connsiteX22" fmla="*/ 1417374 w 1541092"/>
                <a:gd name="connsiteY22" fmla="*/ 844485 h 1509396"/>
                <a:gd name="connsiteX23" fmla="*/ 1474524 w 1541092"/>
                <a:gd name="connsiteY23" fmla="*/ 482535 h 1509396"/>
                <a:gd name="connsiteX24" fmla="*/ 1396419 w 1541092"/>
                <a:gd name="connsiteY24" fmla="*/ 219645 h 1509396"/>
                <a:gd name="connsiteX25" fmla="*/ 1230684 w 1541092"/>
                <a:gd name="connsiteY25" fmla="*/ 86295 h 1509396"/>
                <a:gd name="connsiteX26" fmla="*/ 1034469 w 1541092"/>
                <a:gd name="connsiteY26" fmla="*/ 19620 h 1509396"/>
                <a:gd name="connsiteX27" fmla="*/ 714429 w 1541092"/>
                <a:gd name="connsiteY27" fmla="*/ 4380 h 1509396"/>
                <a:gd name="connsiteX28" fmla="*/ 358194 w 1541092"/>
                <a:gd name="connsiteY28" fmla="*/ 88200 h 1509396"/>
                <a:gd name="connsiteX29" fmla="*/ 83874 w 1541092"/>
                <a:gd name="connsiteY29" fmla="*/ 375855 h 1509396"/>
                <a:gd name="connsiteX30" fmla="*/ 3864 w 1541092"/>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062 w 1544290"/>
                <a:gd name="connsiteY0" fmla="*/ 663510 h 1509396"/>
                <a:gd name="connsiteX1" fmla="*/ 45162 w 1544290"/>
                <a:gd name="connsiteY1" fmla="*/ 831150 h 1509396"/>
                <a:gd name="connsiteX2" fmla="*/ 37542 w 1544290"/>
                <a:gd name="connsiteY2" fmla="*/ 871155 h 1509396"/>
                <a:gd name="connsiteX3" fmla="*/ 3252 w 1544290"/>
                <a:gd name="connsiteY3" fmla="*/ 901635 h 1509396"/>
                <a:gd name="connsiteX4" fmla="*/ 8967 w 1544290"/>
                <a:gd name="connsiteY4" fmla="*/ 991170 h 1509396"/>
                <a:gd name="connsiteX5" fmla="*/ 69927 w 1544290"/>
                <a:gd name="connsiteY5" fmla="*/ 1105470 h 1509396"/>
                <a:gd name="connsiteX6" fmla="*/ 113742 w 1544290"/>
                <a:gd name="connsiteY6" fmla="*/ 1143570 h 1509396"/>
                <a:gd name="connsiteX7" fmla="*/ 98502 w 1544290"/>
                <a:gd name="connsiteY7" fmla="*/ 1265490 h 1509396"/>
                <a:gd name="connsiteX8" fmla="*/ 130887 w 1544290"/>
                <a:gd name="connsiteY8" fmla="*/ 1356930 h 1509396"/>
                <a:gd name="connsiteX9" fmla="*/ 226137 w 1544290"/>
                <a:gd name="connsiteY9" fmla="*/ 1421700 h 1509396"/>
                <a:gd name="connsiteX10" fmla="*/ 409017 w 1544290"/>
                <a:gd name="connsiteY10" fmla="*/ 1478850 h 1509396"/>
                <a:gd name="connsiteX11" fmla="*/ 668097 w 1544290"/>
                <a:gd name="connsiteY11" fmla="*/ 1509330 h 1509396"/>
                <a:gd name="connsiteX12" fmla="*/ 902412 w 1544290"/>
                <a:gd name="connsiteY12" fmla="*/ 1471230 h 1509396"/>
                <a:gd name="connsiteX13" fmla="*/ 1125297 w 1544290"/>
                <a:gd name="connsiteY13" fmla="*/ 1387410 h 1509396"/>
                <a:gd name="connsiteX14" fmla="*/ 1279602 w 1544290"/>
                <a:gd name="connsiteY14" fmla="*/ 1263585 h 1509396"/>
                <a:gd name="connsiteX15" fmla="*/ 1311987 w 1544290"/>
                <a:gd name="connsiteY15" fmla="*/ 1278825 h 1509396"/>
                <a:gd name="connsiteX16" fmla="*/ 1411047 w 1544290"/>
                <a:gd name="connsiteY16" fmla="*/ 1261680 h 1509396"/>
                <a:gd name="connsiteX17" fmla="*/ 1492962 w 1544290"/>
                <a:gd name="connsiteY17" fmla="*/ 1189290 h 1509396"/>
                <a:gd name="connsiteX18" fmla="*/ 1538682 w 1544290"/>
                <a:gd name="connsiteY18" fmla="*/ 1090230 h 1509396"/>
                <a:gd name="connsiteX19" fmla="*/ 1534872 w 1544290"/>
                <a:gd name="connsiteY19" fmla="*/ 958785 h 1509396"/>
                <a:gd name="connsiteX20" fmla="*/ 1460577 w 1544290"/>
                <a:gd name="connsiteY20" fmla="*/ 907350 h 1509396"/>
                <a:gd name="connsiteX21" fmla="*/ 1411047 w 1544290"/>
                <a:gd name="connsiteY21" fmla="*/ 909255 h 1509396"/>
                <a:gd name="connsiteX22" fmla="*/ 1420572 w 1544290"/>
                <a:gd name="connsiteY22" fmla="*/ 844485 h 1509396"/>
                <a:gd name="connsiteX23" fmla="*/ 1477722 w 1544290"/>
                <a:gd name="connsiteY23" fmla="*/ 482535 h 1509396"/>
                <a:gd name="connsiteX24" fmla="*/ 1399617 w 1544290"/>
                <a:gd name="connsiteY24" fmla="*/ 219645 h 1509396"/>
                <a:gd name="connsiteX25" fmla="*/ 1233882 w 1544290"/>
                <a:gd name="connsiteY25" fmla="*/ 86295 h 1509396"/>
                <a:gd name="connsiteX26" fmla="*/ 1037667 w 1544290"/>
                <a:gd name="connsiteY26" fmla="*/ 19620 h 1509396"/>
                <a:gd name="connsiteX27" fmla="*/ 717627 w 1544290"/>
                <a:gd name="connsiteY27" fmla="*/ 4380 h 1509396"/>
                <a:gd name="connsiteX28" fmla="*/ 361392 w 1544290"/>
                <a:gd name="connsiteY28" fmla="*/ 88200 h 1509396"/>
                <a:gd name="connsiteX29" fmla="*/ 87072 w 1544290"/>
                <a:gd name="connsiteY29" fmla="*/ 375855 h 1509396"/>
                <a:gd name="connsiteX30" fmla="*/ 7062 w 1544290"/>
                <a:gd name="connsiteY30" fmla="*/ 663510 h 1509396"/>
                <a:gd name="connsiteX0" fmla="*/ 7910 w 1545138"/>
                <a:gd name="connsiteY0" fmla="*/ 663510 h 1509396"/>
                <a:gd name="connsiteX1" fmla="*/ 46010 w 1545138"/>
                <a:gd name="connsiteY1" fmla="*/ 831150 h 1509396"/>
                <a:gd name="connsiteX2" fmla="*/ 50269 w 1545138"/>
                <a:gd name="connsiteY2" fmla="*/ 875907 h 1509396"/>
                <a:gd name="connsiteX3" fmla="*/ 4100 w 1545138"/>
                <a:gd name="connsiteY3" fmla="*/ 901635 h 1509396"/>
                <a:gd name="connsiteX4" fmla="*/ 9815 w 1545138"/>
                <a:gd name="connsiteY4" fmla="*/ 991170 h 1509396"/>
                <a:gd name="connsiteX5" fmla="*/ 70775 w 1545138"/>
                <a:gd name="connsiteY5" fmla="*/ 1105470 h 1509396"/>
                <a:gd name="connsiteX6" fmla="*/ 114590 w 1545138"/>
                <a:gd name="connsiteY6" fmla="*/ 1143570 h 1509396"/>
                <a:gd name="connsiteX7" fmla="*/ 99350 w 1545138"/>
                <a:gd name="connsiteY7" fmla="*/ 1265490 h 1509396"/>
                <a:gd name="connsiteX8" fmla="*/ 131735 w 1545138"/>
                <a:gd name="connsiteY8" fmla="*/ 1356930 h 1509396"/>
                <a:gd name="connsiteX9" fmla="*/ 226985 w 1545138"/>
                <a:gd name="connsiteY9" fmla="*/ 1421700 h 1509396"/>
                <a:gd name="connsiteX10" fmla="*/ 409865 w 1545138"/>
                <a:gd name="connsiteY10" fmla="*/ 1478850 h 1509396"/>
                <a:gd name="connsiteX11" fmla="*/ 668945 w 1545138"/>
                <a:gd name="connsiteY11" fmla="*/ 1509330 h 1509396"/>
                <a:gd name="connsiteX12" fmla="*/ 903260 w 1545138"/>
                <a:gd name="connsiteY12" fmla="*/ 1471230 h 1509396"/>
                <a:gd name="connsiteX13" fmla="*/ 1126145 w 1545138"/>
                <a:gd name="connsiteY13" fmla="*/ 1387410 h 1509396"/>
                <a:gd name="connsiteX14" fmla="*/ 1280450 w 1545138"/>
                <a:gd name="connsiteY14" fmla="*/ 1263585 h 1509396"/>
                <a:gd name="connsiteX15" fmla="*/ 1312835 w 1545138"/>
                <a:gd name="connsiteY15" fmla="*/ 1278825 h 1509396"/>
                <a:gd name="connsiteX16" fmla="*/ 1411895 w 1545138"/>
                <a:gd name="connsiteY16" fmla="*/ 1261680 h 1509396"/>
                <a:gd name="connsiteX17" fmla="*/ 1493810 w 1545138"/>
                <a:gd name="connsiteY17" fmla="*/ 1189290 h 1509396"/>
                <a:gd name="connsiteX18" fmla="*/ 1539530 w 1545138"/>
                <a:gd name="connsiteY18" fmla="*/ 1090230 h 1509396"/>
                <a:gd name="connsiteX19" fmla="*/ 1535720 w 1545138"/>
                <a:gd name="connsiteY19" fmla="*/ 958785 h 1509396"/>
                <a:gd name="connsiteX20" fmla="*/ 1461425 w 1545138"/>
                <a:gd name="connsiteY20" fmla="*/ 907350 h 1509396"/>
                <a:gd name="connsiteX21" fmla="*/ 1411895 w 1545138"/>
                <a:gd name="connsiteY21" fmla="*/ 909255 h 1509396"/>
                <a:gd name="connsiteX22" fmla="*/ 1421420 w 1545138"/>
                <a:gd name="connsiteY22" fmla="*/ 844485 h 1509396"/>
                <a:gd name="connsiteX23" fmla="*/ 1478570 w 1545138"/>
                <a:gd name="connsiteY23" fmla="*/ 482535 h 1509396"/>
                <a:gd name="connsiteX24" fmla="*/ 1400465 w 1545138"/>
                <a:gd name="connsiteY24" fmla="*/ 219645 h 1509396"/>
                <a:gd name="connsiteX25" fmla="*/ 1234730 w 1545138"/>
                <a:gd name="connsiteY25" fmla="*/ 86295 h 1509396"/>
                <a:gd name="connsiteX26" fmla="*/ 1038515 w 1545138"/>
                <a:gd name="connsiteY26" fmla="*/ 19620 h 1509396"/>
                <a:gd name="connsiteX27" fmla="*/ 718475 w 1545138"/>
                <a:gd name="connsiteY27" fmla="*/ 4380 h 1509396"/>
                <a:gd name="connsiteX28" fmla="*/ 362240 w 1545138"/>
                <a:gd name="connsiteY28" fmla="*/ 88200 h 1509396"/>
                <a:gd name="connsiteX29" fmla="*/ 87920 w 1545138"/>
                <a:gd name="connsiteY29" fmla="*/ 375855 h 1509396"/>
                <a:gd name="connsiteX30" fmla="*/ 7910 w 1545138"/>
                <a:gd name="connsiteY30" fmla="*/ 663510 h 1509396"/>
                <a:gd name="connsiteX0" fmla="*/ 7911 w 1545139"/>
                <a:gd name="connsiteY0" fmla="*/ 663510 h 1509396"/>
                <a:gd name="connsiteX1" fmla="*/ 46011 w 1545139"/>
                <a:gd name="connsiteY1" fmla="*/ 831150 h 1509396"/>
                <a:gd name="connsiteX2" fmla="*/ 50270 w 1545139"/>
                <a:gd name="connsiteY2" fmla="*/ 875907 h 1509396"/>
                <a:gd name="connsiteX3" fmla="*/ 4101 w 1545139"/>
                <a:gd name="connsiteY3" fmla="*/ 887379 h 1509396"/>
                <a:gd name="connsiteX4" fmla="*/ 9816 w 1545139"/>
                <a:gd name="connsiteY4" fmla="*/ 991170 h 1509396"/>
                <a:gd name="connsiteX5" fmla="*/ 70776 w 1545139"/>
                <a:gd name="connsiteY5" fmla="*/ 1105470 h 1509396"/>
                <a:gd name="connsiteX6" fmla="*/ 114591 w 1545139"/>
                <a:gd name="connsiteY6" fmla="*/ 1143570 h 1509396"/>
                <a:gd name="connsiteX7" fmla="*/ 99351 w 1545139"/>
                <a:gd name="connsiteY7" fmla="*/ 1265490 h 1509396"/>
                <a:gd name="connsiteX8" fmla="*/ 131736 w 1545139"/>
                <a:gd name="connsiteY8" fmla="*/ 1356930 h 1509396"/>
                <a:gd name="connsiteX9" fmla="*/ 226986 w 1545139"/>
                <a:gd name="connsiteY9" fmla="*/ 1421700 h 1509396"/>
                <a:gd name="connsiteX10" fmla="*/ 409866 w 1545139"/>
                <a:gd name="connsiteY10" fmla="*/ 1478850 h 1509396"/>
                <a:gd name="connsiteX11" fmla="*/ 668946 w 1545139"/>
                <a:gd name="connsiteY11" fmla="*/ 1509330 h 1509396"/>
                <a:gd name="connsiteX12" fmla="*/ 903261 w 1545139"/>
                <a:gd name="connsiteY12" fmla="*/ 1471230 h 1509396"/>
                <a:gd name="connsiteX13" fmla="*/ 1126146 w 1545139"/>
                <a:gd name="connsiteY13" fmla="*/ 1387410 h 1509396"/>
                <a:gd name="connsiteX14" fmla="*/ 1280451 w 1545139"/>
                <a:gd name="connsiteY14" fmla="*/ 1263585 h 1509396"/>
                <a:gd name="connsiteX15" fmla="*/ 1312836 w 1545139"/>
                <a:gd name="connsiteY15" fmla="*/ 1278825 h 1509396"/>
                <a:gd name="connsiteX16" fmla="*/ 1411896 w 1545139"/>
                <a:gd name="connsiteY16" fmla="*/ 1261680 h 1509396"/>
                <a:gd name="connsiteX17" fmla="*/ 1493811 w 1545139"/>
                <a:gd name="connsiteY17" fmla="*/ 1189290 h 1509396"/>
                <a:gd name="connsiteX18" fmla="*/ 1539531 w 1545139"/>
                <a:gd name="connsiteY18" fmla="*/ 1090230 h 1509396"/>
                <a:gd name="connsiteX19" fmla="*/ 1535721 w 1545139"/>
                <a:gd name="connsiteY19" fmla="*/ 958785 h 1509396"/>
                <a:gd name="connsiteX20" fmla="*/ 1461426 w 1545139"/>
                <a:gd name="connsiteY20" fmla="*/ 907350 h 1509396"/>
                <a:gd name="connsiteX21" fmla="*/ 1411896 w 1545139"/>
                <a:gd name="connsiteY21" fmla="*/ 909255 h 1509396"/>
                <a:gd name="connsiteX22" fmla="*/ 1421421 w 1545139"/>
                <a:gd name="connsiteY22" fmla="*/ 844485 h 1509396"/>
                <a:gd name="connsiteX23" fmla="*/ 1478571 w 1545139"/>
                <a:gd name="connsiteY23" fmla="*/ 482535 h 1509396"/>
                <a:gd name="connsiteX24" fmla="*/ 1400466 w 1545139"/>
                <a:gd name="connsiteY24" fmla="*/ 219645 h 1509396"/>
                <a:gd name="connsiteX25" fmla="*/ 1234731 w 1545139"/>
                <a:gd name="connsiteY25" fmla="*/ 86295 h 1509396"/>
                <a:gd name="connsiteX26" fmla="*/ 1038516 w 1545139"/>
                <a:gd name="connsiteY26" fmla="*/ 19620 h 1509396"/>
                <a:gd name="connsiteX27" fmla="*/ 718476 w 1545139"/>
                <a:gd name="connsiteY27" fmla="*/ 4380 h 1509396"/>
                <a:gd name="connsiteX28" fmla="*/ 362241 w 1545139"/>
                <a:gd name="connsiteY28" fmla="*/ 88200 h 1509396"/>
                <a:gd name="connsiteX29" fmla="*/ 87921 w 1545139"/>
                <a:gd name="connsiteY29" fmla="*/ 375855 h 1509396"/>
                <a:gd name="connsiteX30" fmla="*/ 7911 w 1545139"/>
                <a:gd name="connsiteY30" fmla="*/ 663510 h 1509396"/>
                <a:gd name="connsiteX0" fmla="*/ 9982 w 1547210"/>
                <a:gd name="connsiteY0" fmla="*/ 663510 h 1509396"/>
                <a:gd name="connsiteX1" fmla="*/ 48082 w 1547210"/>
                <a:gd name="connsiteY1" fmla="*/ 831150 h 1509396"/>
                <a:gd name="connsiteX2" fmla="*/ 52341 w 1547210"/>
                <a:gd name="connsiteY2" fmla="*/ 875907 h 1509396"/>
                <a:gd name="connsiteX3" fmla="*/ 6172 w 1547210"/>
                <a:gd name="connsiteY3" fmla="*/ 887379 h 1509396"/>
                <a:gd name="connsiteX4" fmla="*/ 11887 w 1547210"/>
                <a:gd name="connsiteY4" fmla="*/ 991170 h 1509396"/>
                <a:gd name="connsiteX5" fmla="*/ 72847 w 1547210"/>
                <a:gd name="connsiteY5" fmla="*/ 1105470 h 1509396"/>
                <a:gd name="connsiteX6" fmla="*/ 116662 w 1547210"/>
                <a:gd name="connsiteY6" fmla="*/ 1143570 h 1509396"/>
                <a:gd name="connsiteX7" fmla="*/ 101422 w 1547210"/>
                <a:gd name="connsiteY7" fmla="*/ 1265490 h 1509396"/>
                <a:gd name="connsiteX8" fmla="*/ 133807 w 1547210"/>
                <a:gd name="connsiteY8" fmla="*/ 1356930 h 1509396"/>
                <a:gd name="connsiteX9" fmla="*/ 229057 w 1547210"/>
                <a:gd name="connsiteY9" fmla="*/ 1421700 h 1509396"/>
                <a:gd name="connsiteX10" fmla="*/ 411937 w 1547210"/>
                <a:gd name="connsiteY10" fmla="*/ 1478850 h 1509396"/>
                <a:gd name="connsiteX11" fmla="*/ 671017 w 1547210"/>
                <a:gd name="connsiteY11" fmla="*/ 1509330 h 1509396"/>
                <a:gd name="connsiteX12" fmla="*/ 905332 w 1547210"/>
                <a:gd name="connsiteY12" fmla="*/ 1471230 h 1509396"/>
                <a:gd name="connsiteX13" fmla="*/ 1128217 w 1547210"/>
                <a:gd name="connsiteY13" fmla="*/ 1387410 h 1509396"/>
                <a:gd name="connsiteX14" fmla="*/ 1282522 w 1547210"/>
                <a:gd name="connsiteY14" fmla="*/ 1263585 h 1509396"/>
                <a:gd name="connsiteX15" fmla="*/ 1314907 w 1547210"/>
                <a:gd name="connsiteY15" fmla="*/ 1278825 h 1509396"/>
                <a:gd name="connsiteX16" fmla="*/ 1413967 w 1547210"/>
                <a:gd name="connsiteY16" fmla="*/ 1261680 h 1509396"/>
                <a:gd name="connsiteX17" fmla="*/ 1495882 w 1547210"/>
                <a:gd name="connsiteY17" fmla="*/ 1189290 h 1509396"/>
                <a:gd name="connsiteX18" fmla="*/ 1541602 w 1547210"/>
                <a:gd name="connsiteY18" fmla="*/ 1090230 h 1509396"/>
                <a:gd name="connsiteX19" fmla="*/ 1537792 w 1547210"/>
                <a:gd name="connsiteY19" fmla="*/ 958785 h 1509396"/>
                <a:gd name="connsiteX20" fmla="*/ 1463497 w 1547210"/>
                <a:gd name="connsiteY20" fmla="*/ 907350 h 1509396"/>
                <a:gd name="connsiteX21" fmla="*/ 1413967 w 1547210"/>
                <a:gd name="connsiteY21" fmla="*/ 909255 h 1509396"/>
                <a:gd name="connsiteX22" fmla="*/ 1423492 w 1547210"/>
                <a:gd name="connsiteY22" fmla="*/ 844485 h 1509396"/>
                <a:gd name="connsiteX23" fmla="*/ 1480642 w 1547210"/>
                <a:gd name="connsiteY23" fmla="*/ 482535 h 1509396"/>
                <a:gd name="connsiteX24" fmla="*/ 1402537 w 1547210"/>
                <a:gd name="connsiteY24" fmla="*/ 219645 h 1509396"/>
                <a:gd name="connsiteX25" fmla="*/ 1236802 w 1547210"/>
                <a:gd name="connsiteY25" fmla="*/ 86295 h 1509396"/>
                <a:gd name="connsiteX26" fmla="*/ 1040587 w 1547210"/>
                <a:gd name="connsiteY26" fmla="*/ 19620 h 1509396"/>
                <a:gd name="connsiteX27" fmla="*/ 720547 w 1547210"/>
                <a:gd name="connsiteY27" fmla="*/ 4380 h 1509396"/>
                <a:gd name="connsiteX28" fmla="*/ 364312 w 1547210"/>
                <a:gd name="connsiteY28" fmla="*/ 88200 h 1509396"/>
                <a:gd name="connsiteX29" fmla="*/ 89992 w 1547210"/>
                <a:gd name="connsiteY29" fmla="*/ 375855 h 1509396"/>
                <a:gd name="connsiteX30" fmla="*/ 9982 w 1547210"/>
                <a:gd name="connsiteY30" fmla="*/ 663510 h 150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47210" h="1509396">
                  <a:moveTo>
                    <a:pt x="9982" y="663510"/>
                  </a:moveTo>
                  <a:cubicBezTo>
                    <a:pt x="2997" y="739392"/>
                    <a:pt x="41022" y="795751"/>
                    <a:pt x="48082" y="831150"/>
                  </a:cubicBezTo>
                  <a:cubicBezTo>
                    <a:pt x="55142" y="866549"/>
                    <a:pt x="59326" y="866536"/>
                    <a:pt x="52341" y="875907"/>
                  </a:cubicBezTo>
                  <a:cubicBezTo>
                    <a:pt x="45356" y="885278"/>
                    <a:pt x="17665" y="856288"/>
                    <a:pt x="6172" y="887379"/>
                  </a:cubicBezTo>
                  <a:cubicBezTo>
                    <a:pt x="-5321" y="918470"/>
                    <a:pt x="775" y="954822"/>
                    <a:pt x="11887" y="991170"/>
                  </a:cubicBezTo>
                  <a:cubicBezTo>
                    <a:pt x="22999" y="1027518"/>
                    <a:pt x="55384" y="1080070"/>
                    <a:pt x="72847" y="1105470"/>
                  </a:cubicBezTo>
                  <a:cubicBezTo>
                    <a:pt x="90310" y="1130870"/>
                    <a:pt x="111900" y="1116900"/>
                    <a:pt x="116662" y="1143570"/>
                  </a:cubicBezTo>
                  <a:cubicBezTo>
                    <a:pt x="121424" y="1170240"/>
                    <a:pt x="98565" y="1229930"/>
                    <a:pt x="101422" y="1265490"/>
                  </a:cubicBezTo>
                  <a:cubicBezTo>
                    <a:pt x="104279" y="1301050"/>
                    <a:pt x="112535" y="1330895"/>
                    <a:pt x="133807" y="1356930"/>
                  </a:cubicBezTo>
                  <a:cubicBezTo>
                    <a:pt x="155079" y="1382965"/>
                    <a:pt x="182702" y="1401380"/>
                    <a:pt x="229057" y="1421700"/>
                  </a:cubicBezTo>
                  <a:cubicBezTo>
                    <a:pt x="275412" y="1442020"/>
                    <a:pt x="338277" y="1464245"/>
                    <a:pt x="411937" y="1478850"/>
                  </a:cubicBezTo>
                  <a:cubicBezTo>
                    <a:pt x="485597" y="1493455"/>
                    <a:pt x="588785" y="1510600"/>
                    <a:pt x="671017" y="1509330"/>
                  </a:cubicBezTo>
                  <a:cubicBezTo>
                    <a:pt x="753250" y="1508060"/>
                    <a:pt x="829132" y="1491550"/>
                    <a:pt x="905332" y="1471230"/>
                  </a:cubicBezTo>
                  <a:cubicBezTo>
                    <a:pt x="981532" y="1450910"/>
                    <a:pt x="1065352" y="1422018"/>
                    <a:pt x="1128217" y="1387410"/>
                  </a:cubicBezTo>
                  <a:cubicBezTo>
                    <a:pt x="1191082" y="1352803"/>
                    <a:pt x="1251407" y="1281682"/>
                    <a:pt x="1282522" y="1263585"/>
                  </a:cubicBezTo>
                  <a:cubicBezTo>
                    <a:pt x="1313637" y="1245488"/>
                    <a:pt x="1268078" y="1259759"/>
                    <a:pt x="1314907" y="1278825"/>
                  </a:cubicBezTo>
                  <a:cubicBezTo>
                    <a:pt x="1361736" y="1297891"/>
                    <a:pt x="1383805" y="1276602"/>
                    <a:pt x="1413967" y="1261680"/>
                  </a:cubicBezTo>
                  <a:cubicBezTo>
                    <a:pt x="1444129" y="1246758"/>
                    <a:pt x="1474610" y="1217865"/>
                    <a:pt x="1495882" y="1189290"/>
                  </a:cubicBezTo>
                  <a:cubicBezTo>
                    <a:pt x="1517155" y="1160715"/>
                    <a:pt x="1534617" y="1128648"/>
                    <a:pt x="1541602" y="1090230"/>
                  </a:cubicBezTo>
                  <a:cubicBezTo>
                    <a:pt x="1548587" y="1051813"/>
                    <a:pt x="1550810" y="989265"/>
                    <a:pt x="1537792" y="958785"/>
                  </a:cubicBezTo>
                  <a:cubicBezTo>
                    <a:pt x="1524774" y="928305"/>
                    <a:pt x="1484135" y="915605"/>
                    <a:pt x="1463497" y="907350"/>
                  </a:cubicBezTo>
                  <a:cubicBezTo>
                    <a:pt x="1442860" y="899095"/>
                    <a:pt x="1420634" y="919732"/>
                    <a:pt x="1413967" y="909255"/>
                  </a:cubicBezTo>
                  <a:cubicBezTo>
                    <a:pt x="1407300" y="898778"/>
                    <a:pt x="1412380" y="915605"/>
                    <a:pt x="1423492" y="844485"/>
                  </a:cubicBezTo>
                  <a:cubicBezTo>
                    <a:pt x="1434604" y="773365"/>
                    <a:pt x="1484134" y="586675"/>
                    <a:pt x="1480642" y="482535"/>
                  </a:cubicBezTo>
                  <a:cubicBezTo>
                    <a:pt x="1477150" y="378395"/>
                    <a:pt x="1443177" y="285685"/>
                    <a:pt x="1402537" y="219645"/>
                  </a:cubicBezTo>
                  <a:cubicBezTo>
                    <a:pt x="1361897" y="153605"/>
                    <a:pt x="1297127" y="119633"/>
                    <a:pt x="1236802" y="86295"/>
                  </a:cubicBezTo>
                  <a:cubicBezTo>
                    <a:pt x="1176477" y="52957"/>
                    <a:pt x="1126630" y="33273"/>
                    <a:pt x="1040587" y="19620"/>
                  </a:cubicBezTo>
                  <a:cubicBezTo>
                    <a:pt x="954545" y="5968"/>
                    <a:pt x="833259" y="-7050"/>
                    <a:pt x="720547" y="4380"/>
                  </a:cubicBezTo>
                  <a:cubicBezTo>
                    <a:pt x="607835" y="15810"/>
                    <a:pt x="488137" y="36448"/>
                    <a:pt x="364312" y="88200"/>
                  </a:cubicBezTo>
                  <a:cubicBezTo>
                    <a:pt x="240487" y="139952"/>
                    <a:pt x="149047" y="279970"/>
                    <a:pt x="89992" y="375855"/>
                  </a:cubicBezTo>
                  <a:cubicBezTo>
                    <a:pt x="30937" y="471740"/>
                    <a:pt x="16967" y="587628"/>
                    <a:pt x="9982" y="663510"/>
                  </a:cubicBezTo>
                  <a:close/>
                </a:path>
              </a:pathLst>
            </a:custGeom>
            <a:solidFill>
              <a:srgbClr val="FBDB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674762B-72D4-4E6E-BE15-01D646A12427}"/>
                </a:ext>
              </a:extLst>
            </p:cNvPr>
            <p:cNvSpPr/>
            <p:nvPr/>
          </p:nvSpPr>
          <p:spPr>
            <a:xfrm>
              <a:off x="9535193"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EE2EA6A-35CC-4ED3-B515-0B17591DF630}"/>
                </a:ext>
              </a:extLst>
            </p:cNvPr>
            <p:cNvSpPr/>
            <p:nvPr/>
          </p:nvSpPr>
          <p:spPr>
            <a:xfrm flipH="1">
              <a:off x="9130401" y="2174924"/>
              <a:ext cx="168859"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5BFBFB53-5EC8-488D-AF0C-86FCE891C51F}"/>
                </a:ext>
              </a:extLst>
            </p:cNvPr>
            <p:cNvSpPr/>
            <p:nvPr/>
          </p:nvSpPr>
          <p:spPr>
            <a:xfrm rot="225712">
              <a:off x="9494464" y="2179049"/>
              <a:ext cx="185575" cy="62753"/>
            </a:xfrm>
            <a:custGeom>
              <a:avLst/>
              <a:gdLst>
                <a:gd name="connsiteX0" fmla="*/ 224 w 292135"/>
                <a:gd name="connsiteY0" fmla="*/ 59346 h 59716"/>
                <a:gd name="connsiteX1" fmla="*/ 107075 w 292135"/>
                <a:gd name="connsiteY1" fmla="*/ 5920 h 59716"/>
                <a:gd name="connsiteX2" fmla="*/ 292010 w 292135"/>
                <a:gd name="connsiteY2" fmla="*/ 3866 h 59716"/>
                <a:gd name="connsiteX3" fmla="*/ 133788 w 292135"/>
                <a:gd name="connsiteY3" fmla="*/ 28524 h 59716"/>
                <a:gd name="connsiteX4" fmla="*/ 224 w 292135"/>
                <a:gd name="connsiteY4" fmla="*/ 59346 h 59716"/>
                <a:gd name="connsiteX0" fmla="*/ 2 w 291913"/>
                <a:gd name="connsiteY0" fmla="*/ 76080 h 77200"/>
                <a:gd name="connsiteX1" fmla="*/ 131511 w 291913"/>
                <a:gd name="connsiteY1" fmla="*/ 2105 h 77200"/>
                <a:gd name="connsiteX2" fmla="*/ 291788 w 291913"/>
                <a:gd name="connsiteY2" fmla="*/ 20600 h 77200"/>
                <a:gd name="connsiteX3" fmla="*/ 133566 w 291913"/>
                <a:gd name="connsiteY3" fmla="*/ 45258 h 77200"/>
                <a:gd name="connsiteX4" fmla="*/ 2 w 291913"/>
                <a:gd name="connsiteY4" fmla="*/ 76080 h 77200"/>
                <a:gd name="connsiteX0" fmla="*/ 9 w 291925"/>
                <a:gd name="connsiteY0" fmla="*/ 76080 h 76253"/>
                <a:gd name="connsiteX1" fmla="*/ 131518 w 291925"/>
                <a:gd name="connsiteY1" fmla="*/ 2105 h 76253"/>
                <a:gd name="connsiteX2" fmla="*/ 291795 w 291925"/>
                <a:gd name="connsiteY2" fmla="*/ 20600 h 76253"/>
                <a:gd name="connsiteX3" fmla="*/ 137683 w 291925"/>
                <a:gd name="connsiteY3" fmla="*/ 22655 h 76253"/>
                <a:gd name="connsiteX4" fmla="*/ 9 w 291925"/>
                <a:gd name="connsiteY4" fmla="*/ 76080 h 76253"/>
                <a:gd name="connsiteX0" fmla="*/ 9 w 292471"/>
                <a:gd name="connsiteY0" fmla="*/ 76080 h 76253"/>
                <a:gd name="connsiteX1" fmla="*/ 131518 w 292471"/>
                <a:gd name="connsiteY1" fmla="*/ 2105 h 76253"/>
                <a:gd name="connsiteX2" fmla="*/ 291795 w 292471"/>
                <a:gd name="connsiteY2" fmla="*/ 20600 h 76253"/>
                <a:gd name="connsiteX3" fmla="*/ 137683 w 292471"/>
                <a:gd name="connsiteY3" fmla="*/ 22655 h 76253"/>
                <a:gd name="connsiteX4" fmla="*/ 9 w 292471"/>
                <a:gd name="connsiteY4" fmla="*/ 76080 h 76253"/>
                <a:gd name="connsiteX0" fmla="*/ 1258 w 293720"/>
                <a:gd name="connsiteY0" fmla="*/ 76080 h 78680"/>
                <a:gd name="connsiteX1" fmla="*/ 132767 w 293720"/>
                <a:gd name="connsiteY1" fmla="*/ 2105 h 78680"/>
                <a:gd name="connsiteX2" fmla="*/ 293044 w 293720"/>
                <a:gd name="connsiteY2" fmla="*/ 20600 h 78680"/>
                <a:gd name="connsiteX3" fmla="*/ 138932 w 293720"/>
                <a:gd name="connsiteY3" fmla="*/ 22655 h 78680"/>
                <a:gd name="connsiteX4" fmla="*/ 1258 w 293720"/>
                <a:gd name="connsiteY4" fmla="*/ 76080 h 78680"/>
                <a:gd name="connsiteX0" fmla="*/ 1258 w 293044"/>
                <a:gd name="connsiteY0" fmla="*/ 76080 h 78680"/>
                <a:gd name="connsiteX1" fmla="*/ 132767 w 293044"/>
                <a:gd name="connsiteY1" fmla="*/ 2105 h 78680"/>
                <a:gd name="connsiteX2" fmla="*/ 293044 w 293044"/>
                <a:gd name="connsiteY2" fmla="*/ 20600 h 78680"/>
                <a:gd name="connsiteX3" fmla="*/ 138932 w 293044"/>
                <a:gd name="connsiteY3" fmla="*/ 22655 h 78680"/>
                <a:gd name="connsiteX4" fmla="*/ 1258 w 293044"/>
                <a:gd name="connsiteY4" fmla="*/ 76080 h 78680"/>
                <a:gd name="connsiteX0" fmla="*/ 1258 w 293044"/>
                <a:gd name="connsiteY0" fmla="*/ 76080 h 78611"/>
                <a:gd name="connsiteX1" fmla="*/ 132767 w 293044"/>
                <a:gd name="connsiteY1" fmla="*/ 2105 h 78611"/>
                <a:gd name="connsiteX2" fmla="*/ 293044 w 293044"/>
                <a:gd name="connsiteY2" fmla="*/ 20600 h 78611"/>
                <a:gd name="connsiteX3" fmla="*/ 138932 w 293044"/>
                <a:gd name="connsiteY3" fmla="*/ 22655 h 78611"/>
                <a:gd name="connsiteX4" fmla="*/ 1258 w 293044"/>
                <a:gd name="connsiteY4" fmla="*/ 76080 h 78611"/>
                <a:gd name="connsiteX0" fmla="*/ 1236 w 280693"/>
                <a:gd name="connsiteY0" fmla="*/ 79613 h 82337"/>
                <a:gd name="connsiteX1" fmla="*/ 132745 w 280693"/>
                <a:gd name="connsiteY1" fmla="*/ 5638 h 82337"/>
                <a:gd name="connsiteX2" fmla="*/ 280693 w 280693"/>
                <a:gd name="connsiteY2" fmla="*/ 7694 h 82337"/>
                <a:gd name="connsiteX3" fmla="*/ 138910 w 280693"/>
                <a:gd name="connsiteY3" fmla="*/ 26188 h 82337"/>
                <a:gd name="connsiteX4" fmla="*/ 1236 w 280693"/>
                <a:gd name="connsiteY4" fmla="*/ 79613 h 82337"/>
                <a:gd name="connsiteX0" fmla="*/ 39 w 279496"/>
                <a:gd name="connsiteY0" fmla="*/ 76896 h 77018"/>
                <a:gd name="connsiteX1" fmla="*/ 125384 w 279496"/>
                <a:gd name="connsiteY1" fmla="*/ 7030 h 77018"/>
                <a:gd name="connsiteX2" fmla="*/ 279496 w 279496"/>
                <a:gd name="connsiteY2" fmla="*/ 4977 h 77018"/>
                <a:gd name="connsiteX3" fmla="*/ 137713 w 279496"/>
                <a:gd name="connsiteY3" fmla="*/ 23471 h 77018"/>
                <a:gd name="connsiteX4" fmla="*/ 39 w 279496"/>
                <a:gd name="connsiteY4" fmla="*/ 76896 h 77018"/>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520"/>
                <a:gd name="connsiteY0" fmla="*/ 80404 h 80526"/>
                <a:gd name="connsiteX1" fmla="*/ 125408 w 279520"/>
                <a:gd name="connsiteY1" fmla="*/ 10538 h 80526"/>
                <a:gd name="connsiteX2" fmla="*/ 279520 w 279520"/>
                <a:gd name="connsiteY2" fmla="*/ 8485 h 80526"/>
                <a:gd name="connsiteX3" fmla="*/ 137737 w 279520"/>
                <a:gd name="connsiteY3" fmla="*/ 26979 h 80526"/>
                <a:gd name="connsiteX4" fmla="*/ 63 w 279520"/>
                <a:gd name="connsiteY4" fmla="*/ 80404 h 80526"/>
                <a:gd name="connsiteX0" fmla="*/ 63 w 279650"/>
                <a:gd name="connsiteY0" fmla="*/ 81001 h 81123"/>
                <a:gd name="connsiteX1" fmla="*/ 125408 w 279650"/>
                <a:gd name="connsiteY1" fmla="*/ 11135 h 81123"/>
                <a:gd name="connsiteX2" fmla="*/ 279520 w 279650"/>
                <a:gd name="connsiteY2" fmla="*/ 9082 h 81123"/>
                <a:gd name="connsiteX3" fmla="*/ 137737 w 279650"/>
                <a:gd name="connsiteY3" fmla="*/ 27576 h 81123"/>
                <a:gd name="connsiteX4" fmla="*/ 63 w 279650"/>
                <a:gd name="connsiteY4" fmla="*/ 81001 h 81123"/>
                <a:gd name="connsiteX0" fmla="*/ 63 w 279650"/>
                <a:gd name="connsiteY0" fmla="*/ 81001 h 81234"/>
                <a:gd name="connsiteX1" fmla="*/ 125408 w 279650"/>
                <a:gd name="connsiteY1" fmla="*/ 11135 h 81234"/>
                <a:gd name="connsiteX2" fmla="*/ 279520 w 279650"/>
                <a:gd name="connsiteY2" fmla="*/ 9082 h 81234"/>
                <a:gd name="connsiteX3" fmla="*/ 137737 w 279650"/>
                <a:gd name="connsiteY3" fmla="*/ 27576 h 81234"/>
                <a:gd name="connsiteX4" fmla="*/ 63 w 279650"/>
                <a:gd name="connsiteY4" fmla="*/ 81001 h 8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50" h="81234">
                  <a:moveTo>
                    <a:pt x="63" y="81001"/>
                  </a:moveTo>
                  <a:cubicBezTo>
                    <a:pt x="-1992" y="78261"/>
                    <a:pt x="45955" y="31340"/>
                    <a:pt x="125408" y="11135"/>
                  </a:cubicBezTo>
                  <a:cubicBezTo>
                    <a:pt x="204861" y="-9070"/>
                    <a:pt x="283288" y="3261"/>
                    <a:pt x="279520" y="9082"/>
                  </a:cubicBezTo>
                  <a:cubicBezTo>
                    <a:pt x="273698" y="23123"/>
                    <a:pt x="250068" y="-7013"/>
                    <a:pt x="137737" y="27576"/>
                  </a:cubicBezTo>
                  <a:cubicBezTo>
                    <a:pt x="25406" y="62165"/>
                    <a:pt x="2118" y="83741"/>
                    <a:pt x="63" y="81001"/>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0D6B821-92AA-4BDD-80D6-F2F376EA55E2}"/>
                </a:ext>
              </a:extLst>
            </p:cNvPr>
            <p:cNvSpPr/>
            <p:nvPr/>
          </p:nvSpPr>
          <p:spPr>
            <a:xfrm>
              <a:off x="9001760" y="1725468"/>
              <a:ext cx="999448" cy="689678"/>
            </a:xfrm>
            <a:custGeom>
              <a:avLst/>
              <a:gdLst>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6899 w 1869410"/>
                <a:gd name="connsiteY21" fmla="*/ 93536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667369 w 1869410"/>
                <a:gd name="connsiteY20" fmla="*/ 108586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1174 w 1869410"/>
                <a:gd name="connsiteY19" fmla="*/ 103633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1"/>
                <a:gd name="connsiteX1" fmla="*/ 545324 w 1869410"/>
                <a:gd name="connsiteY1" fmla="*/ 516265 h 1284241"/>
                <a:gd name="connsiteX2" fmla="*/ 629144 w 1869410"/>
                <a:gd name="connsiteY2" fmla="*/ 476260 h 1284241"/>
                <a:gd name="connsiteX3" fmla="*/ 692009 w 1869410"/>
                <a:gd name="connsiteY3" fmla="*/ 577225 h 1284241"/>
                <a:gd name="connsiteX4" fmla="*/ 737729 w 1869410"/>
                <a:gd name="connsiteY4" fmla="*/ 779155 h 1284241"/>
                <a:gd name="connsiteX5" fmla="*/ 735824 w 1869410"/>
                <a:gd name="connsiteY5" fmla="*/ 914410 h 1284241"/>
                <a:gd name="connsiteX6" fmla="*/ 825359 w 1869410"/>
                <a:gd name="connsiteY6" fmla="*/ 678190 h 1284241"/>
                <a:gd name="connsiteX7" fmla="*/ 840599 w 1869410"/>
                <a:gd name="connsiteY7" fmla="*/ 582940 h 1284241"/>
                <a:gd name="connsiteX8" fmla="*/ 1103489 w 1869410"/>
                <a:gd name="connsiteY8" fmla="*/ 870595 h 1284241"/>
                <a:gd name="connsiteX9" fmla="*/ 1154924 w 1869410"/>
                <a:gd name="connsiteY9" fmla="*/ 891550 h 1284241"/>
                <a:gd name="connsiteX10" fmla="*/ 1055864 w 1869410"/>
                <a:gd name="connsiteY10" fmla="*/ 723910 h 1284241"/>
                <a:gd name="connsiteX11" fmla="*/ 1257794 w 1869410"/>
                <a:gd name="connsiteY11" fmla="*/ 971560 h 1284241"/>
                <a:gd name="connsiteX12" fmla="*/ 1233029 w 1869410"/>
                <a:gd name="connsiteY12" fmla="*/ 849640 h 1284241"/>
                <a:gd name="connsiteX13" fmla="*/ 1375904 w 1869410"/>
                <a:gd name="connsiteY13" fmla="*/ 986800 h 1284241"/>
                <a:gd name="connsiteX14" fmla="*/ 1417814 w 1869410"/>
                <a:gd name="connsiteY14" fmla="*/ 1173490 h 1284241"/>
                <a:gd name="connsiteX15" fmla="*/ 1444484 w 1869410"/>
                <a:gd name="connsiteY15" fmla="*/ 1057285 h 1284241"/>
                <a:gd name="connsiteX16" fmla="*/ 1450199 w 1869410"/>
                <a:gd name="connsiteY16" fmla="*/ 1283980 h 1284241"/>
                <a:gd name="connsiteX17" fmla="*/ 1495919 w 1869410"/>
                <a:gd name="connsiteY17" fmla="*/ 1101100 h 1284241"/>
                <a:gd name="connsiteX18" fmla="*/ 1564499 w 1869410"/>
                <a:gd name="connsiteY18" fmla="*/ 1028710 h 1284241"/>
                <a:gd name="connsiteX19" fmla="*/ 1634984 w 1869410"/>
                <a:gd name="connsiteY19" fmla="*/ 1002040 h 1284241"/>
                <a:gd name="connsiteX20" fmla="*/ 1707374 w 1869410"/>
                <a:gd name="connsiteY20" fmla="*/ 1055380 h 1284241"/>
                <a:gd name="connsiteX21" fmla="*/ 1714994 w 1869410"/>
                <a:gd name="connsiteY21" fmla="*/ 904885 h 1284241"/>
                <a:gd name="connsiteX22" fmla="*/ 1716899 w 1869410"/>
                <a:gd name="connsiteY22" fmla="*/ 802015 h 1284241"/>
                <a:gd name="connsiteX23" fmla="*/ 1804529 w 1869410"/>
                <a:gd name="connsiteY23" fmla="*/ 889645 h 1284241"/>
                <a:gd name="connsiteX24" fmla="*/ 1764524 w 1869410"/>
                <a:gd name="connsiteY24" fmla="*/ 716290 h 1284241"/>
                <a:gd name="connsiteX25" fmla="*/ 1764524 w 1869410"/>
                <a:gd name="connsiteY25" fmla="*/ 615325 h 1284241"/>
                <a:gd name="connsiteX26" fmla="*/ 1869299 w 1869410"/>
                <a:gd name="connsiteY26" fmla="*/ 708670 h 1284241"/>
                <a:gd name="connsiteX27" fmla="*/ 1783574 w 1869410"/>
                <a:gd name="connsiteY27" fmla="*/ 539125 h 1284241"/>
                <a:gd name="connsiteX28" fmla="*/ 1730234 w 1869410"/>
                <a:gd name="connsiteY28" fmla="*/ 396250 h 1284241"/>
                <a:gd name="connsiteX29" fmla="*/ 1560689 w 1869410"/>
                <a:gd name="connsiteY29" fmla="*/ 219085 h 1284241"/>
                <a:gd name="connsiteX30" fmla="*/ 1427339 w 1869410"/>
                <a:gd name="connsiteY30" fmla="*/ 129550 h 1284241"/>
                <a:gd name="connsiteX31" fmla="*/ 1594979 w 1869410"/>
                <a:gd name="connsiteY31" fmla="*/ 100975 h 1284241"/>
                <a:gd name="connsiteX32" fmla="*/ 1634984 w 1869410"/>
                <a:gd name="connsiteY32" fmla="*/ 70495 h 1284241"/>
                <a:gd name="connsiteX33" fmla="*/ 1402574 w 1869410"/>
                <a:gd name="connsiteY33" fmla="*/ 62875 h 1284241"/>
                <a:gd name="connsiteX34" fmla="*/ 1191119 w 1869410"/>
                <a:gd name="connsiteY34" fmla="*/ 17155 h 1284241"/>
                <a:gd name="connsiteX35" fmla="*/ 981569 w 1869410"/>
                <a:gd name="connsiteY35" fmla="*/ 10 h 1284241"/>
                <a:gd name="connsiteX36" fmla="*/ 712964 w 1869410"/>
                <a:gd name="connsiteY36" fmla="*/ 19060 h 1284241"/>
                <a:gd name="connsiteX37" fmla="*/ 543419 w 1869410"/>
                <a:gd name="connsiteY37" fmla="*/ 55255 h 1284241"/>
                <a:gd name="connsiteX38" fmla="*/ 415784 w 1869410"/>
                <a:gd name="connsiteY38" fmla="*/ 144790 h 1284241"/>
                <a:gd name="connsiteX39" fmla="*/ 364349 w 1869410"/>
                <a:gd name="connsiteY39" fmla="*/ 215275 h 1284241"/>
                <a:gd name="connsiteX40" fmla="*/ 290054 w 1869410"/>
                <a:gd name="connsiteY40" fmla="*/ 278140 h 1284241"/>
                <a:gd name="connsiteX41" fmla="*/ 223379 w 1869410"/>
                <a:gd name="connsiteY41" fmla="*/ 331480 h 1284241"/>
                <a:gd name="connsiteX42" fmla="*/ 145274 w 1869410"/>
                <a:gd name="connsiteY42" fmla="*/ 485785 h 1284241"/>
                <a:gd name="connsiteX43" fmla="*/ 80504 w 1869410"/>
                <a:gd name="connsiteY43" fmla="*/ 674380 h 1284241"/>
                <a:gd name="connsiteX44" fmla="*/ 494 w 1869410"/>
                <a:gd name="connsiteY44" fmla="*/ 777250 h 1284241"/>
                <a:gd name="connsiteX45" fmla="*/ 120509 w 1869410"/>
                <a:gd name="connsiteY45" fmla="*/ 678190 h 1284241"/>
                <a:gd name="connsiteX46" fmla="*/ 118604 w 1869410"/>
                <a:gd name="connsiteY46" fmla="*/ 910600 h 1284241"/>
                <a:gd name="connsiteX47" fmla="*/ 131939 w 1869410"/>
                <a:gd name="connsiteY47" fmla="*/ 1034425 h 1284241"/>
                <a:gd name="connsiteX48" fmla="*/ 160514 w 1869410"/>
                <a:gd name="connsiteY48" fmla="*/ 891550 h 1284241"/>
                <a:gd name="connsiteX49" fmla="*/ 246239 w 1869410"/>
                <a:gd name="connsiteY49" fmla="*/ 990610 h 1284241"/>
                <a:gd name="connsiteX50" fmla="*/ 238619 w 1869410"/>
                <a:gd name="connsiteY50" fmla="*/ 866785 h 1284241"/>
                <a:gd name="connsiteX51" fmla="*/ 250049 w 1869410"/>
                <a:gd name="connsiteY51" fmla="*/ 725815 h 1284241"/>
                <a:gd name="connsiteX52" fmla="*/ 311009 w 1869410"/>
                <a:gd name="connsiteY52" fmla="*/ 889645 h 1284241"/>
                <a:gd name="connsiteX53" fmla="*/ 295769 w 1869410"/>
                <a:gd name="connsiteY53" fmla="*/ 643900 h 1284241"/>
                <a:gd name="connsiteX54" fmla="*/ 341489 w 1869410"/>
                <a:gd name="connsiteY54" fmla="*/ 495310 h 1284241"/>
                <a:gd name="connsiteX55" fmla="*/ 394829 w 1869410"/>
                <a:gd name="connsiteY55" fmla="*/ 483880 h 1284241"/>
                <a:gd name="connsiteX56" fmla="*/ 486269 w 1869410"/>
                <a:gd name="connsiteY56" fmla="*/ 586750 h 1284241"/>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34984 w 1869410"/>
                <a:gd name="connsiteY19" fmla="*/ 1002040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46"/>
                <a:gd name="connsiteX1" fmla="*/ 545324 w 1869410"/>
                <a:gd name="connsiteY1" fmla="*/ 516265 h 1284246"/>
                <a:gd name="connsiteX2" fmla="*/ 629144 w 1869410"/>
                <a:gd name="connsiteY2" fmla="*/ 476260 h 1284246"/>
                <a:gd name="connsiteX3" fmla="*/ 692009 w 1869410"/>
                <a:gd name="connsiteY3" fmla="*/ 577225 h 1284246"/>
                <a:gd name="connsiteX4" fmla="*/ 737729 w 1869410"/>
                <a:gd name="connsiteY4" fmla="*/ 779155 h 1284246"/>
                <a:gd name="connsiteX5" fmla="*/ 735824 w 1869410"/>
                <a:gd name="connsiteY5" fmla="*/ 914410 h 1284246"/>
                <a:gd name="connsiteX6" fmla="*/ 825359 w 1869410"/>
                <a:gd name="connsiteY6" fmla="*/ 678190 h 1284246"/>
                <a:gd name="connsiteX7" fmla="*/ 840599 w 1869410"/>
                <a:gd name="connsiteY7" fmla="*/ 582940 h 1284246"/>
                <a:gd name="connsiteX8" fmla="*/ 1103489 w 1869410"/>
                <a:gd name="connsiteY8" fmla="*/ 870595 h 1284246"/>
                <a:gd name="connsiteX9" fmla="*/ 1154924 w 1869410"/>
                <a:gd name="connsiteY9" fmla="*/ 891550 h 1284246"/>
                <a:gd name="connsiteX10" fmla="*/ 1055864 w 1869410"/>
                <a:gd name="connsiteY10" fmla="*/ 723910 h 1284246"/>
                <a:gd name="connsiteX11" fmla="*/ 1257794 w 1869410"/>
                <a:gd name="connsiteY11" fmla="*/ 971560 h 1284246"/>
                <a:gd name="connsiteX12" fmla="*/ 1233029 w 1869410"/>
                <a:gd name="connsiteY12" fmla="*/ 849640 h 1284246"/>
                <a:gd name="connsiteX13" fmla="*/ 1375904 w 1869410"/>
                <a:gd name="connsiteY13" fmla="*/ 986800 h 1284246"/>
                <a:gd name="connsiteX14" fmla="*/ 1417814 w 1869410"/>
                <a:gd name="connsiteY14" fmla="*/ 1173490 h 1284246"/>
                <a:gd name="connsiteX15" fmla="*/ 1444484 w 1869410"/>
                <a:gd name="connsiteY15" fmla="*/ 1057285 h 1284246"/>
                <a:gd name="connsiteX16" fmla="*/ 1450199 w 1869410"/>
                <a:gd name="connsiteY16" fmla="*/ 1283980 h 1284246"/>
                <a:gd name="connsiteX17" fmla="*/ 1495919 w 1869410"/>
                <a:gd name="connsiteY17" fmla="*/ 1101100 h 1284246"/>
                <a:gd name="connsiteX18" fmla="*/ 1551164 w 1869410"/>
                <a:gd name="connsiteY18" fmla="*/ 1011565 h 1284246"/>
                <a:gd name="connsiteX19" fmla="*/ 1671179 w 1869410"/>
                <a:gd name="connsiteY19" fmla="*/ 1011565 h 1284246"/>
                <a:gd name="connsiteX20" fmla="*/ 1707374 w 1869410"/>
                <a:gd name="connsiteY20" fmla="*/ 1055380 h 1284246"/>
                <a:gd name="connsiteX21" fmla="*/ 1714994 w 1869410"/>
                <a:gd name="connsiteY21" fmla="*/ 904885 h 1284246"/>
                <a:gd name="connsiteX22" fmla="*/ 1716899 w 1869410"/>
                <a:gd name="connsiteY22" fmla="*/ 802015 h 1284246"/>
                <a:gd name="connsiteX23" fmla="*/ 1804529 w 1869410"/>
                <a:gd name="connsiteY23" fmla="*/ 889645 h 1284246"/>
                <a:gd name="connsiteX24" fmla="*/ 1764524 w 1869410"/>
                <a:gd name="connsiteY24" fmla="*/ 716290 h 1284246"/>
                <a:gd name="connsiteX25" fmla="*/ 1764524 w 1869410"/>
                <a:gd name="connsiteY25" fmla="*/ 615325 h 1284246"/>
                <a:gd name="connsiteX26" fmla="*/ 1869299 w 1869410"/>
                <a:gd name="connsiteY26" fmla="*/ 708670 h 1284246"/>
                <a:gd name="connsiteX27" fmla="*/ 1783574 w 1869410"/>
                <a:gd name="connsiteY27" fmla="*/ 539125 h 1284246"/>
                <a:gd name="connsiteX28" fmla="*/ 1730234 w 1869410"/>
                <a:gd name="connsiteY28" fmla="*/ 396250 h 1284246"/>
                <a:gd name="connsiteX29" fmla="*/ 1560689 w 1869410"/>
                <a:gd name="connsiteY29" fmla="*/ 219085 h 1284246"/>
                <a:gd name="connsiteX30" fmla="*/ 1427339 w 1869410"/>
                <a:gd name="connsiteY30" fmla="*/ 129550 h 1284246"/>
                <a:gd name="connsiteX31" fmla="*/ 1594979 w 1869410"/>
                <a:gd name="connsiteY31" fmla="*/ 100975 h 1284246"/>
                <a:gd name="connsiteX32" fmla="*/ 1634984 w 1869410"/>
                <a:gd name="connsiteY32" fmla="*/ 70495 h 1284246"/>
                <a:gd name="connsiteX33" fmla="*/ 1402574 w 1869410"/>
                <a:gd name="connsiteY33" fmla="*/ 62875 h 1284246"/>
                <a:gd name="connsiteX34" fmla="*/ 1191119 w 1869410"/>
                <a:gd name="connsiteY34" fmla="*/ 17155 h 1284246"/>
                <a:gd name="connsiteX35" fmla="*/ 981569 w 1869410"/>
                <a:gd name="connsiteY35" fmla="*/ 10 h 1284246"/>
                <a:gd name="connsiteX36" fmla="*/ 712964 w 1869410"/>
                <a:gd name="connsiteY36" fmla="*/ 19060 h 1284246"/>
                <a:gd name="connsiteX37" fmla="*/ 543419 w 1869410"/>
                <a:gd name="connsiteY37" fmla="*/ 55255 h 1284246"/>
                <a:gd name="connsiteX38" fmla="*/ 415784 w 1869410"/>
                <a:gd name="connsiteY38" fmla="*/ 144790 h 1284246"/>
                <a:gd name="connsiteX39" fmla="*/ 364349 w 1869410"/>
                <a:gd name="connsiteY39" fmla="*/ 215275 h 1284246"/>
                <a:gd name="connsiteX40" fmla="*/ 290054 w 1869410"/>
                <a:gd name="connsiteY40" fmla="*/ 278140 h 1284246"/>
                <a:gd name="connsiteX41" fmla="*/ 223379 w 1869410"/>
                <a:gd name="connsiteY41" fmla="*/ 331480 h 1284246"/>
                <a:gd name="connsiteX42" fmla="*/ 145274 w 1869410"/>
                <a:gd name="connsiteY42" fmla="*/ 485785 h 1284246"/>
                <a:gd name="connsiteX43" fmla="*/ 80504 w 1869410"/>
                <a:gd name="connsiteY43" fmla="*/ 674380 h 1284246"/>
                <a:gd name="connsiteX44" fmla="*/ 494 w 1869410"/>
                <a:gd name="connsiteY44" fmla="*/ 777250 h 1284246"/>
                <a:gd name="connsiteX45" fmla="*/ 120509 w 1869410"/>
                <a:gd name="connsiteY45" fmla="*/ 678190 h 1284246"/>
                <a:gd name="connsiteX46" fmla="*/ 118604 w 1869410"/>
                <a:gd name="connsiteY46" fmla="*/ 910600 h 1284246"/>
                <a:gd name="connsiteX47" fmla="*/ 131939 w 1869410"/>
                <a:gd name="connsiteY47" fmla="*/ 1034425 h 1284246"/>
                <a:gd name="connsiteX48" fmla="*/ 160514 w 1869410"/>
                <a:gd name="connsiteY48" fmla="*/ 891550 h 1284246"/>
                <a:gd name="connsiteX49" fmla="*/ 246239 w 1869410"/>
                <a:gd name="connsiteY49" fmla="*/ 990610 h 1284246"/>
                <a:gd name="connsiteX50" fmla="*/ 238619 w 1869410"/>
                <a:gd name="connsiteY50" fmla="*/ 866785 h 1284246"/>
                <a:gd name="connsiteX51" fmla="*/ 250049 w 1869410"/>
                <a:gd name="connsiteY51" fmla="*/ 725815 h 1284246"/>
                <a:gd name="connsiteX52" fmla="*/ 311009 w 1869410"/>
                <a:gd name="connsiteY52" fmla="*/ 889645 h 1284246"/>
                <a:gd name="connsiteX53" fmla="*/ 295769 w 1869410"/>
                <a:gd name="connsiteY53" fmla="*/ 643900 h 1284246"/>
                <a:gd name="connsiteX54" fmla="*/ 341489 w 1869410"/>
                <a:gd name="connsiteY54" fmla="*/ 495310 h 1284246"/>
                <a:gd name="connsiteX55" fmla="*/ 394829 w 1869410"/>
                <a:gd name="connsiteY55" fmla="*/ 483880 h 1284246"/>
                <a:gd name="connsiteX56" fmla="*/ 486269 w 1869410"/>
                <a:gd name="connsiteY56" fmla="*/ 586750 h 1284246"/>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71179 w 1869410"/>
                <a:gd name="connsiteY19" fmla="*/ 1011565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51"/>
                <a:gd name="connsiteX1" fmla="*/ 545324 w 1869410"/>
                <a:gd name="connsiteY1" fmla="*/ 516265 h 1284251"/>
                <a:gd name="connsiteX2" fmla="*/ 629144 w 1869410"/>
                <a:gd name="connsiteY2" fmla="*/ 476260 h 1284251"/>
                <a:gd name="connsiteX3" fmla="*/ 692009 w 1869410"/>
                <a:gd name="connsiteY3" fmla="*/ 577225 h 1284251"/>
                <a:gd name="connsiteX4" fmla="*/ 737729 w 1869410"/>
                <a:gd name="connsiteY4" fmla="*/ 779155 h 1284251"/>
                <a:gd name="connsiteX5" fmla="*/ 735824 w 1869410"/>
                <a:gd name="connsiteY5" fmla="*/ 914410 h 1284251"/>
                <a:gd name="connsiteX6" fmla="*/ 825359 w 1869410"/>
                <a:gd name="connsiteY6" fmla="*/ 678190 h 1284251"/>
                <a:gd name="connsiteX7" fmla="*/ 840599 w 1869410"/>
                <a:gd name="connsiteY7" fmla="*/ 582940 h 1284251"/>
                <a:gd name="connsiteX8" fmla="*/ 1103489 w 1869410"/>
                <a:gd name="connsiteY8" fmla="*/ 870595 h 1284251"/>
                <a:gd name="connsiteX9" fmla="*/ 1154924 w 1869410"/>
                <a:gd name="connsiteY9" fmla="*/ 891550 h 1284251"/>
                <a:gd name="connsiteX10" fmla="*/ 1055864 w 1869410"/>
                <a:gd name="connsiteY10" fmla="*/ 723910 h 1284251"/>
                <a:gd name="connsiteX11" fmla="*/ 1257794 w 1869410"/>
                <a:gd name="connsiteY11" fmla="*/ 971560 h 1284251"/>
                <a:gd name="connsiteX12" fmla="*/ 1233029 w 1869410"/>
                <a:gd name="connsiteY12" fmla="*/ 849640 h 1284251"/>
                <a:gd name="connsiteX13" fmla="*/ 1375904 w 1869410"/>
                <a:gd name="connsiteY13" fmla="*/ 986800 h 1284251"/>
                <a:gd name="connsiteX14" fmla="*/ 1417814 w 1869410"/>
                <a:gd name="connsiteY14" fmla="*/ 1173490 h 1284251"/>
                <a:gd name="connsiteX15" fmla="*/ 1444484 w 1869410"/>
                <a:gd name="connsiteY15" fmla="*/ 1057285 h 1284251"/>
                <a:gd name="connsiteX16" fmla="*/ 1450199 w 1869410"/>
                <a:gd name="connsiteY16" fmla="*/ 1283980 h 1284251"/>
                <a:gd name="connsiteX17" fmla="*/ 1495919 w 1869410"/>
                <a:gd name="connsiteY17" fmla="*/ 1101100 h 1284251"/>
                <a:gd name="connsiteX18" fmla="*/ 1574024 w 1869410"/>
                <a:gd name="connsiteY18" fmla="*/ 996325 h 1284251"/>
                <a:gd name="connsiteX19" fmla="*/ 1667369 w 1869410"/>
                <a:gd name="connsiteY19" fmla="*/ 1021090 h 1284251"/>
                <a:gd name="connsiteX20" fmla="*/ 1707374 w 1869410"/>
                <a:gd name="connsiteY20" fmla="*/ 1055380 h 1284251"/>
                <a:gd name="connsiteX21" fmla="*/ 1714994 w 1869410"/>
                <a:gd name="connsiteY21" fmla="*/ 904885 h 1284251"/>
                <a:gd name="connsiteX22" fmla="*/ 1716899 w 1869410"/>
                <a:gd name="connsiteY22" fmla="*/ 802015 h 1284251"/>
                <a:gd name="connsiteX23" fmla="*/ 1804529 w 1869410"/>
                <a:gd name="connsiteY23" fmla="*/ 889645 h 1284251"/>
                <a:gd name="connsiteX24" fmla="*/ 1764524 w 1869410"/>
                <a:gd name="connsiteY24" fmla="*/ 716290 h 1284251"/>
                <a:gd name="connsiteX25" fmla="*/ 1764524 w 1869410"/>
                <a:gd name="connsiteY25" fmla="*/ 615325 h 1284251"/>
                <a:gd name="connsiteX26" fmla="*/ 1869299 w 1869410"/>
                <a:gd name="connsiteY26" fmla="*/ 708670 h 1284251"/>
                <a:gd name="connsiteX27" fmla="*/ 1783574 w 1869410"/>
                <a:gd name="connsiteY27" fmla="*/ 539125 h 1284251"/>
                <a:gd name="connsiteX28" fmla="*/ 1730234 w 1869410"/>
                <a:gd name="connsiteY28" fmla="*/ 396250 h 1284251"/>
                <a:gd name="connsiteX29" fmla="*/ 1560689 w 1869410"/>
                <a:gd name="connsiteY29" fmla="*/ 219085 h 1284251"/>
                <a:gd name="connsiteX30" fmla="*/ 1427339 w 1869410"/>
                <a:gd name="connsiteY30" fmla="*/ 129550 h 1284251"/>
                <a:gd name="connsiteX31" fmla="*/ 1594979 w 1869410"/>
                <a:gd name="connsiteY31" fmla="*/ 100975 h 1284251"/>
                <a:gd name="connsiteX32" fmla="*/ 1634984 w 1869410"/>
                <a:gd name="connsiteY32" fmla="*/ 70495 h 1284251"/>
                <a:gd name="connsiteX33" fmla="*/ 1402574 w 1869410"/>
                <a:gd name="connsiteY33" fmla="*/ 62875 h 1284251"/>
                <a:gd name="connsiteX34" fmla="*/ 1191119 w 1869410"/>
                <a:gd name="connsiteY34" fmla="*/ 17155 h 1284251"/>
                <a:gd name="connsiteX35" fmla="*/ 981569 w 1869410"/>
                <a:gd name="connsiteY35" fmla="*/ 10 h 1284251"/>
                <a:gd name="connsiteX36" fmla="*/ 712964 w 1869410"/>
                <a:gd name="connsiteY36" fmla="*/ 19060 h 1284251"/>
                <a:gd name="connsiteX37" fmla="*/ 543419 w 1869410"/>
                <a:gd name="connsiteY37" fmla="*/ 55255 h 1284251"/>
                <a:gd name="connsiteX38" fmla="*/ 415784 w 1869410"/>
                <a:gd name="connsiteY38" fmla="*/ 144790 h 1284251"/>
                <a:gd name="connsiteX39" fmla="*/ 364349 w 1869410"/>
                <a:gd name="connsiteY39" fmla="*/ 215275 h 1284251"/>
                <a:gd name="connsiteX40" fmla="*/ 290054 w 1869410"/>
                <a:gd name="connsiteY40" fmla="*/ 278140 h 1284251"/>
                <a:gd name="connsiteX41" fmla="*/ 223379 w 1869410"/>
                <a:gd name="connsiteY41" fmla="*/ 331480 h 1284251"/>
                <a:gd name="connsiteX42" fmla="*/ 145274 w 1869410"/>
                <a:gd name="connsiteY42" fmla="*/ 485785 h 1284251"/>
                <a:gd name="connsiteX43" fmla="*/ 80504 w 1869410"/>
                <a:gd name="connsiteY43" fmla="*/ 674380 h 1284251"/>
                <a:gd name="connsiteX44" fmla="*/ 494 w 1869410"/>
                <a:gd name="connsiteY44" fmla="*/ 777250 h 1284251"/>
                <a:gd name="connsiteX45" fmla="*/ 120509 w 1869410"/>
                <a:gd name="connsiteY45" fmla="*/ 678190 h 1284251"/>
                <a:gd name="connsiteX46" fmla="*/ 118604 w 1869410"/>
                <a:gd name="connsiteY46" fmla="*/ 910600 h 1284251"/>
                <a:gd name="connsiteX47" fmla="*/ 131939 w 1869410"/>
                <a:gd name="connsiteY47" fmla="*/ 1034425 h 1284251"/>
                <a:gd name="connsiteX48" fmla="*/ 160514 w 1869410"/>
                <a:gd name="connsiteY48" fmla="*/ 891550 h 1284251"/>
                <a:gd name="connsiteX49" fmla="*/ 246239 w 1869410"/>
                <a:gd name="connsiteY49" fmla="*/ 990610 h 1284251"/>
                <a:gd name="connsiteX50" fmla="*/ 238619 w 1869410"/>
                <a:gd name="connsiteY50" fmla="*/ 866785 h 1284251"/>
                <a:gd name="connsiteX51" fmla="*/ 250049 w 1869410"/>
                <a:gd name="connsiteY51" fmla="*/ 725815 h 1284251"/>
                <a:gd name="connsiteX52" fmla="*/ 311009 w 1869410"/>
                <a:gd name="connsiteY52" fmla="*/ 889645 h 1284251"/>
                <a:gd name="connsiteX53" fmla="*/ 295769 w 1869410"/>
                <a:gd name="connsiteY53" fmla="*/ 643900 h 1284251"/>
                <a:gd name="connsiteX54" fmla="*/ 341489 w 1869410"/>
                <a:gd name="connsiteY54" fmla="*/ 495310 h 1284251"/>
                <a:gd name="connsiteX55" fmla="*/ 394829 w 1869410"/>
                <a:gd name="connsiteY55" fmla="*/ 483880 h 1284251"/>
                <a:gd name="connsiteX56" fmla="*/ 486269 w 1869410"/>
                <a:gd name="connsiteY56" fmla="*/ 586750 h 1284251"/>
                <a:gd name="connsiteX0" fmla="*/ 486269 w 1869410"/>
                <a:gd name="connsiteY0" fmla="*/ 586750 h 1284248"/>
                <a:gd name="connsiteX1" fmla="*/ 545324 w 1869410"/>
                <a:gd name="connsiteY1" fmla="*/ 516265 h 1284248"/>
                <a:gd name="connsiteX2" fmla="*/ 629144 w 1869410"/>
                <a:gd name="connsiteY2" fmla="*/ 476260 h 1284248"/>
                <a:gd name="connsiteX3" fmla="*/ 692009 w 1869410"/>
                <a:gd name="connsiteY3" fmla="*/ 577225 h 1284248"/>
                <a:gd name="connsiteX4" fmla="*/ 737729 w 1869410"/>
                <a:gd name="connsiteY4" fmla="*/ 779155 h 1284248"/>
                <a:gd name="connsiteX5" fmla="*/ 735824 w 1869410"/>
                <a:gd name="connsiteY5" fmla="*/ 914410 h 1284248"/>
                <a:gd name="connsiteX6" fmla="*/ 825359 w 1869410"/>
                <a:gd name="connsiteY6" fmla="*/ 678190 h 1284248"/>
                <a:gd name="connsiteX7" fmla="*/ 840599 w 1869410"/>
                <a:gd name="connsiteY7" fmla="*/ 582940 h 1284248"/>
                <a:gd name="connsiteX8" fmla="*/ 1103489 w 1869410"/>
                <a:gd name="connsiteY8" fmla="*/ 870595 h 1284248"/>
                <a:gd name="connsiteX9" fmla="*/ 1154924 w 1869410"/>
                <a:gd name="connsiteY9" fmla="*/ 891550 h 1284248"/>
                <a:gd name="connsiteX10" fmla="*/ 1055864 w 1869410"/>
                <a:gd name="connsiteY10" fmla="*/ 723910 h 1284248"/>
                <a:gd name="connsiteX11" fmla="*/ 1257794 w 1869410"/>
                <a:gd name="connsiteY11" fmla="*/ 971560 h 1284248"/>
                <a:gd name="connsiteX12" fmla="*/ 1233029 w 1869410"/>
                <a:gd name="connsiteY12" fmla="*/ 849640 h 1284248"/>
                <a:gd name="connsiteX13" fmla="*/ 1375904 w 1869410"/>
                <a:gd name="connsiteY13" fmla="*/ 986800 h 1284248"/>
                <a:gd name="connsiteX14" fmla="*/ 1417814 w 1869410"/>
                <a:gd name="connsiteY14" fmla="*/ 1173490 h 1284248"/>
                <a:gd name="connsiteX15" fmla="*/ 1444484 w 1869410"/>
                <a:gd name="connsiteY15" fmla="*/ 1057285 h 1284248"/>
                <a:gd name="connsiteX16" fmla="*/ 1450199 w 1869410"/>
                <a:gd name="connsiteY16" fmla="*/ 1283980 h 1284248"/>
                <a:gd name="connsiteX17" fmla="*/ 1495919 w 1869410"/>
                <a:gd name="connsiteY17" fmla="*/ 1101100 h 1284248"/>
                <a:gd name="connsiteX18" fmla="*/ 1577834 w 1869410"/>
                <a:gd name="connsiteY18" fmla="*/ 1003945 h 1284248"/>
                <a:gd name="connsiteX19" fmla="*/ 1667369 w 1869410"/>
                <a:gd name="connsiteY19" fmla="*/ 1021090 h 1284248"/>
                <a:gd name="connsiteX20" fmla="*/ 1707374 w 1869410"/>
                <a:gd name="connsiteY20" fmla="*/ 1055380 h 1284248"/>
                <a:gd name="connsiteX21" fmla="*/ 1714994 w 1869410"/>
                <a:gd name="connsiteY21" fmla="*/ 904885 h 1284248"/>
                <a:gd name="connsiteX22" fmla="*/ 1716899 w 1869410"/>
                <a:gd name="connsiteY22" fmla="*/ 802015 h 1284248"/>
                <a:gd name="connsiteX23" fmla="*/ 1804529 w 1869410"/>
                <a:gd name="connsiteY23" fmla="*/ 889645 h 1284248"/>
                <a:gd name="connsiteX24" fmla="*/ 1764524 w 1869410"/>
                <a:gd name="connsiteY24" fmla="*/ 716290 h 1284248"/>
                <a:gd name="connsiteX25" fmla="*/ 1764524 w 1869410"/>
                <a:gd name="connsiteY25" fmla="*/ 615325 h 1284248"/>
                <a:gd name="connsiteX26" fmla="*/ 1869299 w 1869410"/>
                <a:gd name="connsiteY26" fmla="*/ 708670 h 1284248"/>
                <a:gd name="connsiteX27" fmla="*/ 1783574 w 1869410"/>
                <a:gd name="connsiteY27" fmla="*/ 539125 h 1284248"/>
                <a:gd name="connsiteX28" fmla="*/ 1730234 w 1869410"/>
                <a:gd name="connsiteY28" fmla="*/ 396250 h 1284248"/>
                <a:gd name="connsiteX29" fmla="*/ 1560689 w 1869410"/>
                <a:gd name="connsiteY29" fmla="*/ 219085 h 1284248"/>
                <a:gd name="connsiteX30" fmla="*/ 1427339 w 1869410"/>
                <a:gd name="connsiteY30" fmla="*/ 129550 h 1284248"/>
                <a:gd name="connsiteX31" fmla="*/ 1594979 w 1869410"/>
                <a:gd name="connsiteY31" fmla="*/ 100975 h 1284248"/>
                <a:gd name="connsiteX32" fmla="*/ 1634984 w 1869410"/>
                <a:gd name="connsiteY32" fmla="*/ 70495 h 1284248"/>
                <a:gd name="connsiteX33" fmla="*/ 1402574 w 1869410"/>
                <a:gd name="connsiteY33" fmla="*/ 62875 h 1284248"/>
                <a:gd name="connsiteX34" fmla="*/ 1191119 w 1869410"/>
                <a:gd name="connsiteY34" fmla="*/ 17155 h 1284248"/>
                <a:gd name="connsiteX35" fmla="*/ 981569 w 1869410"/>
                <a:gd name="connsiteY35" fmla="*/ 10 h 1284248"/>
                <a:gd name="connsiteX36" fmla="*/ 712964 w 1869410"/>
                <a:gd name="connsiteY36" fmla="*/ 19060 h 1284248"/>
                <a:gd name="connsiteX37" fmla="*/ 543419 w 1869410"/>
                <a:gd name="connsiteY37" fmla="*/ 55255 h 1284248"/>
                <a:gd name="connsiteX38" fmla="*/ 415784 w 1869410"/>
                <a:gd name="connsiteY38" fmla="*/ 144790 h 1284248"/>
                <a:gd name="connsiteX39" fmla="*/ 364349 w 1869410"/>
                <a:gd name="connsiteY39" fmla="*/ 215275 h 1284248"/>
                <a:gd name="connsiteX40" fmla="*/ 290054 w 1869410"/>
                <a:gd name="connsiteY40" fmla="*/ 278140 h 1284248"/>
                <a:gd name="connsiteX41" fmla="*/ 223379 w 1869410"/>
                <a:gd name="connsiteY41" fmla="*/ 331480 h 1284248"/>
                <a:gd name="connsiteX42" fmla="*/ 145274 w 1869410"/>
                <a:gd name="connsiteY42" fmla="*/ 485785 h 1284248"/>
                <a:gd name="connsiteX43" fmla="*/ 80504 w 1869410"/>
                <a:gd name="connsiteY43" fmla="*/ 674380 h 1284248"/>
                <a:gd name="connsiteX44" fmla="*/ 494 w 1869410"/>
                <a:gd name="connsiteY44" fmla="*/ 777250 h 1284248"/>
                <a:gd name="connsiteX45" fmla="*/ 120509 w 1869410"/>
                <a:gd name="connsiteY45" fmla="*/ 678190 h 1284248"/>
                <a:gd name="connsiteX46" fmla="*/ 118604 w 1869410"/>
                <a:gd name="connsiteY46" fmla="*/ 910600 h 1284248"/>
                <a:gd name="connsiteX47" fmla="*/ 131939 w 1869410"/>
                <a:gd name="connsiteY47" fmla="*/ 1034425 h 1284248"/>
                <a:gd name="connsiteX48" fmla="*/ 160514 w 1869410"/>
                <a:gd name="connsiteY48" fmla="*/ 891550 h 1284248"/>
                <a:gd name="connsiteX49" fmla="*/ 246239 w 1869410"/>
                <a:gd name="connsiteY49" fmla="*/ 990610 h 1284248"/>
                <a:gd name="connsiteX50" fmla="*/ 238619 w 1869410"/>
                <a:gd name="connsiteY50" fmla="*/ 866785 h 1284248"/>
                <a:gd name="connsiteX51" fmla="*/ 250049 w 1869410"/>
                <a:gd name="connsiteY51" fmla="*/ 725815 h 1284248"/>
                <a:gd name="connsiteX52" fmla="*/ 311009 w 1869410"/>
                <a:gd name="connsiteY52" fmla="*/ 889645 h 1284248"/>
                <a:gd name="connsiteX53" fmla="*/ 295769 w 1869410"/>
                <a:gd name="connsiteY53" fmla="*/ 643900 h 1284248"/>
                <a:gd name="connsiteX54" fmla="*/ 341489 w 1869410"/>
                <a:gd name="connsiteY54" fmla="*/ 495310 h 1284248"/>
                <a:gd name="connsiteX55" fmla="*/ 394829 w 1869410"/>
                <a:gd name="connsiteY55" fmla="*/ 483880 h 1284248"/>
                <a:gd name="connsiteX56" fmla="*/ 486269 w 1869410"/>
                <a:gd name="connsiteY56" fmla="*/ 586750 h 1284248"/>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75904 w 1869410"/>
                <a:gd name="connsiteY13" fmla="*/ 986800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8621"/>
                <a:gd name="connsiteX1" fmla="*/ 545324 w 1869410"/>
                <a:gd name="connsiteY1" fmla="*/ 516265 h 1238621"/>
                <a:gd name="connsiteX2" fmla="*/ 629144 w 1869410"/>
                <a:gd name="connsiteY2" fmla="*/ 476260 h 1238621"/>
                <a:gd name="connsiteX3" fmla="*/ 692009 w 1869410"/>
                <a:gd name="connsiteY3" fmla="*/ 577225 h 1238621"/>
                <a:gd name="connsiteX4" fmla="*/ 737729 w 1869410"/>
                <a:gd name="connsiteY4" fmla="*/ 779155 h 1238621"/>
                <a:gd name="connsiteX5" fmla="*/ 735824 w 1869410"/>
                <a:gd name="connsiteY5" fmla="*/ 914410 h 1238621"/>
                <a:gd name="connsiteX6" fmla="*/ 825359 w 1869410"/>
                <a:gd name="connsiteY6" fmla="*/ 678190 h 1238621"/>
                <a:gd name="connsiteX7" fmla="*/ 840599 w 1869410"/>
                <a:gd name="connsiteY7" fmla="*/ 582940 h 1238621"/>
                <a:gd name="connsiteX8" fmla="*/ 1103489 w 1869410"/>
                <a:gd name="connsiteY8" fmla="*/ 870595 h 1238621"/>
                <a:gd name="connsiteX9" fmla="*/ 1154924 w 1869410"/>
                <a:gd name="connsiteY9" fmla="*/ 891550 h 1238621"/>
                <a:gd name="connsiteX10" fmla="*/ 1055864 w 1869410"/>
                <a:gd name="connsiteY10" fmla="*/ 723910 h 1238621"/>
                <a:gd name="connsiteX11" fmla="*/ 1257794 w 1869410"/>
                <a:gd name="connsiteY11" fmla="*/ 971560 h 1238621"/>
                <a:gd name="connsiteX12" fmla="*/ 1233029 w 1869410"/>
                <a:gd name="connsiteY12" fmla="*/ 849640 h 1238621"/>
                <a:gd name="connsiteX13" fmla="*/ 1358759 w 1869410"/>
                <a:gd name="connsiteY13" fmla="*/ 958225 h 1238621"/>
                <a:gd name="connsiteX14" fmla="*/ 1417814 w 1869410"/>
                <a:gd name="connsiteY14" fmla="*/ 1173490 h 1238621"/>
                <a:gd name="connsiteX15" fmla="*/ 1444484 w 1869410"/>
                <a:gd name="connsiteY15" fmla="*/ 1057285 h 1238621"/>
                <a:gd name="connsiteX16" fmla="*/ 1442579 w 1869410"/>
                <a:gd name="connsiteY16" fmla="*/ 1238260 h 1238621"/>
                <a:gd name="connsiteX17" fmla="*/ 1495919 w 1869410"/>
                <a:gd name="connsiteY17" fmla="*/ 1101100 h 1238621"/>
                <a:gd name="connsiteX18" fmla="*/ 1577834 w 1869410"/>
                <a:gd name="connsiteY18" fmla="*/ 1003945 h 1238621"/>
                <a:gd name="connsiteX19" fmla="*/ 1667369 w 1869410"/>
                <a:gd name="connsiteY19" fmla="*/ 1021090 h 1238621"/>
                <a:gd name="connsiteX20" fmla="*/ 1707374 w 1869410"/>
                <a:gd name="connsiteY20" fmla="*/ 1055380 h 1238621"/>
                <a:gd name="connsiteX21" fmla="*/ 1714994 w 1869410"/>
                <a:gd name="connsiteY21" fmla="*/ 904885 h 1238621"/>
                <a:gd name="connsiteX22" fmla="*/ 1716899 w 1869410"/>
                <a:gd name="connsiteY22" fmla="*/ 802015 h 1238621"/>
                <a:gd name="connsiteX23" fmla="*/ 1804529 w 1869410"/>
                <a:gd name="connsiteY23" fmla="*/ 889645 h 1238621"/>
                <a:gd name="connsiteX24" fmla="*/ 1764524 w 1869410"/>
                <a:gd name="connsiteY24" fmla="*/ 716290 h 1238621"/>
                <a:gd name="connsiteX25" fmla="*/ 1764524 w 1869410"/>
                <a:gd name="connsiteY25" fmla="*/ 615325 h 1238621"/>
                <a:gd name="connsiteX26" fmla="*/ 1869299 w 1869410"/>
                <a:gd name="connsiteY26" fmla="*/ 708670 h 1238621"/>
                <a:gd name="connsiteX27" fmla="*/ 1783574 w 1869410"/>
                <a:gd name="connsiteY27" fmla="*/ 539125 h 1238621"/>
                <a:gd name="connsiteX28" fmla="*/ 1730234 w 1869410"/>
                <a:gd name="connsiteY28" fmla="*/ 396250 h 1238621"/>
                <a:gd name="connsiteX29" fmla="*/ 1560689 w 1869410"/>
                <a:gd name="connsiteY29" fmla="*/ 219085 h 1238621"/>
                <a:gd name="connsiteX30" fmla="*/ 1427339 w 1869410"/>
                <a:gd name="connsiteY30" fmla="*/ 129550 h 1238621"/>
                <a:gd name="connsiteX31" fmla="*/ 1594979 w 1869410"/>
                <a:gd name="connsiteY31" fmla="*/ 100975 h 1238621"/>
                <a:gd name="connsiteX32" fmla="*/ 1634984 w 1869410"/>
                <a:gd name="connsiteY32" fmla="*/ 70495 h 1238621"/>
                <a:gd name="connsiteX33" fmla="*/ 1402574 w 1869410"/>
                <a:gd name="connsiteY33" fmla="*/ 62875 h 1238621"/>
                <a:gd name="connsiteX34" fmla="*/ 1191119 w 1869410"/>
                <a:gd name="connsiteY34" fmla="*/ 17155 h 1238621"/>
                <a:gd name="connsiteX35" fmla="*/ 981569 w 1869410"/>
                <a:gd name="connsiteY35" fmla="*/ 10 h 1238621"/>
                <a:gd name="connsiteX36" fmla="*/ 712964 w 1869410"/>
                <a:gd name="connsiteY36" fmla="*/ 19060 h 1238621"/>
                <a:gd name="connsiteX37" fmla="*/ 543419 w 1869410"/>
                <a:gd name="connsiteY37" fmla="*/ 55255 h 1238621"/>
                <a:gd name="connsiteX38" fmla="*/ 415784 w 1869410"/>
                <a:gd name="connsiteY38" fmla="*/ 144790 h 1238621"/>
                <a:gd name="connsiteX39" fmla="*/ 364349 w 1869410"/>
                <a:gd name="connsiteY39" fmla="*/ 215275 h 1238621"/>
                <a:gd name="connsiteX40" fmla="*/ 290054 w 1869410"/>
                <a:gd name="connsiteY40" fmla="*/ 278140 h 1238621"/>
                <a:gd name="connsiteX41" fmla="*/ 223379 w 1869410"/>
                <a:gd name="connsiteY41" fmla="*/ 331480 h 1238621"/>
                <a:gd name="connsiteX42" fmla="*/ 145274 w 1869410"/>
                <a:gd name="connsiteY42" fmla="*/ 485785 h 1238621"/>
                <a:gd name="connsiteX43" fmla="*/ 80504 w 1869410"/>
                <a:gd name="connsiteY43" fmla="*/ 674380 h 1238621"/>
                <a:gd name="connsiteX44" fmla="*/ 494 w 1869410"/>
                <a:gd name="connsiteY44" fmla="*/ 777250 h 1238621"/>
                <a:gd name="connsiteX45" fmla="*/ 120509 w 1869410"/>
                <a:gd name="connsiteY45" fmla="*/ 678190 h 1238621"/>
                <a:gd name="connsiteX46" fmla="*/ 118604 w 1869410"/>
                <a:gd name="connsiteY46" fmla="*/ 910600 h 1238621"/>
                <a:gd name="connsiteX47" fmla="*/ 131939 w 1869410"/>
                <a:gd name="connsiteY47" fmla="*/ 1034425 h 1238621"/>
                <a:gd name="connsiteX48" fmla="*/ 160514 w 1869410"/>
                <a:gd name="connsiteY48" fmla="*/ 891550 h 1238621"/>
                <a:gd name="connsiteX49" fmla="*/ 246239 w 1869410"/>
                <a:gd name="connsiteY49" fmla="*/ 990610 h 1238621"/>
                <a:gd name="connsiteX50" fmla="*/ 238619 w 1869410"/>
                <a:gd name="connsiteY50" fmla="*/ 866785 h 1238621"/>
                <a:gd name="connsiteX51" fmla="*/ 250049 w 1869410"/>
                <a:gd name="connsiteY51" fmla="*/ 725815 h 1238621"/>
                <a:gd name="connsiteX52" fmla="*/ 311009 w 1869410"/>
                <a:gd name="connsiteY52" fmla="*/ 889645 h 1238621"/>
                <a:gd name="connsiteX53" fmla="*/ 295769 w 1869410"/>
                <a:gd name="connsiteY53" fmla="*/ 643900 h 1238621"/>
                <a:gd name="connsiteX54" fmla="*/ 341489 w 1869410"/>
                <a:gd name="connsiteY54" fmla="*/ 495310 h 1238621"/>
                <a:gd name="connsiteX55" fmla="*/ 394829 w 1869410"/>
                <a:gd name="connsiteY55" fmla="*/ 483880 h 1238621"/>
                <a:gd name="connsiteX56" fmla="*/ 486269 w 1869410"/>
                <a:gd name="connsiteY56" fmla="*/ 586750 h 1238621"/>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17814 w 1869410"/>
                <a:gd name="connsiteY14" fmla="*/ 1173490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86269 w 1869410"/>
                <a:gd name="connsiteY0" fmla="*/ 586750 h 1239134"/>
                <a:gd name="connsiteX1" fmla="*/ 545324 w 1869410"/>
                <a:gd name="connsiteY1" fmla="*/ 516265 h 1239134"/>
                <a:gd name="connsiteX2" fmla="*/ 629144 w 1869410"/>
                <a:gd name="connsiteY2" fmla="*/ 476260 h 1239134"/>
                <a:gd name="connsiteX3" fmla="*/ 692009 w 1869410"/>
                <a:gd name="connsiteY3" fmla="*/ 577225 h 1239134"/>
                <a:gd name="connsiteX4" fmla="*/ 737729 w 1869410"/>
                <a:gd name="connsiteY4" fmla="*/ 779155 h 1239134"/>
                <a:gd name="connsiteX5" fmla="*/ 735824 w 1869410"/>
                <a:gd name="connsiteY5" fmla="*/ 914410 h 1239134"/>
                <a:gd name="connsiteX6" fmla="*/ 825359 w 1869410"/>
                <a:gd name="connsiteY6" fmla="*/ 678190 h 1239134"/>
                <a:gd name="connsiteX7" fmla="*/ 840599 w 1869410"/>
                <a:gd name="connsiteY7" fmla="*/ 582940 h 1239134"/>
                <a:gd name="connsiteX8" fmla="*/ 1103489 w 1869410"/>
                <a:gd name="connsiteY8" fmla="*/ 870595 h 1239134"/>
                <a:gd name="connsiteX9" fmla="*/ 1154924 w 1869410"/>
                <a:gd name="connsiteY9" fmla="*/ 891550 h 1239134"/>
                <a:gd name="connsiteX10" fmla="*/ 1055864 w 1869410"/>
                <a:gd name="connsiteY10" fmla="*/ 723910 h 1239134"/>
                <a:gd name="connsiteX11" fmla="*/ 1257794 w 1869410"/>
                <a:gd name="connsiteY11" fmla="*/ 971560 h 1239134"/>
                <a:gd name="connsiteX12" fmla="*/ 1233029 w 1869410"/>
                <a:gd name="connsiteY12" fmla="*/ 849640 h 1239134"/>
                <a:gd name="connsiteX13" fmla="*/ 1358759 w 1869410"/>
                <a:gd name="connsiteY13" fmla="*/ 958225 h 1239134"/>
                <a:gd name="connsiteX14" fmla="*/ 1404479 w 1869410"/>
                <a:gd name="connsiteY14" fmla="*/ 1122055 h 1239134"/>
                <a:gd name="connsiteX15" fmla="*/ 1431149 w 1869410"/>
                <a:gd name="connsiteY15" fmla="*/ 1030615 h 1239134"/>
                <a:gd name="connsiteX16" fmla="*/ 1442579 w 1869410"/>
                <a:gd name="connsiteY16" fmla="*/ 1238260 h 1239134"/>
                <a:gd name="connsiteX17" fmla="*/ 1495919 w 1869410"/>
                <a:gd name="connsiteY17" fmla="*/ 1101100 h 1239134"/>
                <a:gd name="connsiteX18" fmla="*/ 1577834 w 1869410"/>
                <a:gd name="connsiteY18" fmla="*/ 1003945 h 1239134"/>
                <a:gd name="connsiteX19" fmla="*/ 1667369 w 1869410"/>
                <a:gd name="connsiteY19" fmla="*/ 1021090 h 1239134"/>
                <a:gd name="connsiteX20" fmla="*/ 1707374 w 1869410"/>
                <a:gd name="connsiteY20" fmla="*/ 1055380 h 1239134"/>
                <a:gd name="connsiteX21" fmla="*/ 1714994 w 1869410"/>
                <a:gd name="connsiteY21" fmla="*/ 904885 h 1239134"/>
                <a:gd name="connsiteX22" fmla="*/ 1716899 w 1869410"/>
                <a:gd name="connsiteY22" fmla="*/ 802015 h 1239134"/>
                <a:gd name="connsiteX23" fmla="*/ 1804529 w 1869410"/>
                <a:gd name="connsiteY23" fmla="*/ 889645 h 1239134"/>
                <a:gd name="connsiteX24" fmla="*/ 1764524 w 1869410"/>
                <a:gd name="connsiteY24" fmla="*/ 716290 h 1239134"/>
                <a:gd name="connsiteX25" fmla="*/ 1764524 w 1869410"/>
                <a:gd name="connsiteY25" fmla="*/ 615325 h 1239134"/>
                <a:gd name="connsiteX26" fmla="*/ 1869299 w 1869410"/>
                <a:gd name="connsiteY26" fmla="*/ 708670 h 1239134"/>
                <a:gd name="connsiteX27" fmla="*/ 1783574 w 1869410"/>
                <a:gd name="connsiteY27" fmla="*/ 539125 h 1239134"/>
                <a:gd name="connsiteX28" fmla="*/ 1730234 w 1869410"/>
                <a:gd name="connsiteY28" fmla="*/ 396250 h 1239134"/>
                <a:gd name="connsiteX29" fmla="*/ 1560689 w 1869410"/>
                <a:gd name="connsiteY29" fmla="*/ 219085 h 1239134"/>
                <a:gd name="connsiteX30" fmla="*/ 1427339 w 1869410"/>
                <a:gd name="connsiteY30" fmla="*/ 129550 h 1239134"/>
                <a:gd name="connsiteX31" fmla="*/ 1594979 w 1869410"/>
                <a:gd name="connsiteY31" fmla="*/ 100975 h 1239134"/>
                <a:gd name="connsiteX32" fmla="*/ 1634984 w 1869410"/>
                <a:gd name="connsiteY32" fmla="*/ 70495 h 1239134"/>
                <a:gd name="connsiteX33" fmla="*/ 1402574 w 1869410"/>
                <a:gd name="connsiteY33" fmla="*/ 62875 h 1239134"/>
                <a:gd name="connsiteX34" fmla="*/ 1191119 w 1869410"/>
                <a:gd name="connsiteY34" fmla="*/ 17155 h 1239134"/>
                <a:gd name="connsiteX35" fmla="*/ 981569 w 1869410"/>
                <a:gd name="connsiteY35" fmla="*/ 10 h 1239134"/>
                <a:gd name="connsiteX36" fmla="*/ 712964 w 1869410"/>
                <a:gd name="connsiteY36" fmla="*/ 19060 h 1239134"/>
                <a:gd name="connsiteX37" fmla="*/ 543419 w 1869410"/>
                <a:gd name="connsiteY37" fmla="*/ 55255 h 1239134"/>
                <a:gd name="connsiteX38" fmla="*/ 415784 w 1869410"/>
                <a:gd name="connsiteY38" fmla="*/ 144790 h 1239134"/>
                <a:gd name="connsiteX39" fmla="*/ 364349 w 1869410"/>
                <a:gd name="connsiteY39" fmla="*/ 215275 h 1239134"/>
                <a:gd name="connsiteX40" fmla="*/ 290054 w 1869410"/>
                <a:gd name="connsiteY40" fmla="*/ 278140 h 1239134"/>
                <a:gd name="connsiteX41" fmla="*/ 223379 w 1869410"/>
                <a:gd name="connsiteY41" fmla="*/ 331480 h 1239134"/>
                <a:gd name="connsiteX42" fmla="*/ 145274 w 1869410"/>
                <a:gd name="connsiteY42" fmla="*/ 485785 h 1239134"/>
                <a:gd name="connsiteX43" fmla="*/ 80504 w 1869410"/>
                <a:gd name="connsiteY43" fmla="*/ 674380 h 1239134"/>
                <a:gd name="connsiteX44" fmla="*/ 494 w 1869410"/>
                <a:gd name="connsiteY44" fmla="*/ 777250 h 1239134"/>
                <a:gd name="connsiteX45" fmla="*/ 120509 w 1869410"/>
                <a:gd name="connsiteY45" fmla="*/ 678190 h 1239134"/>
                <a:gd name="connsiteX46" fmla="*/ 118604 w 1869410"/>
                <a:gd name="connsiteY46" fmla="*/ 910600 h 1239134"/>
                <a:gd name="connsiteX47" fmla="*/ 131939 w 1869410"/>
                <a:gd name="connsiteY47" fmla="*/ 1034425 h 1239134"/>
                <a:gd name="connsiteX48" fmla="*/ 160514 w 1869410"/>
                <a:gd name="connsiteY48" fmla="*/ 891550 h 1239134"/>
                <a:gd name="connsiteX49" fmla="*/ 246239 w 1869410"/>
                <a:gd name="connsiteY49" fmla="*/ 990610 h 1239134"/>
                <a:gd name="connsiteX50" fmla="*/ 238619 w 1869410"/>
                <a:gd name="connsiteY50" fmla="*/ 866785 h 1239134"/>
                <a:gd name="connsiteX51" fmla="*/ 250049 w 1869410"/>
                <a:gd name="connsiteY51" fmla="*/ 725815 h 1239134"/>
                <a:gd name="connsiteX52" fmla="*/ 311009 w 1869410"/>
                <a:gd name="connsiteY52" fmla="*/ 889645 h 1239134"/>
                <a:gd name="connsiteX53" fmla="*/ 295769 w 1869410"/>
                <a:gd name="connsiteY53" fmla="*/ 643900 h 1239134"/>
                <a:gd name="connsiteX54" fmla="*/ 341489 w 1869410"/>
                <a:gd name="connsiteY54" fmla="*/ 495310 h 1239134"/>
                <a:gd name="connsiteX55" fmla="*/ 394829 w 1869410"/>
                <a:gd name="connsiteY55" fmla="*/ 483880 h 1239134"/>
                <a:gd name="connsiteX56" fmla="*/ 486269 w 1869410"/>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103442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532027 w 1806458"/>
                <a:gd name="connsiteY31" fmla="*/ 10097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458"/>
                <a:gd name="connsiteY0" fmla="*/ 586750 h 1239134"/>
                <a:gd name="connsiteX1" fmla="*/ 482372 w 1806458"/>
                <a:gd name="connsiteY1" fmla="*/ 516265 h 1239134"/>
                <a:gd name="connsiteX2" fmla="*/ 566192 w 1806458"/>
                <a:gd name="connsiteY2" fmla="*/ 476260 h 1239134"/>
                <a:gd name="connsiteX3" fmla="*/ 629057 w 1806458"/>
                <a:gd name="connsiteY3" fmla="*/ 577225 h 1239134"/>
                <a:gd name="connsiteX4" fmla="*/ 674777 w 1806458"/>
                <a:gd name="connsiteY4" fmla="*/ 779155 h 1239134"/>
                <a:gd name="connsiteX5" fmla="*/ 672872 w 1806458"/>
                <a:gd name="connsiteY5" fmla="*/ 914410 h 1239134"/>
                <a:gd name="connsiteX6" fmla="*/ 762407 w 1806458"/>
                <a:gd name="connsiteY6" fmla="*/ 678190 h 1239134"/>
                <a:gd name="connsiteX7" fmla="*/ 777647 w 1806458"/>
                <a:gd name="connsiteY7" fmla="*/ 582940 h 1239134"/>
                <a:gd name="connsiteX8" fmla="*/ 1040537 w 1806458"/>
                <a:gd name="connsiteY8" fmla="*/ 870595 h 1239134"/>
                <a:gd name="connsiteX9" fmla="*/ 1091972 w 1806458"/>
                <a:gd name="connsiteY9" fmla="*/ 891550 h 1239134"/>
                <a:gd name="connsiteX10" fmla="*/ 992912 w 1806458"/>
                <a:gd name="connsiteY10" fmla="*/ 723910 h 1239134"/>
                <a:gd name="connsiteX11" fmla="*/ 1194842 w 1806458"/>
                <a:gd name="connsiteY11" fmla="*/ 971560 h 1239134"/>
                <a:gd name="connsiteX12" fmla="*/ 1170077 w 1806458"/>
                <a:gd name="connsiteY12" fmla="*/ 849640 h 1239134"/>
                <a:gd name="connsiteX13" fmla="*/ 1295807 w 1806458"/>
                <a:gd name="connsiteY13" fmla="*/ 958225 h 1239134"/>
                <a:gd name="connsiteX14" fmla="*/ 1341527 w 1806458"/>
                <a:gd name="connsiteY14" fmla="*/ 1122055 h 1239134"/>
                <a:gd name="connsiteX15" fmla="*/ 1368197 w 1806458"/>
                <a:gd name="connsiteY15" fmla="*/ 1030615 h 1239134"/>
                <a:gd name="connsiteX16" fmla="*/ 1379627 w 1806458"/>
                <a:gd name="connsiteY16" fmla="*/ 1238260 h 1239134"/>
                <a:gd name="connsiteX17" fmla="*/ 1432967 w 1806458"/>
                <a:gd name="connsiteY17" fmla="*/ 1101100 h 1239134"/>
                <a:gd name="connsiteX18" fmla="*/ 1514882 w 1806458"/>
                <a:gd name="connsiteY18" fmla="*/ 1003945 h 1239134"/>
                <a:gd name="connsiteX19" fmla="*/ 1604417 w 1806458"/>
                <a:gd name="connsiteY19" fmla="*/ 1021090 h 1239134"/>
                <a:gd name="connsiteX20" fmla="*/ 1644422 w 1806458"/>
                <a:gd name="connsiteY20" fmla="*/ 1055380 h 1239134"/>
                <a:gd name="connsiteX21" fmla="*/ 1652042 w 1806458"/>
                <a:gd name="connsiteY21" fmla="*/ 904885 h 1239134"/>
                <a:gd name="connsiteX22" fmla="*/ 1653947 w 1806458"/>
                <a:gd name="connsiteY22" fmla="*/ 802015 h 1239134"/>
                <a:gd name="connsiteX23" fmla="*/ 1741577 w 1806458"/>
                <a:gd name="connsiteY23" fmla="*/ 889645 h 1239134"/>
                <a:gd name="connsiteX24" fmla="*/ 1701572 w 1806458"/>
                <a:gd name="connsiteY24" fmla="*/ 716290 h 1239134"/>
                <a:gd name="connsiteX25" fmla="*/ 1701572 w 1806458"/>
                <a:gd name="connsiteY25" fmla="*/ 615325 h 1239134"/>
                <a:gd name="connsiteX26" fmla="*/ 1806347 w 1806458"/>
                <a:gd name="connsiteY26" fmla="*/ 708670 h 1239134"/>
                <a:gd name="connsiteX27" fmla="*/ 1720622 w 1806458"/>
                <a:gd name="connsiteY27" fmla="*/ 539125 h 1239134"/>
                <a:gd name="connsiteX28" fmla="*/ 1667282 w 1806458"/>
                <a:gd name="connsiteY28" fmla="*/ 396250 h 1239134"/>
                <a:gd name="connsiteX29" fmla="*/ 1497737 w 1806458"/>
                <a:gd name="connsiteY29" fmla="*/ 219085 h 1239134"/>
                <a:gd name="connsiteX30" fmla="*/ 1364387 w 1806458"/>
                <a:gd name="connsiteY30" fmla="*/ 129550 h 1239134"/>
                <a:gd name="connsiteX31" fmla="*/ 1486307 w 1806458"/>
                <a:gd name="connsiteY31" fmla="*/ 104785 h 1239134"/>
                <a:gd name="connsiteX32" fmla="*/ 1572032 w 1806458"/>
                <a:gd name="connsiteY32" fmla="*/ 70495 h 1239134"/>
                <a:gd name="connsiteX33" fmla="*/ 1339622 w 1806458"/>
                <a:gd name="connsiteY33" fmla="*/ 62875 h 1239134"/>
                <a:gd name="connsiteX34" fmla="*/ 1128167 w 1806458"/>
                <a:gd name="connsiteY34" fmla="*/ 17155 h 1239134"/>
                <a:gd name="connsiteX35" fmla="*/ 918617 w 1806458"/>
                <a:gd name="connsiteY35" fmla="*/ 10 h 1239134"/>
                <a:gd name="connsiteX36" fmla="*/ 650012 w 1806458"/>
                <a:gd name="connsiteY36" fmla="*/ 19060 h 1239134"/>
                <a:gd name="connsiteX37" fmla="*/ 480467 w 1806458"/>
                <a:gd name="connsiteY37" fmla="*/ 55255 h 1239134"/>
                <a:gd name="connsiteX38" fmla="*/ 352832 w 1806458"/>
                <a:gd name="connsiteY38" fmla="*/ 144790 h 1239134"/>
                <a:gd name="connsiteX39" fmla="*/ 301397 w 1806458"/>
                <a:gd name="connsiteY39" fmla="*/ 215275 h 1239134"/>
                <a:gd name="connsiteX40" fmla="*/ 227102 w 1806458"/>
                <a:gd name="connsiteY40" fmla="*/ 278140 h 1239134"/>
                <a:gd name="connsiteX41" fmla="*/ 160427 w 1806458"/>
                <a:gd name="connsiteY41" fmla="*/ 331480 h 1239134"/>
                <a:gd name="connsiteX42" fmla="*/ 82322 w 1806458"/>
                <a:gd name="connsiteY42" fmla="*/ 485785 h 1239134"/>
                <a:gd name="connsiteX43" fmla="*/ 17552 w 1806458"/>
                <a:gd name="connsiteY43" fmla="*/ 674380 h 1239134"/>
                <a:gd name="connsiteX44" fmla="*/ 2312 w 1806458"/>
                <a:gd name="connsiteY44" fmla="*/ 735340 h 1239134"/>
                <a:gd name="connsiteX45" fmla="*/ 57557 w 1806458"/>
                <a:gd name="connsiteY45" fmla="*/ 678190 h 1239134"/>
                <a:gd name="connsiteX46" fmla="*/ 55652 w 1806458"/>
                <a:gd name="connsiteY46" fmla="*/ 910600 h 1239134"/>
                <a:gd name="connsiteX47" fmla="*/ 68987 w 1806458"/>
                <a:gd name="connsiteY47" fmla="*/ 988705 h 1239134"/>
                <a:gd name="connsiteX48" fmla="*/ 97562 w 1806458"/>
                <a:gd name="connsiteY48" fmla="*/ 891550 h 1239134"/>
                <a:gd name="connsiteX49" fmla="*/ 183287 w 1806458"/>
                <a:gd name="connsiteY49" fmla="*/ 990610 h 1239134"/>
                <a:gd name="connsiteX50" fmla="*/ 175667 w 1806458"/>
                <a:gd name="connsiteY50" fmla="*/ 866785 h 1239134"/>
                <a:gd name="connsiteX51" fmla="*/ 187097 w 1806458"/>
                <a:gd name="connsiteY51" fmla="*/ 725815 h 1239134"/>
                <a:gd name="connsiteX52" fmla="*/ 248057 w 1806458"/>
                <a:gd name="connsiteY52" fmla="*/ 889645 h 1239134"/>
                <a:gd name="connsiteX53" fmla="*/ 232817 w 1806458"/>
                <a:gd name="connsiteY53" fmla="*/ 643900 h 1239134"/>
                <a:gd name="connsiteX54" fmla="*/ 278537 w 1806458"/>
                <a:gd name="connsiteY54" fmla="*/ 495310 h 1239134"/>
                <a:gd name="connsiteX55" fmla="*/ 331877 w 1806458"/>
                <a:gd name="connsiteY55" fmla="*/ 483880 h 1239134"/>
                <a:gd name="connsiteX56" fmla="*/ 423317 w 1806458"/>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06719"/>
                <a:gd name="connsiteY0" fmla="*/ 586750 h 1239134"/>
                <a:gd name="connsiteX1" fmla="*/ 482372 w 1806719"/>
                <a:gd name="connsiteY1" fmla="*/ 516265 h 1239134"/>
                <a:gd name="connsiteX2" fmla="*/ 566192 w 1806719"/>
                <a:gd name="connsiteY2" fmla="*/ 476260 h 1239134"/>
                <a:gd name="connsiteX3" fmla="*/ 629057 w 1806719"/>
                <a:gd name="connsiteY3" fmla="*/ 577225 h 1239134"/>
                <a:gd name="connsiteX4" fmla="*/ 674777 w 1806719"/>
                <a:gd name="connsiteY4" fmla="*/ 779155 h 1239134"/>
                <a:gd name="connsiteX5" fmla="*/ 672872 w 1806719"/>
                <a:gd name="connsiteY5" fmla="*/ 914410 h 1239134"/>
                <a:gd name="connsiteX6" fmla="*/ 762407 w 1806719"/>
                <a:gd name="connsiteY6" fmla="*/ 678190 h 1239134"/>
                <a:gd name="connsiteX7" fmla="*/ 777647 w 1806719"/>
                <a:gd name="connsiteY7" fmla="*/ 582940 h 1239134"/>
                <a:gd name="connsiteX8" fmla="*/ 1040537 w 1806719"/>
                <a:gd name="connsiteY8" fmla="*/ 870595 h 1239134"/>
                <a:gd name="connsiteX9" fmla="*/ 1091972 w 1806719"/>
                <a:gd name="connsiteY9" fmla="*/ 891550 h 1239134"/>
                <a:gd name="connsiteX10" fmla="*/ 992912 w 1806719"/>
                <a:gd name="connsiteY10" fmla="*/ 723910 h 1239134"/>
                <a:gd name="connsiteX11" fmla="*/ 1194842 w 1806719"/>
                <a:gd name="connsiteY11" fmla="*/ 971560 h 1239134"/>
                <a:gd name="connsiteX12" fmla="*/ 1170077 w 1806719"/>
                <a:gd name="connsiteY12" fmla="*/ 849640 h 1239134"/>
                <a:gd name="connsiteX13" fmla="*/ 1295807 w 1806719"/>
                <a:gd name="connsiteY13" fmla="*/ 958225 h 1239134"/>
                <a:gd name="connsiteX14" fmla="*/ 1341527 w 1806719"/>
                <a:gd name="connsiteY14" fmla="*/ 1122055 h 1239134"/>
                <a:gd name="connsiteX15" fmla="*/ 1368197 w 1806719"/>
                <a:gd name="connsiteY15" fmla="*/ 1030615 h 1239134"/>
                <a:gd name="connsiteX16" fmla="*/ 1379627 w 1806719"/>
                <a:gd name="connsiteY16" fmla="*/ 1238260 h 1239134"/>
                <a:gd name="connsiteX17" fmla="*/ 1432967 w 1806719"/>
                <a:gd name="connsiteY17" fmla="*/ 1101100 h 1239134"/>
                <a:gd name="connsiteX18" fmla="*/ 1514882 w 1806719"/>
                <a:gd name="connsiteY18" fmla="*/ 1003945 h 1239134"/>
                <a:gd name="connsiteX19" fmla="*/ 1604417 w 1806719"/>
                <a:gd name="connsiteY19" fmla="*/ 1021090 h 1239134"/>
                <a:gd name="connsiteX20" fmla="*/ 1644422 w 1806719"/>
                <a:gd name="connsiteY20" fmla="*/ 1055380 h 1239134"/>
                <a:gd name="connsiteX21" fmla="*/ 1652042 w 1806719"/>
                <a:gd name="connsiteY21" fmla="*/ 904885 h 1239134"/>
                <a:gd name="connsiteX22" fmla="*/ 1653947 w 1806719"/>
                <a:gd name="connsiteY22" fmla="*/ 802015 h 1239134"/>
                <a:gd name="connsiteX23" fmla="*/ 1741577 w 1806719"/>
                <a:gd name="connsiteY23" fmla="*/ 889645 h 1239134"/>
                <a:gd name="connsiteX24" fmla="*/ 1701572 w 1806719"/>
                <a:gd name="connsiteY24" fmla="*/ 716290 h 1239134"/>
                <a:gd name="connsiteX25" fmla="*/ 1701572 w 1806719"/>
                <a:gd name="connsiteY25" fmla="*/ 615325 h 1239134"/>
                <a:gd name="connsiteX26" fmla="*/ 1806347 w 1806719"/>
                <a:gd name="connsiteY26" fmla="*/ 708670 h 1239134"/>
                <a:gd name="connsiteX27" fmla="*/ 1733957 w 1806719"/>
                <a:gd name="connsiteY27" fmla="*/ 546745 h 1239134"/>
                <a:gd name="connsiteX28" fmla="*/ 1667282 w 1806719"/>
                <a:gd name="connsiteY28" fmla="*/ 396250 h 1239134"/>
                <a:gd name="connsiteX29" fmla="*/ 1497737 w 1806719"/>
                <a:gd name="connsiteY29" fmla="*/ 219085 h 1239134"/>
                <a:gd name="connsiteX30" fmla="*/ 1364387 w 1806719"/>
                <a:gd name="connsiteY30" fmla="*/ 129550 h 1239134"/>
                <a:gd name="connsiteX31" fmla="*/ 1486307 w 1806719"/>
                <a:gd name="connsiteY31" fmla="*/ 104785 h 1239134"/>
                <a:gd name="connsiteX32" fmla="*/ 1572032 w 1806719"/>
                <a:gd name="connsiteY32" fmla="*/ 70495 h 1239134"/>
                <a:gd name="connsiteX33" fmla="*/ 1339622 w 1806719"/>
                <a:gd name="connsiteY33" fmla="*/ 62875 h 1239134"/>
                <a:gd name="connsiteX34" fmla="*/ 1128167 w 1806719"/>
                <a:gd name="connsiteY34" fmla="*/ 17155 h 1239134"/>
                <a:gd name="connsiteX35" fmla="*/ 918617 w 1806719"/>
                <a:gd name="connsiteY35" fmla="*/ 10 h 1239134"/>
                <a:gd name="connsiteX36" fmla="*/ 650012 w 1806719"/>
                <a:gd name="connsiteY36" fmla="*/ 19060 h 1239134"/>
                <a:gd name="connsiteX37" fmla="*/ 480467 w 1806719"/>
                <a:gd name="connsiteY37" fmla="*/ 55255 h 1239134"/>
                <a:gd name="connsiteX38" fmla="*/ 352832 w 1806719"/>
                <a:gd name="connsiteY38" fmla="*/ 144790 h 1239134"/>
                <a:gd name="connsiteX39" fmla="*/ 301397 w 1806719"/>
                <a:gd name="connsiteY39" fmla="*/ 215275 h 1239134"/>
                <a:gd name="connsiteX40" fmla="*/ 227102 w 1806719"/>
                <a:gd name="connsiteY40" fmla="*/ 278140 h 1239134"/>
                <a:gd name="connsiteX41" fmla="*/ 160427 w 1806719"/>
                <a:gd name="connsiteY41" fmla="*/ 331480 h 1239134"/>
                <a:gd name="connsiteX42" fmla="*/ 82322 w 1806719"/>
                <a:gd name="connsiteY42" fmla="*/ 485785 h 1239134"/>
                <a:gd name="connsiteX43" fmla="*/ 17552 w 1806719"/>
                <a:gd name="connsiteY43" fmla="*/ 674380 h 1239134"/>
                <a:gd name="connsiteX44" fmla="*/ 2312 w 1806719"/>
                <a:gd name="connsiteY44" fmla="*/ 735340 h 1239134"/>
                <a:gd name="connsiteX45" fmla="*/ 57557 w 1806719"/>
                <a:gd name="connsiteY45" fmla="*/ 678190 h 1239134"/>
                <a:gd name="connsiteX46" fmla="*/ 55652 w 1806719"/>
                <a:gd name="connsiteY46" fmla="*/ 910600 h 1239134"/>
                <a:gd name="connsiteX47" fmla="*/ 68987 w 1806719"/>
                <a:gd name="connsiteY47" fmla="*/ 988705 h 1239134"/>
                <a:gd name="connsiteX48" fmla="*/ 97562 w 1806719"/>
                <a:gd name="connsiteY48" fmla="*/ 891550 h 1239134"/>
                <a:gd name="connsiteX49" fmla="*/ 183287 w 1806719"/>
                <a:gd name="connsiteY49" fmla="*/ 990610 h 1239134"/>
                <a:gd name="connsiteX50" fmla="*/ 175667 w 1806719"/>
                <a:gd name="connsiteY50" fmla="*/ 866785 h 1239134"/>
                <a:gd name="connsiteX51" fmla="*/ 187097 w 1806719"/>
                <a:gd name="connsiteY51" fmla="*/ 725815 h 1239134"/>
                <a:gd name="connsiteX52" fmla="*/ 248057 w 1806719"/>
                <a:gd name="connsiteY52" fmla="*/ 889645 h 1239134"/>
                <a:gd name="connsiteX53" fmla="*/ 232817 w 1806719"/>
                <a:gd name="connsiteY53" fmla="*/ 643900 h 1239134"/>
                <a:gd name="connsiteX54" fmla="*/ 278537 w 1806719"/>
                <a:gd name="connsiteY54" fmla="*/ 495310 h 1239134"/>
                <a:gd name="connsiteX55" fmla="*/ 331877 w 1806719"/>
                <a:gd name="connsiteY55" fmla="*/ 483880 h 1239134"/>
                <a:gd name="connsiteX56" fmla="*/ 423317 w 1806719"/>
                <a:gd name="connsiteY56" fmla="*/ 586750 h 1239134"/>
                <a:gd name="connsiteX0" fmla="*/ 423317 w 1815355"/>
                <a:gd name="connsiteY0" fmla="*/ 586750 h 1239134"/>
                <a:gd name="connsiteX1" fmla="*/ 482372 w 1815355"/>
                <a:gd name="connsiteY1" fmla="*/ 516265 h 1239134"/>
                <a:gd name="connsiteX2" fmla="*/ 566192 w 1815355"/>
                <a:gd name="connsiteY2" fmla="*/ 476260 h 1239134"/>
                <a:gd name="connsiteX3" fmla="*/ 629057 w 1815355"/>
                <a:gd name="connsiteY3" fmla="*/ 577225 h 1239134"/>
                <a:gd name="connsiteX4" fmla="*/ 674777 w 1815355"/>
                <a:gd name="connsiteY4" fmla="*/ 779155 h 1239134"/>
                <a:gd name="connsiteX5" fmla="*/ 672872 w 1815355"/>
                <a:gd name="connsiteY5" fmla="*/ 914410 h 1239134"/>
                <a:gd name="connsiteX6" fmla="*/ 762407 w 1815355"/>
                <a:gd name="connsiteY6" fmla="*/ 678190 h 1239134"/>
                <a:gd name="connsiteX7" fmla="*/ 777647 w 1815355"/>
                <a:gd name="connsiteY7" fmla="*/ 582940 h 1239134"/>
                <a:gd name="connsiteX8" fmla="*/ 1040537 w 1815355"/>
                <a:gd name="connsiteY8" fmla="*/ 870595 h 1239134"/>
                <a:gd name="connsiteX9" fmla="*/ 1091972 w 1815355"/>
                <a:gd name="connsiteY9" fmla="*/ 891550 h 1239134"/>
                <a:gd name="connsiteX10" fmla="*/ 992912 w 1815355"/>
                <a:gd name="connsiteY10" fmla="*/ 723910 h 1239134"/>
                <a:gd name="connsiteX11" fmla="*/ 1194842 w 1815355"/>
                <a:gd name="connsiteY11" fmla="*/ 971560 h 1239134"/>
                <a:gd name="connsiteX12" fmla="*/ 1170077 w 1815355"/>
                <a:gd name="connsiteY12" fmla="*/ 849640 h 1239134"/>
                <a:gd name="connsiteX13" fmla="*/ 1295807 w 1815355"/>
                <a:gd name="connsiteY13" fmla="*/ 958225 h 1239134"/>
                <a:gd name="connsiteX14" fmla="*/ 1341527 w 1815355"/>
                <a:gd name="connsiteY14" fmla="*/ 1122055 h 1239134"/>
                <a:gd name="connsiteX15" fmla="*/ 1368197 w 1815355"/>
                <a:gd name="connsiteY15" fmla="*/ 1030615 h 1239134"/>
                <a:gd name="connsiteX16" fmla="*/ 1379627 w 1815355"/>
                <a:gd name="connsiteY16" fmla="*/ 1238260 h 1239134"/>
                <a:gd name="connsiteX17" fmla="*/ 1432967 w 1815355"/>
                <a:gd name="connsiteY17" fmla="*/ 1101100 h 1239134"/>
                <a:gd name="connsiteX18" fmla="*/ 1514882 w 1815355"/>
                <a:gd name="connsiteY18" fmla="*/ 1003945 h 1239134"/>
                <a:gd name="connsiteX19" fmla="*/ 1604417 w 1815355"/>
                <a:gd name="connsiteY19" fmla="*/ 1021090 h 1239134"/>
                <a:gd name="connsiteX20" fmla="*/ 1644422 w 1815355"/>
                <a:gd name="connsiteY20" fmla="*/ 1055380 h 1239134"/>
                <a:gd name="connsiteX21" fmla="*/ 1652042 w 1815355"/>
                <a:gd name="connsiteY21" fmla="*/ 904885 h 1239134"/>
                <a:gd name="connsiteX22" fmla="*/ 1653947 w 1815355"/>
                <a:gd name="connsiteY22" fmla="*/ 802015 h 1239134"/>
                <a:gd name="connsiteX23" fmla="*/ 1741577 w 1815355"/>
                <a:gd name="connsiteY23" fmla="*/ 889645 h 1239134"/>
                <a:gd name="connsiteX24" fmla="*/ 1701572 w 1815355"/>
                <a:gd name="connsiteY24" fmla="*/ 716290 h 1239134"/>
                <a:gd name="connsiteX25" fmla="*/ 1701572 w 1815355"/>
                <a:gd name="connsiteY25" fmla="*/ 615325 h 1239134"/>
                <a:gd name="connsiteX26" fmla="*/ 1806347 w 1815355"/>
                <a:gd name="connsiteY26" fmla="*/ 708670 h 1239134"/>
                <a:gd name="connsiteX27" fmla="*/ 1733957 w 1815355"/>
                <a:gd name="connsiteY27" fmla="*/ 546745 h 1239134"/>
                <a:gd name="connsiteX28" fmla="*/ 1667282 w 1815355"/>
                <a:gd name="connsiteY28" fmla="*/ 396250 h 1239134"/>
                <a:gd name="connsiteX29" fmla="*/ 1497737 w 1815355"/>
                <a:gd name="connsiteY29" fmla="*/ 219085 h 1239134"/>
                <a:gd name="connsiteX30" fmla="*/ 1364387 w 1815355"/>
                <a:gd name="connsiteY30" fmla="*/ 129550 h 1239134"/>
                <a:gd name="connsiteX31" fmla="*/ 1486307 w 1815355"/>
                <a:gd name="connsiteY31" fmla="*/ 104785 h 1239134"/>
                <a:gd name="connsiteX32" fmla="*/ 1572032 w 1815355"/>
                <a:gd name="connsiteY32" fmla="*/ 70495 h 1239134"/>
                <a:gd name="connsiteX33" fmla="*/ 1339622 w 1815355"/>
                <a:gd name="connsiteY33" fmla="*/ 62875 h 1239134"/>
                <a:gd name="connsiteX34" fmla="*/ 1128167 w 1815355"/>
                <a:gd name="connsiteY34" fmla="*/ 17155 h 1239134"/>
                <a:gd name="connsiteX35" fmla="*/ 918617 w 1815355"/>
                <a:gd name="connsiteY35" fmla="*/ 10 h 1239134"/>
                <a:gd name="connsiteX36" fmla="*/ 650012 w 1815355"/>
                <a:gd name="connsiteY36" fmla="*/ 19060 h 1239134"/>
                <a:gd name="connsiteX37" fmla="*/ 480467 w 1815355"/>
                <a:gd name="connsiteY37" fmla="*/ 55255 h 1239134"/>
                <a:gd name="connsiteX38" fmla="*/ 352832 w 1815355"/>
                <a:gd name="connsiteY38" fmla="*/ 144790 h 1239134"/>
                <a:gd name="connsiteX39" fmla="*/ 301397 w 1815355"/>
                <a:gd name="connsiteY39" fmla="*/ 215275 h 1239134"/>
                <a:gd name="connsiteX40" fmla="*/ 227102 w 1815355"/>
                <a:gd name="connsiteY40" fmla="*/ 278140 h 1239134"/>
                <a:gd name="connsiteX41" fmla="*/ 160427 w 1815355"/>
                <a:gd name="connsiteY41" fmla="*/ 331480 h 1239134"/>
                <a:gd name="connsiteX42" fmla="*/ 82322 w 1815355"/>
                <a:gd name="connsiteY42" fmla="*/ 485785 h 1239134"/>
                <a:gd name="connsiteX43" fmla="*/ 17552 w 1815355"/>
                <a:gd name="connsiteY43" fmla="*/ 674380 h 1239134"/>
                <a:gd name="connsiteX44" fmla="*/ 2312 w 1815355"/>
                <a:gd name="connsiteY44" fmla="*/ 735340 h 1239134"/>
                <a:gd name="connsiteX45" fmla="*/ 57557 w 1815355"/>
                <a:gd name="connsiteY45" fmla="*/ 678190 h 1239134"/>
                <a:gd name="connsiteX46" fmla="*/ 55652 w 1815355"/>
                <a:gd name="connsiteY46" fmla="*/ 910600 h 1239134"/>
                <a:gd name="connsiteX47" fmla="*/ 68987 w 1815355"/>
                <a:gd name="connsiteY47" fmla="*/ 988705 h 1239134"/>
                <a:gd name="connsiteX48" fmla="*/ 97562 w 1815355"/>
                <a:gd name="connsiteY48" fmla="*/ 891550 h 1239134"/>
                <a:gd name="connsiteX49" fmla="*/ 183287 w 1815355"/>
                <a:gd name="connsiteY49" fmla="*/ 990610 h 1239134"/>
                <a:gd name="connsiteX50" fmla="*/ 175667 w 1815355"/>
                <a:gd name="connsiteY50" fmla="*/ 866785 h 1239134"/>
                <a:gd name="connsiteX51" fmla="*/ 187097 w 1815355"/>
                <a:gd name="connsiteY51" fmla="*/ 725815 h 1239134"/>
                <a:gd name="connsiteX52" fmla="*/ 248057 w 1815355"/>
                <a:gd name="connsiteY52" fmla="*/ 889645 h 1239134"/>
                <a:gd name="connsiteX53" fmla="*/ 232817 w 1815355"/>
                <a:gd name="connsiteY53" fmla="*/ 643900 h 1239134"/>
                <a:gd name="connsiteX54" fmla="*/ 278537 w 1815355"/>
                <a:gd name="connsiteY54" fmla="*/ 495310 h 1239134"/>
                <a:gd name="connsiteX55" fmla="*/ 331877 w 1815355"/>
                <a:gd name="connsiteY55" fmla="*/ 483880 h 1239134"/>
                <a:gd name="connsiteX56" fmla="*/ 423317 w 1815355"/>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62407 w 1791907"/>
                <a:gd name="connsiteY6" fmla="*/ 678190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74777 w 1791907"/>
                <a:gd name="connsiteY4" fmla="*/ 779155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32817 w 1791907"/>
                <a:gd name="connsiteY53" fmla="*/ 643900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23317 w 1791907"/>
                <a:gd name="connsiteY0" fmla="*/ 58675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23317 w 1791907"/>
                <a:gd name="connsiteY56" fmla="*/ 586750 h 1239134"/>
                <a:gd name="connsiteX0" fmla="*/ 419507 w 1791907"/>
                <a:gd name="connsiteY0" fmla="*/ 579130 h 1239134"/>
                <a:gd name="connsiteX1" fmla="*/ 482372 w 1791907"/>
                <a:gd name="connsiteY1" fmla="*/ 516265 h 1239134"/>
                <a:gd name="connsiteX2" fmla="*/ 566192 w 1791907"/>
                <a:gd name="connsiteY2" fmla="*/ 476260 h 1239134"/>
                <a:gd name="connsiteX3" fmla="*/ 629057 w 1791907"/>
                <a:gd name="connsiteY3" fmla="*/ 577225 h 1239134"/>
                <a:gd name="connsiteX4" fmla="*/ 669062 w 1791907"/>
                <a:gd name="connsiteY4" fmla="*/ 762010 h 1239134"/>
                <a:gd name="connsiteX5" fmla="*/ 672872 w 1791907"/>
                <a:gd name="connsiteY5" fmla="*/ 914410 h 1239134"/>
                <a:gd name="connsiteX6" fmla="*/ 750977 w 1791907"/>
                <a:gd name="connsiteY6" fmla="*/ 718195 h 1239134"/>
                <a:gd name="connsiteX7" fmla="*/ 777647 w 1791907"/>
                <a:gd name="connsiteY7" fmla="*/ 582940 h 1239134"/>
                <a:gd name="connsiteX8" fmla="*/ 1040537 w 1791907"/>
                <a:gd name="connsiteY8" fmla="*/ 870595 h 1239134"/>
                <a:gd name="connsiteX9" fmla="*/ 1091972 w 1791907"/>
                <a:gd name="connsiteY9" fmla="*/ 891550 h 1239134"/>
                <a:gd name="connsiteX10" fmla="*/ 992912 w 1791907"/>
                <a:gd name="connsiteY10" fmla="*/ 723910 h 1239134"/>
                <a:gd name="connsiteX11" fmla="*/ 1194842 w 1791907"/>
                <a:gd name="connsiteY11" fmla="*/ 971560 h 1239134"/>
                <a:gd name="connsiteX12" fmla="*/ 1170077 w 1791907"/>
                <a:gd name="connsiteY12" fmla="*/ 849640 h 1239134"/>
                <a:gd name="connsiteX13" fmla="*/ 1295807 w 1791907"/>
                <a:gd name="connsiteY13" fmla="*/ 958225 h 1239134"/>
                <a:gd name="connsiteX14" fmla="*/ 1341527 w 1791907"/>
                <a:gd name="connsiteY14" fmla="*/ 1122055 h 1239134"/>
                <a:gd name="connsiteX15" fmla="*/ 1368197 w 1791907"/>
                <a:gd name="connsiteY15" fmla="*/ 1030615 h 1239134"/>
                <a:gd name="connsiteX16" fmla="*/ 1379627 w 1791907"/>
                <a:gd name="connsiteY16" fmla="*/ 1238260 h 1239134"/>
                <a:gd name="connsiteX17" fmla="*/ 1432967 w 1791907"/>
                <a:gd name="connsiteY17" fmla="*/ 1101100 h 1239134"/>
                <a:gd name="connsiteX18" fmla="*/ 1514882 w 1791907"/>
                <a:gd name="connsiteY18" fmla="*/ 1003945 h 1239134"/>
                <a:gd name="connsiteX19" fmla="*/ 1604417 w 1791907"/>
                <a:gd name="connsiteY19" fmla="*/ 1021090 h 1239134"/>
                <a:gd name="connsiteX20" fmla="*/ 1644422 w 1791907"/>
                <a:gd name="connsiteY20" fmla="*/ 1055380 h 1239134"/>
                <a:gd name="connsiteX21" fmla="*/ 1652042 w 1791907"/>
                <a:gd name="connsiteY21" fmla="*/ 904885 h 1239134"/>
                <a:gd name="connsiteX22" fmla="*/ 1653947 w 1791907"/>
                <a:gd name="connsiteY22" fmla="*/ 802015 h 1239134"/>
                <a:gd name="connsiteX23" fmla="*/ 1741577 w 1791907"/>
                <a:gd name="connsiteY23" fmla="*/ 889645 h 1239134"/>
                <a:gd name="connsiteX24" fmla="*/ 1701572 w 1791907"/>
                <a:gd name="connsiteY24" fmla="*/ 716290 h 1239134"/>
                <a:gd name="connsiteX25" fmla="*/ 1701572 w 1791907"/>
                <a:gd name="connsiteY25" fmla="*/ 615325 h 1239134"/>
                <a:gd name="connsiteX26" fmla="*/ 1781582 w 1791907"/>
                <a:gd name="connsiteY26" fmla="*/ 676285 h 1239134"/>
                <a:gd name="connsiteX27" fmla="*/ 1733957 w 1791907"/>
                <a:gd name="connsiteY27" fmla="*/ 546745 h 1239134"/>
                <a:gd name="connsiteX28" fmla="*/ 1667282 w 1791907"/>
                <a:gd name="connsiteY28" fmla="*/ 396250 h 1239134"/>
                <a:gd name="connsiteX29" fmla="*/ 1497737 w 1791907"/>
                <a:gd name="connsiteY29" fmla="*/ 219085 h 1239134"/>
                <a:gd name="connsiteX30" fmla="*/ 1364387 w 1791907"/>
                <a:gd name="connsiteY30" fmla="*/ 129550 h 1239134"/>
                <a:gd name="connsiteX31" fmla="*/ 1486307 w 1791907"/>
                <a:gd name="connsiteY31" fmla="*/ 104785 h 1239134"/>
                <a:gd name="connsiteX32" fmla="*/ 1572032 w 1791907"/>
                <a:gd name="connsiteY32" fmla="*/ 70495 h 1239134"/>
                <a:gd name="connsiteX33" fmla="*/ 1339622 w 1791907"/>
                <a:gd name="connsiteY33" fmla="*/ 62875 h 1239134"/>
                <a:gd name="connsiteX34" fmla="*/ 1128167 w 1791907"/>
                <a:gd name="connsiteY34" fmla="*/ 17155 h 1239134"/>
                <a:gd name="connsiteX35" fmla="*/ 918617 w 1791907"/>
                <a:gd name="connsiteY35" fmla="*/ 10 h 1239134"/>
                <a:gd name="connsiteX36" fmla="*/ 650012 w 1791907"/>
                <a:gd name="connsiteY36" fmla="*/ 19060 h 1239134"/>
                <a:gd name="connsiteX37" fmla="*/ 480467 w 1791907"/>
                <a:gd name="connsiteY37" fmla="*/ 55255 h 1239134"/>
                <a:gd name="connsiteX38" fmla="*/ 352832 w 1791907"/>
                <a:gd name="connsiteY38" fmla="*/ 144790 h 1239134"/>
                <a:gd name="connsiteX39" fmla="*/ 301397 w 1791907"/>
                <a:gd name="connsiteY39" fmla="*/ 215275 h 1239134"/>
                <a:gd name="connsiteX40" fmla="*/ 227102 w 1791907"/>
                <a:gd name="connsiteY40" fmla="*/ 278140 h 1239134"/>
                <a:gd name="connsiteX41" fmla="*/ 160427 w 1791907"/>
                <a:gd name="connsiteY41" fmla="*/ 331480 h 1239134"/>
                <a:gd name="connsiteX42" fmla="*/ 82322 w 1791907"/>
                <a:gd name="connsiteY42" fmla="*/ 485785 h 1239134"/>
                <a:gd name="connsiteX43" fmla="*/ 17552 w 1791907"/>
                <a:gd name="connsiteY43" fmla="*/ 674380 h 1239134"/>
                <a:gd name="connsiteX44" fmla="*/ 2312 w 1791907"/>
                <a:gd name="connsiteY44" fmla="*/ 735340 h 1239134"/>
                <a:gd name="connsiteX45" fmla="*/ 57557 w 1791907"/>
                <a:gd name="connsiteY45" fmla="*/ 678190 h 1239134"/>
                <a:gd name="connsiteX46" fmla="*/ 55652 w 1791907"/>
                <a:gd name="connsiteY46" fmla="*/ 910600 h 1239134"/>
                <a:gd name="connsiteX47" fmla="*/ 68987 w 1791907"/>
                <a:gd name="connsiteY47" fmla="*/ 988705 h 1239134"/>
                <a:gd name="connsiteX48" fmla="*/ 97562 w 1791907"/>
                <a:gd name="connsiteY48" fmla="*/ 891550 h 1239134"/>
                <a:gd name="connsiteX49" fmla="*/ 183287 w 1791907"/>
                <a:gd name="connsiteY49" fmla="*/ 990610 h 1239134"/>
                <a:gd name="connsiteX50" fmla="*/ 175667 w 1791907"/>
                <a:gd name="connsiteY50" fmla="*/ 866785 h 1239134"/>
                <a:gd name="connsiteX51" fmla="*/ 187097 w 1791907"/>
                <a:gd name="connsiteY51" fmla="*/ 725815 h 1239134"/>
                <a:gd name="connsiteX52" fmla="*/ 248057 w 1791907"/>
                <a:gd name="connsiteY52" fmla="*/ 889645 h 1239134"/>
                <a:gd name="connsiteX53" fmla="*/ 227102 w 1791907"/>
                <a:gd name="connsiteY53" fmla="*/ 668665 h 1239134"/>
                <a:gd name="connsiteX54" fmla="*/ 278537 w 1791907"/>
                <a:gd name="connsiteY54" fmla="*/ 495310 h 1239134"/>
                <a:gd name="connsiteX55" fmla="*/ 331877 w 1791907"/>
                <a:gd name="connsiteY55" fmla="*/ 483880 h 1239134"/>
                <a:gd name="connsiteX56" fmla="*/ 419507 w 1791907"/>
                <a:gd name="connsiteY56" fmla="*/ 579130 h 1239134"/>
                <a:gd name="connsiteX0" fmla="*/ 419507 w 1791907"/>
                <a:gd name="connsiteY0" fmla="*/ 579130 h 1240043"/>
                <a:gd name="connsiteX1" fmla="*/ 482372 w 1791907"/>
                <a:gd name="connsiteY1" fmla="*/ 516265 h 1240043"/>
                <a:gd name="connsiteX2" fmla="*/ 566192 w 1791907"/>
                <a:gd name="connsiteY2" fmla="*/ 476260 h 1240043"/>
                <a:gd name="connsiteX3" fmla="*/ 629057 w 1791907"/>
                <a:gd name="connsiteY3" fmla="*/ 577225 h 1240043"/>
                <a:gd name="connsiteX4" fmla="*/ 669062 w 1791907"/>
                <a:gd name="connsiteY4" fmla="*/ 762010 h 1240043"/>
                <a:gd name="connsiteX5" fmla="*/ 672872 w 1791907"/>
                <a:gd name="connsiteY5" fmla="*/ 914410 h 1240043"/>
                <a:gd name="connsiteX6" fmla="*/ 750977 w 1791907"/>
                <a:gd name="connsiteY6" fmla="*/ 718195 h 1240043"/>
                <a:gd name="connsiteX7" fmla="*/ 777647 w 1791907"/>
                <a:gd name="connsiteY7" fmla="*/ 582940 h 1240043"/>
                <a:gd name="connsiteX8" fmla="*/ 1040537 w 1791907"/>
                <a:gd name="connsiteY8" fmla="*/ 870595 h 1240043"/>
                <a:gd name="connsiteX9" fmla="*/ 1091972 w 1791907"/>
                <a:gd name="connsiteY9" fmla="*/ 891550 h 1240043"/>
                <a:gd name="connsiteX10" fmla="*/ 992912 w 1791907"/>
                <a:gd name="connsiteY10" fmla="*/ 723910 h 1240043"/>
                <a:gd name="connsiteX11" fmla="*/ 1194842 w 1791907"/>
                <a:gd name="connsiteY11" fmla="*/ 971560 h 1240043"/>
                <a:gd name="connsiteX12" fmla="*/ 1170077 w 1791907"/>
                <a:gd name="connsiteY12" fmla="*/ 849640 h 1240043"/>
                <a:gd name="connsiteX13" fmla="*/ 1295807 w 1791907"/>
                <a:gd name="connsiteY13" fmla="*/ 958225 h 1240043"/>
                <a:gd name="connsiteX14" fmla="*/ 1341527 w 1791907"/>
                <a:gd name="connsiteY14" fmla="*/ 1122055 h 1240043"/>
                <a:gd name="connsiteX15" fmla="*/ 1364387 w 1791907"/>
                <a:gd name="connsiteY15" fmla="*/ 996325 h 1240043"/>
                <a:gd name="connsiteX16" fmla="*/ 1379627 w 1791907"/>
                <a:gd name="connsiteY16" fmla="*/ 1238260 h 1240043"/>
                <a:gd name="connsiteX17" fmla="*/ 1432967 w 1791907"/>
                <a:gd name="connsiteY17" fmla="*/ 1101100 h 1240043"/>
                <a:gd name="connsiteX18" fmla="*/ 1514882 w 1791907"/>
                <a:gd name="connsiteY18" fmla="*/ 1003945 h 1240043"/>
                <a:gd name="connsiteX19" fmla="*/ 1604417 w 1791907"/>
                <a:gd name="connsiteY19" fmla="*/ 1021090 h 1240043"/>
                <a:gd name="connsiteX20" fmla="*/ 1644422 w 1791907"/>
                <a:gd name="connsiteY20" fmla="*/ 1055380 h 1240043"/>
                <a:gd name="connsiteX21" fmla="*/ 1652042 w 1791907"/>
                <a:gd name="connsiteY21" fmla="*/ 904885 h 1240043"/>
                <a:gd name="connsiteX22" fmla="*/ 1653947 w 1791907"/>
                <a:gd name="connsiteY22" fmla="*/ 802015 h 1240043"/>
                <a:gd name="connsiteX23" fmla="*/ 1741577 w 1791907"/>
                <a:gd name="connsiteY23" fmla="*/ 889645 h 1240043"/>
                <a:gd name="connsiteX24" fmla="*/ 1701572 w 1791907"/>
                <a:gd name="connsiteY24" fmla="*/ 716290 h 1240043"/>
                <a:gd name="connsiteX25" fmla="*/ 1701572 w 1791907"/>
                <a:gd name="connsiteY25" fmla="*/ 615325 h 1240043"/>
                <a:gd name="connsiteX26" fmla="*/ 1781582 w 1791907"/>
                <a:gd name="connsiteY26" fmla="*/ 676285 h 1240043"/>
                <a:gd name="connsiteX27" fmla="*/ 1733957 w 1791907"/>
                <a:gd name="connsiteY27" fmla="*/ 546745 h 1240043"/>
                <a:gd name="connsiteX28" fmla="*/ 1667282 w 1791907"/>
                <a:gd name="connsiteY28" fmla="*/ 396250 h 1240043"/>
                <a:gd name="connsiteX29" fmla="*/ 1497737 w 1791907"/>
                <a:gd name="connsiteY29" fmla="*/ 219085 h 1240043"/>
                <a:gd name="connsiteX30" fmla="*/ 1364387 w 1791907"/>
                <a:gd name="connsiteY30" fmla="*/ 129550 h 1240043"/>
                <a:gd name="connsiteX31" fmla="*/ 1486307 w 1791907"/>
                <a:gd name="connsiteY31" fmla="*/ 104785 h 1240043"/>
                <a:gd name="connsiteX32" fmla="*/ 1572032 w 1791907"/>
                <a:gd name="connsiteY32" fmla="*/ 70495 h 1240043"/>
                <a:gd name="connsiteX33" fmla="*/ 1339622 w 1791907"/>
                <a:gd name="connsiteY33" fmla="*/ 62875 h 1240043"/>
                <a:gd name="connsiteX34" fmla="*/ 1128167 w 1791907"/>
                <a:gd name="connsiteY34" fmla="*/ 17155 h 1240043"/>
                <a:gd name="connsiteX35" fmla="*/ 918617 w 1791907"/>
                <a:gd name="connsiteY35" fmla="*/ 10 h 1240043"/>
                <a:gd name="connsiteX36" fmla="*/ 650012 w 1791907"/>
                <a:gd name="connsiteY36" fmla="*/ 19060 h 1240043"/>
                <a:gd name="connsiteX37" fmla="*/ 480467 w 1791907"/>
                <a:gd name="connsiteY37" fmla="*/ 55255 h 1240043"/>
                <a:gd name="connsiteX38" fmla="*/ 352832 w 1791907"/>
                <a:gd name="connsiteY38" fmla="*/ 144790 h 1240043"/>
                <a:gd name="connsiteX39" fmla="*/ 301397 w 1791907"/>
                <a:gd name="connsiteY39" fmla="*/ 215275 h 1240043"/>
                <a:gd name="connsiteX40" fmla="*/ 227102 w 1791907"/>
                <a:gd name="connsiteY40" fmla="*/ 278140 h 1240043"/>
                <a:gd name="connsiteX41" fmla="*/ 160427 w 1791907"/>
                <a:gd name="connsiteY41" fmla="*/ 331480 h 1240043"/>
                <a:gd name="connsiteX42" fmla="*/ 82322 w 1791907"/>
                <a:gd name="connsiteY42" fmla="*/ 485785 h 1240043"/>
                <a:gd name="connsiteX43" fmla="*/ 17552 w 1791907"/>
                <a:gd name="connsiteY43" fmla="*/ 674380 h 1240043"/>
                <a:gd name="connsiteX44" fmla="*/ 2312 w 1791907"/>
                <a:gd name="connsiteY44" fmla="*/ 735340 h 1240043"/>
                <a:gd name="connsiteX45" fmla="*/ 57557 w 1791907"/>
                <a:gd name="connsiteY45" fmla="*/ 678190 h 1240043"/>
                <a:gd name="connsiteX46" fmla="*/ 55652 w 1791907"/>
                <a:gd name="connsiteY46" fmla="*/ 910600 h 1240043"/>
                <a:gd name="connsiteX47" fmla="*/ 68987 w 1791907"/>
                <a:gd name="connsiteY47" fmla="*/ 988705 h 1240043"/>
                <a:gd name="connsiteX48" fmla="*/ 97562 w 1791907"/>
                <a:gd name="connsiteY48" fmla="*/ 891550 h 1240043"/>
                <a:gd name="connsiteX49" fmla="*/ 183287 w 1791907"/>
                <a:gd name="connsiteY49" fmla="*/ 990610 h 1240043"/>
                <a:gd name="connsiteX50" fmla="*/ 175667 w 1791907"/>
                <a:gd name="connsiteY50" fmla="*/ 866785 h 1240043"/>
                <a:gd name="connsiteX51" fmla="*/ 187097 w 1791907"/>
                <a:gd name="connsiteY51" fmla="*/ 725815 h 1240043"/>
                <a:gd name="connsiteX52" fmla="*/ 248057 w 1791907"/>
                <a:gd name="connsiteY52" fmla="*/ 889645 h 1240043"/>
                <a:gd name="connsiteX53" fmla="*/ 227102 w 1791907"/>
                <a:gd name="connsiteY53" fmla="*/ 668665 h 1240043"/>
                <a:gd name="connsiteX54" fmla="*/ 278537 w 1791907"/>
                <a:gd name="connsiteY54" fmla="*/ 495310 h 1240043"/>
                <a:gd name="connsiteX55" fmla="*/ 331877 w 1791907"/>
                <a:gd name="connsiteY55" fmla="*/ 483880 h 1240043"/>
                <a:gd name="connsiteX56" fmla="*/ 419507 w 1791907"/>
                <a:gd name="connsiteY56" fmla="*/ 579130 h 1240043"/>
                <a:gd name="connsiteX0" fmla="*/ 419507 w 1791907"/>
                <a:gd name="connsiteY0" fmla="*/ 579130 h 1218191"/>
                <a:gd name="connsiteX1" fmla="*/ 482372 w 1791907"/>
                <a:gd name="connsiteY1" fmla="*/ 516265 h 1218191"/>
                <a:gd name="connsiteX2" fmla="*/ 566192 w 1791907"/>
                <a:gd name="connsiteY2" fmla="*/ 476260 h 1218191"/>
                <a:gd name="connsiteX3" fmla="*/ 629057 w 1791907"/>
                <a:gd name="connsiteY3" fmla="*/ 577225 h 1218191"/>
                <a:gd name="connsiteX4" fmla="*/ 669062 w 1791907"/>
                <a:gd name="connsiteY4" fmla="*/ 762010 h 1218191"/>
                <a:gd name="connsiteX5" fmla="*/ 672872 w 1791907"/>
                <a:gd name="connsiteY5" fmla="*/ 914410 h 1218191"/>
                <a:gd name="connsiteX6" fmla="*/ 750977 w 1791907"/>
                <a:gd name="connsiteY6" fmla="*/ 718195 h 1218191"/>
                <a:gd name="connsiteX7" fmla="*/ 777647 w 1791907"/>
                <a:gd name="connsiteY7" fmla="*/ 582940 h 1218191"/>
                <a:gd name="connsiteX8" fmla="*/ 1040537 w 1791907"/>
                <a:gd name="connsiteY8" fmla="*/ 870595 h 1218191"/>
                <a:gd name="connsiteX9" fmla="*/ 1091972 w 1791907"/>
                <a:gd name="connsiteY9" fmla="*/ 891550 h 1218191"/>
                <a:gd name="connsiteX10" fmla="*/ 992912 w 1791907"/>
                <a:gd name="connsiteY10" fmla="*/ 723910 h 1218191"/>
                <a:gd name="connsiteX11" fmla="*/ 1194842 w 1791907"/>
                <a:gd name="connsiteY11" fmla="*/ 971560 h 1218191"/>
                <a:gd name="connsiteX12" fmla="*/ 1170077 w 1791907"/>
                <a:gd name="connsiteY12" fmla="*/ 849640 h 1218191"/>
                <a:gd name="connsiteX13" fmla="*/ 1295807 w 1791907"/>
                <a:gd name="connsiteY13" fmla="*/ 958225 h 1218191"/>
                <a:gd name="connsiteX14" fmla="*/ 1341527 w 1791907"/>
                <a:gd name="connsiteY14" fmla="*/ 1122055 h 1218191"/>
                <a:gd name="connsiteX15" fmla="*/ 1364387 w 1791907"/>
                <a:gd name="connsiteY15" fmla="*/ 996325 h 1218191"/>
                <a:gd name="connsiteX16" fmla="*/ 1396242 w 1791907"/>
                <a:gd name="connsiteY16" fmla="*/ 1216108 h 1218191"/>
                <a:gd name="connsiteX17" fmla="*/ 1432967 w 1791907"/>
                <a:gd name="connsiteY17" fmla="*/ 1101100 h 1218191"/>
                <a:gd name="connsiteX18" fmla="*/ 1514882 w 1791907"/>
                <a:gd name="connsiteY18" fmla="*/ 1003945 h 1218191"/>
                <a:gd name="connsiteX19" fmla="*/ 1604417 w 1791907"/>
                <a:gd name="connsiteY19" fmla="*/ 1021090 h 1218191"/>
                <a:gd name="connsiteX20" fmla="*/ 1644422 w 1791907"/>
                <a:gd name="connsiteY20" fmla="*/ 1055380 h 1218191"/>
                <a:gd name="connsiteX21" fmla="*/ 1652042 w 1791907"/>
                <a:gd name="connsiteY21" fmla="*/ 904885 h 1218191"/>
                <a:gd name="connsiteX22" fmla="*/ 1653947 w 1791907"/>
                <a:gd name="connsiteY22" fmla="*/ 802015 h 1218191"/>
                <a:gd name="connsiteX23" fmla="*/ 1741577 w 1791907"/>
                <a:gd name="connsiteY23" fmla="*/ 889645 h 1218191"/>
                <a:gd name="connsiteX24" fmla="*/ 1701572 w 1791907"/>
                <a:gd name="connsiteY24" fmla="*/ 716290 h 1218191"/>
                <a:gd name="connsiteX25" fmla="*/ 1701572 w 1791907"/>
                <a:gd name="connsiteY25" fmla="*/ 615325 h 1218191"/>
                <a:gd name="connsiteX26" fmla="*/ 1781582 w 1791907"/>
                <a:gd name="connsiteY26" fmla="*/ 676285 h 1218191"/>
                <a:gd name="connsiteX27" fmla="*/ 1733957 w 1791907"/>
                <a:gd name="connsiteY27" fmla="*/ 546745 h 1218191"/>
                <a:gd name="connsiteX28" fmla="*/ 1667282 w 1791907"/>
                <a:gd name="connsiteY28" fmla="*/ 396250 h 1218191"/>
                <a:gd name="connsiteX29" fmla="*/ 1497737 w 1791907"/>
                <a:gd name="connsiteY29" fmla="*/ 219085 h 1218191"/>
                <a:gd name="connsiteX30" fmla="*/ 1364387 w 1791907"/>
                <a:gd name="connsiteY30" fmla="*/ 129550 h 1218191"/>
                <a:gd name="connsiteX31" fmla="*/ 1486307 w 1791907"/>
                <a:gd name="connsiteY31" fmla="*/ 104785 h 1218191"/>
                <a:gd name="connsiteX32" fmla="*/ 1572032 w 1791907"/>
                <a:gd name="connsiteY32" fmla="*/ 70495 h 1218191"/>
                <a:gd name="connsiteX33" fmla="*/ 1339622 w 1791907"/>
                <a:gd name="connsiteY33" fmla="*/ 62875 h 1218191"/>
                <a:gd name="connsiteX34" fmla="*/ 1128167 w 1791907"/>
                <a:gd name="connsiteY34" fmla="*/ 17155 h 1218191"/>
                <a:gd name="connsiteX35" fmla="*/ 918617 w 1791907"/>
                <a:gd name="connsiteY35" fmla="*/ 10 h 1218191"/>
                <a:gd name="connsiteX36" fmla="*/ 650012 w 1791907"/>
                <a:gd name="connsiteY36" fmla="*/ 19060 h 1218191"/>
                <a:gd name="connsiteX37" fmla="*/ 480467 w 1791907"/>
                <a:gd name="connsiteY37" fmla="*/ 55255 h 1218191"/>
                <a:gd name="connsiteX38" fmla="*/ 352832 w 1791907"/>
                <a:gd name="connsiteY38" fmla="*/ 144790 h 1218191"/>
                <a:gd name="connsiteX39" fmla="*/ 301397 w 1791907"/>
                <a:gd name="connsiteY39" fmla="*/ 215275 h 1218191"/>
                <a:gd name="connsiteX40" fmla="*/ 227102 w 1791907"/>
                <a:gd name="connsiteY40" fmla="*/ 278140 h 1218191"/>
                <a:gd name="connsiteX41" fmla="*/ 160427 w 1791907"/>
                <a:gd name="connsiteY41" fmla="*/ 331480 h 1218191"/>
                <a:gd name="connsiteX42" fmla="*/ 82322 w 1791907"/>
                <a:gd name="connsiteY42" fmla="*/ 485785 h 1218191"/>
                <a:gd name="connsiteX43" fmla="*/ 17552 w 1791907"/>
                <a:gd name="connsiteY43" fmla="*/ 674380 h 1218191"/>
                <a:gd name="connsiteX44" fmla="*/ 2312 w 1791907"/>
                <a:gd name="connsiteY44" fmla="*/ 735340 h 1218191"/>
                <a:gd name="connsiteX45" fmla="*/ 57557 w 1791907"/>
                <a:gd name="connsiteY45" fmla="*/ 678190 h 1218191"/>
                <a:gd name="connsiteX46" fmla="*/ 55652 w 1791907"/>
                <a:gd name="connsiteY46" fmla="*/ 910600 h 1218191"/>
                <a:gd name="connsiteX47" fmla="*/ 68987 w 1791907"/>
                <a:gd name="connsiteY47" fmla="*/ 988705 h 1218191"/>
                <a:gd name="connsiteX48" fmla="*/ 97562 w 1791907"/>
                <a:gd name="connsiteY48" fmla="*/ 891550 h 1218191"/>
                <a:gd name="connsiteX49" fmla="*/ 183287 w 1791907"/>
                <a:gd name="connsiteY49" fmla="*/ 990610 h 1218191"/>
                <a:gd name="connsiteX50" fmla="*/ 175667 w 1791907"/>
                <a:gd name="connsiteY50" fmla="*/ 866785 h 1218191"/>
                <a:gd name="connsiteX51" fmla="*/ 187097 w 1791907"/>
                <a:gd name="connsiteY51" fmla="*/ 725815 h 1218191"/>
                <a:gd name="connsiteX52" fmla="*/ 248057 w 1791907"/>
                <a:gd name="connsiteY52" fmla="*/ 889645 h 1218191"/>
                <a:gd name="connsiteX53" fmla="*/ 227102 w 1791907"/>
                <a:gd name="connsiteY53" fmla="*/ 668665 h 1218191"/>
                <a:gd name="connsiteX54" fmla="*/ 278537 w 1791907"/>
                <a:gd name="connsiteY54" fmla="*/ 495310 h 1218191"/>
                <a:gd name="connsiteX55" fmla="*/ 331877 w 1791907"/>
                <a:gd name="connsiteY55" fmla="*/ 483880 h 1218191"/>
                <a:gd name="connsiteX56" fmla="*/ 419507 w 1791907"/>
                <a:gd name="connsiteY56" fmla="*/ 579130 h 1218191"/>
                <a:gd name="connsiteX0" fmla="*/ 419507 w 1791907"/>
                <a:gd name="connsiteY0" fmla="*/ 579130 h 1218180"/>
                <a:gd name="connsiteX1" fmla="*/ 482372 w 1791907"/>
                <a:gd name="connsiteY1" fmla="*/ 516265 h 1218180"/>
                <a:gd name="connsiteX2" fmla="*/ 566192 w 1791907"/>
                <a:gd name="connsiteY2" fmla="*/ 476260 h 1218180"/>
                <a:gd name="connsiteX3" fmla="*/ 629057 w 1791907"/>
                <a:gd name="connsiteY3" fmla="*/ 577225 h 1218180"/>
                <a:gd name="connsiteX4" fmla="*/ 669062 w 1791907"/>
                <a:gd name="connsiteY4" fmla="*/ 762010 h 1218180"/>
                <a:gd name="connsiteX5" fmla="*/ 672872 w 1791907"/>
                <a:gd name="connsiteY5" fmla="*/ 914410 h 1218180"/>
                <a:gd name="connsiteX6" fmla="*/ 750977 w 1791907"/>
                <a:gd name="connsiteY6" fmla="*/ 718195 h 1218180"/>
                <a:gd name="connsiteX7" fmla="*/ 777647 w 1791907"/>
                <a:gd name="connsiteY7" fmla="*/ 582940 h 1218180"/>
                <a:gd name="connsiteX8" fmla="*/ 1040537 w 1791907"/>
                <a:gd name="connsiteY8" fmla="*/ 870595 h 1218180"/>
                <a:gd name="connsiteX9" fmla="*/ 1091972 w 1791907"/>
                <a:gd name="connsiteY9" fmla="*/ 891550 h 1218180"/>
                <a:gd name="connsiteX10" fmla="*/ 992912 w 1791907"/>
                <a:gd name="connsiteY10" fmla="*/ 723910 h 1218180"/>
                <a:gd name="connsiteX11" fmla="*/ 1194842 w 1791907"/>
                <a:gd name="connsiteY11" fmla="*/ 971560 h 1218180"/>
                <a:gd name="connsiteX12" fmla="*/ 1170077 w 1791907"/>
                <a:gd name="connsiteY12" fmla="*/ 849640 h 1218180"/>
                <a:gd name="connsiteX13" fmla="*/ 1295807 w 1791907"/>
                <a:gd name="connsiteY13" fmla="*/ 958225 h 1218180"/>
                <a:gd name="connsiteX14" fmla="*/ 1341527 w 1791907"/>
                <a:gd name="connsiteY14" fmla="*/ 1122055 h 1218180"/>
                <a:gd name="connsiteX15" fmla="*/ 1364387 w 1791907"/>
                <a:gd name="connsiteY15" fmla="*/ 996325 h 1218180"/>
                <a:gd name="connsiteX16" fmla="*/ 1396242 w 1791907"/>
                <a:gd name="connsiteY16" fmla="*/ 1216108 h 1218180"/>
                <a:gd name="connsiteX17" fmla="*/ 1432967 w 1791907"/>
                <a:gd name="connsiteY17" fmla="*/ 1101100 h 1218180"/>
                <a:gd name="connsiteX18" fmla="*/ 1539803 w 1791907"/>
                <a:gd name="connsiteY18" fmla="*/ 1006714 h 1218180"/>
                <a:gd name="connsiteX19" fmla="*/ 1604417 w 1791907"/>
                <a:gd name="connsiteY19" fmla="*/ 1021090 h 1218180"/>
                <a:gd name="connsiteX20" fmla="*/ 1644422 w 1791907"/>
                <a:gd name="connsiteY20" fmla="*/ 1055380 h 1218180"/>
                <a:gd name="connsiteX21" fmla="*/ 1652042 w 1791907"/>
                <a:gd name="connsiteY21" fmla="*/ 904885 h 1218180"/>
                <a:gd name="connsiteX22" fmla="*/ 1653947 w 1791907"/>
                <a:gd name="connsiteY22" fmla="*/ 802015 h 1218180"/>
                <a:gd name="connsiteX23" fmla="*/ 1741577 w 1791907"/>
                <a:gd name="connsiteY23" fmla="*/ 889645 h 1218180"/>
                <a:gd name="connsiteX24" fmla="*/ 1701572 w 1791907"/>
                <a:gd name="connsiteY24" fmla="*/ 716290 h 1218180"/>
                <a:gd name="connsiteX25" fmla="*/ 1701572 w 1791907"/>
                <a:gd name="connsiteY25" fmla="*/ 615325 h 1218180"/>
                <a:gd name="connsiteX26" fmla="*/ 1781582 w 1791907"/>
                <a:gd name="connsiteY26" fmla="*/ 676285 h 1218180"/>
                <a:gd name="connsiteX27" fmla="*/ 1733957 w 1791907"/>
                <a:gd name="connsiteY27" fmla="*/ 546745 h 1218180"/>
                <a:gd name="connsiteX28" fmla="*/ 1667282 w 1791907"/>
                <a:gd name="connsiteY28" fmla="*/ 396250 h 1218180"/>
                <a:gd name="connsiteX29" fmla="*/ 1497737 w 1791907"/>
                <a:gd name="connsiteY29" fmla="*/ 219085 h 1218180"/>
                <a:gd name="connsiteX30" fmla="*/ 1364387 w 1791907"/>
                <a:gd name="connsiteY30" fmla="*/ 129550 h 1218180"/>
                <a:gd name="connsiteX31" fmla="*/ 1486307 w 1791907"/>
                <a:gd name="connsiteY31" fmla="*/ 104785 h 1218180"/>
                <a:gd name="connsiteX32" fmla="*/ 1572032 w 1791907"/>
                <a:gd name="connsiteY32" fmla="*/ 70495 h 1218180"/>
                <a:gd name="connsiteX33" fmla="*/ 1339622 w 1791907"/>
                <a:gd name="connsiteY33" fmla="*/ 62875 h 1218180"/>
                <a:gd name="connsiteX34" fmla="*/ 1128167 w 1791907"/>
                <a:gd name="connsiteY34" fmla="*/ 17155 h 1218180"/>
                <a:gd name="connsiteX35" fmla="*/ 918617 w 1791907"/>
                <a:gd name="connsiteY35" fmla="*/ 10 h 1218180"/>
                <a:gd name="connsiteX36" fmla="*/ 650012 w 1791907"/>
                <a:gd name="connsiteY36" fmla="*/ 19060 h 1218180"/>
                <a:gd name="connsiteX37" fmla="*/ 480467 w 1791907"/>
                <a:gd name="connsiteY37" fmla="*/ 55255 h 1218180"/>
                <a:gd name="connsiteX38" fmla="*/ 352832 w 1791907"/>
                <a:gd name="connsiteY38" fmla="*/ 144790 h 1218180"/>
                <a:gd name="connsiteX39" fmla="*/ 301397 w 1791907"/>
                <a:gd name="connsiteY39" fmla="*/ 215275 h 1218180"/>
                <a:gd name="connsiteX40" fmla="*/ 227102 w 1791907"/>
                <a:gd name="connsiteY40" fmla="*/ 278140 h 1218180"/>
                <a:gd name="connsiteX41" fmla="*/ 160427 w 1791907"/>
                <a:gd name="connsiteY41" fmla="*/ 331480 h 1218180"/>
                <a:gd name="connsiteX42" fmla="*/ 82322 w 1791907"/>
                <a:gd name="connsiteY42" fmla="*/ 485785 h 1218180"/>
                <a:gd name="connsiteX43" fmla="*/ 17552 w 1791907"/>
                <a:gd name="connsiteY43" fmla="*/ 674380 h 1218180"/>
                <a:gd name="connsiteX44" fmla="*/ 2312 w 1791907"/>
                <a:gd name="connsiteY44" fmla="*/ 735340 h 1218180"/>
                <a:gd name="connsiteX45" fmla="*/ 57557 w 1791907"/>
                <a:gd name="connsiteY45" fmla="*/ 678190 h 1218180"/>
                <a:gd name="connsiteX46" fmla="*/ 55652 w 1791907"/>
                <a:gd name="connsiteY46" fmla="*/ 910600 h 1218180"/>
                <a:gd name="connsiteX47" fmla="*/ 68987 w 1791907"/>
                <a:gd name="connsiteY47" fmla="*/ 988705 h 1218180"/>
                <a:gd name="connsiteX48" fmla="*/ 97562 w 1791907"/>
                <a:gd name="connsiteY48" fmla="*/ 891550 h 1218180"/>
                <a:gd name="connsiteX49" fmla="*/ 183287 w 1791907"/>
                <a:gd name="connsiteY49" fmla="*/ 990610 h 1218180"/>
                <a:gd name="connsiteX50" fmla="*/ 175667 w 1791907"/>
                <a:gd name="connsiteY50" fmla="*/ 866785 h 1218180"/>
                <a:gd name="connsiteX51" fmla="*/ 187097 w 1791907"/>
                <a:gd name="connsiteY51" fmla="*/ 725815 h 1218180"/>
                <a:gd name="connsiteX52" fmla="*/ 248057 w 1791907"/>
                <a:gd name="connsiteY52" fmla="*/ 889645 h 1218180"/>
                <a:gd name="connsiteX53" fmla="*/ 227102 w 1791907"/>
                <a:gd name="connsiteY53" fmla="*/ 668665 h 1218180"/>
                <a:gd name="connsiteX54" fmla="*/ 278537 w 1791907"/>
                <a:gd name="connsiteY54" fmla="*/ 495310 h 1218180"/>
                <a:gd name="connsiteX55" fmla="*/ 331877 w 1791907"/>
                <a:gd name="connsiteY55" fmla="*/ 483880 h 1218180"/>
                <a:gd name="connsiteX56" fmla="*/ 419507 w 1791907"/>
                <a:gd name="connsiteY56" fmla="*/ 579130 h 1218180"/>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44422 w 1791907"/>
                <a:gd name="connsiteY20" fmla="*/ 1055380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53947 w 1791907"/>
                <a:gd name="connsiteY22" fmla="*/ 802015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52042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81"/>
                <a:gd name="connsiteX1" fmla="*/ 482372 w 1791907"/>
                <a:gd name="connsiteY1" fmla="*/ 516265 h 1218181"/>
                <a:gd name="connsiteX2" fmla="*/ 566192 w 1791907"/>
                <a:gd name="connsiteY2" fmla="*/ 476260 h 1218181"/>
                <a:gd name="connsiteX3" fmla="*/ 629057 w 1791907"/>
                <a:gd name="connsiteY3" fmla="*/ 577225 h 1218181"/>
                <a:gd name="connsiteX4" fmla="*/ 669062 w 1791907"/>
                <a:gd name="connsiteY4" fmla="*/ 762010 h 1218181"/>
                <a:gd name="connsiteX5" fmla="*/ 672872 w 1791907"/>
                <a:gd name="connsiteY5" fmla="*/ 914410 h 1218181"/>
                <a:gd name="connsiteX6" fmla="*/ 750977 w 1791907"/>
                <a:gd name="connsiteY6" fmla="*/ 718195 h 1218181"/>
                <a:gd name="connsiteX7" fmla="*/ 777647 w 1791907"/>
                <a:gd name="connsiteY7" fmla="*/ 582940 h 1218181"/>
                <a:gd name="connsiteX8" fmla="*/ 1040537 w 1791907"/>
                <a:gd name="connsiteY8" fmla="*/ 870595 h 1218181"/>
                <a:gd name="connsiteX9" fmla="*/ 1091972 w 1791907"/>
                <a:gd name="connsiteY9" fmla="*/ 891550 h 1218181"/>
                <a:gd name="connsiteX10" fmla="*/ 992912 w 1791907"/>
                <a:gd name="connsiteY10" fmla="*/ 723910 h 1218181"/>
                <a:gd name="connsiteX11" fmla="*/ 1194842 w 1791907"/>
                <a:gd name="connsiteY11" fmla="*/ 971560 h 1218181"/>
                <a:gd name="connsiteX12" fmla="*/ 1170077 w 1791907"/>
                <a:gd name="connsiteY12" fmla="*/ 849640 h 1218181"/>
                <a:gd name="connsiteX13" fmla="*/ 1295807 w 1791907"/>
                <a:gd name="connsiteY13" fmla="*/ 958225 h 1218181"/>
                <a:gd name="connsiteX14" fmla="*/ 1341527 w 1791907"/>
                <a:gd name="connsiteY14" fmla="*/ 1122055 h 1218181"/>
                <a:gd name="connsiteX15" fmla="*/ 1364387 w 1791907"/>
                <a:gd name="connsiteY15" fmla="*/ 996325 h 1218181"/>
                <a:gd name="connsiteX16" fmla="*/ 1396242 w 1791907"/>
                <a:gd name="connsiteY16" fmla="*/ 1216108 h 1218181"/>
                <a:gd name="connsiteX17" fmla="*/ 1432967 w 1791907"/>
                <a:gd name="connsiteY17" fmla="*/ 1101100 h 1218181"/>
                <a:gd name="connsiteX18" fmla="*/ 1539803 w 1791907"/>
                <a:gd name="connsiteY18" fmla="*/ 1006714 h 1218181"/>
                <a:gd name="connsiteX19" fmla="*/ 1612723 w 1791907"/>
                <a:gd name="connsiteY19" fmla="*/ 1026628 h 1218181"/>
                <a:gd name="connsiteX20" fmla="*/ 1658267 w 1791907"/>
                <a:gd name="connsiteY20" fmla="*/ 1063688 h 1218181"/>
                <a:gd name="connsiteX21" fmla="*/ 1671424 w 1791907"/>
                <a:gd name="connsiteY21" fmla="*/ 904885 h 1218181"/>
                <a:gd name="connsiteX22" fmla="*/ 1670561 w 1791907"/>
                <a:gd name="connsiteY22" fmla="*/ 824167 h 1218181"/>
                <a:gd name="connsiteX23" fmla="*/ 1741577 w 1791907"/>
                <a:gd name="connsiteY23" fmla="*/ 889645 h 1218181"/>
                <a:gd name="connsiteX24" fmla="*/ 1701572 w 1791907"/>
                <a:gd name="connsiteY24" fmla="*/ 716290 h 1218181"/>
                <a:gd name="connsiteX25" fmla="*/ 1701572 w 1791907"/>
                <a:gd name="connsiteY25" fmla="*/ 615325 h 1218181"/>
                <a:gd name="connsiteX26" fmla="*/ 1781582 w 1791907"/>
                <a:gd name="connsiteY26" fmla="*/ 676285 h 1218181"/>
                <a:gd name="connsiteX27" fmla="*/ 1733957 w 1791907"/>
                <a:gd name="connsiteY27" fmla="*/ 546745 h 1218181"/>
                <a:gd name="connsiteX28" fmla="*/ 1667282 w 1791907"/>
                <a:gd name="connsiteY28" fmla="*/ 396250 h 1218181"/>
                <a:gd name="connsiteX29" fmla="*/ 1497737 w 1791907"/>
                <a:gd name="connsiteY29" fmla="*/ 219085 h 1218181"/>
                <a:gd name="connsiteX30" fmla="*/ 1364387 w 1791907"/>
                <a:gd name="connsiteY30" fmla="*/ 129550 h 1218181"/>
                <a:gd name="connsiteX31" fmla="*/ 1486307 w 1791907"/>
                <a:gd name="connsiteY31" fmla="*/ 104785 h 1218181"/>
                <a:gd name="connsiteX32" fmla="*/ 1572032 w 1791907"/>
                <a:gd name="connsiteY32" fmla="*/ 70495 h 1218181"/>
                <a:gd name="connsiteX33" fmla="*/ 1339622 w 1791907"/>
                <a:gd name="connsiteY33" fmla="*/ 62875 h 1218181"/>
                <a:gd name="connsiteX34" fmla="*/ 1128167 w 1791907"/>
                <a:gd name="connsiteY34" fmla="*/ 17155 h 1218181"/>
                <a:gd name="connsiteX35" fmla="*/ 918617 w 1791907"/>
                <a:gd name="connsiteY35" fmla="*/ 10 h 1218181"/>
                <a:gd name="connsiteX36" fmla="*/ 650012 w 1791907"/>
                <a:gd name="connsiteY36" fmla="*/ 19060 h 1218181"/>
                <a:gd name="connsiteX37" fmla="*/ 480467 w 1791907"/>
                <a:gd name="connsiteY37" fmla="*/ 55255 h 1218181"/>
                <a:gd name="connsiteX38" fmla="*/ 352832 w 1791907"/>
                <a:gd name="connsiteY38" fmla="*/ 144790 h 1218181"/>
                <a:gd name="connsiteX39" fmla="*/ 301397 w 1791907"/>
                <a:gd name="connsiteY39" fmla="*/ 215275 h 1218181"/>
                <a:gd name="connsiteX40" fmla="*/ 227102 w 1791907"/>
                <a:gd name="connsiteY40" fmla="*/ 278140 h 1218181"/>
                <a:gd name="connsiteX41" fmla="*/ 160427 w 1791907"/>
                <a:gd name="connsiteY41" fmla="*/ 331480 h 1218181"/>
                <a:gd name="connsiteX42" fmla="*/ 82322 w 1791907"/>
                <a:gd name="connsiteY42" fmla="*/ 485785 h 1218181"/>
                <a:gd name="connsiteX43" fmla="*/ 17552 w 1791907"/>
                <a:gd name="connsiteY43" fmla="*/ 674380 h 1218181"/>
                <a:gd name="connsiteX44" fmla="*/ 2312 w 1791907"/>
                <a:gd name="connsiteY44" fmla="*/ 735340 h 1218181"/>
                <a:gd name="connsiteX45" fmla="*/ 57557 w 1791907"/>
                <a:gd name="connsiteY45" fmla="*/ 678190 h 1218181"/>
                <a:gd name="connsiteX46" fmla="*/ 55652 w 1791907"/>
                <a:gd name="connsiteY46" fmla="*/ 910600 h 1218181"/>
                <a:gd name="connsiteX47" fmla="*/ 68987 w 1791907"/>
                <a:gd name="connsiteY47" fmla="*/ 988705 h 1218181"/>
                <a:gd name="connsiteX48" fmla="*/ 97562 w 1791907"/>
                <a:gd name="connsiteY48" fmla="*/ 891550 h 1218181"/>
                <a:gd name="connsiteX49" fmla="*/ 183287 w 1791907"/>
                <a:gd name="connsiteY49" fmla="*/ 990610 h 1218181"/>
                <a:gd name="connsiteX50" fmla="*/ 175667 w 1791907"/>
                <a:gd name="connsiteY50" fmla="*/ 866785 h 1218181"/>
                <a:gd name="connsiteX51" fmla="*/ 187097 w 1791907"/>
                <a:gd name="connsiteY51" fmla="*/ 725815 h 1218181"/>
                <a:gd name="connsiteX52" fmla="*/ 248057 w 1791907"/>
                <a:gd name="connsiteY52" fmla="*/ 889645 h 1218181"/>
                <a:gd name="connsiteX53" fmla="*/ 227102 w 1791907"/>
                <a:gd name="connsiteY53" fmla="*/ 668665 h 1218181"/>
                <a:gd name="connsiteX54" fmla="*/ 278537 w 1791907"/>
                <a:gd name="connsiteY54" fmla="*/ 495310 h 1218181"/>
                <a:gd name="connsiteX55" fmla="*/ 331877 w 1791907"/>
                <a:gd name="connsiteY55" fmla="*/ 483880 h 1218181"/>
                <a:gd name="connsiteX56" fmla="*/ 419507 w 1791907"/>
                <a:gd name="connsiteY56" fmla="*/ 579130 h 1218181"/>
                <a:gd name="connsiteX0" fmla="*/ 419507 w 1791907"/>
                <a:gd name="connsiteY0" fmla="*/ 579130 h 1218140"/>
                <a:gd name="connsiteX1" fmla="*/ 482372 w 1791907"/>
                <a:gd name="connsiteY1" fmla="*/ 516265 h 1218140"/>
                <a:gd name="connsiteX2" fmla="*/ 566192 w 1791907"/>
                <a:gd name="connsiteY2" fmla="*/ 476260 h 1218140"/>
                <a:gd name="connsiteX3" fmla="*/ 629057 w 1791907"/>
                <a:gd name="connsiteY3" fmla="*/ 577225 h 1218140"/>
                <a:gd name="connsiteX4" fmla="*/ 669062 w 1791907"/>
                <a:gd name="connsiteY4" fmla="*/ 762010 h 1218140"/>
                <a:gd name="connsiteX5" fmla="*/ 672872 w 1791907"/>
                <a:gd name="connsiteY5" fmla="*/ 914410 h 1218140"/>
                <a:gd name="connsiteX6" fmla="*/ 750977 w 1791907"/>
                <a:gd name="connsiteY6" fmla="*/ 718195 h 1218140"/>
                <a:gd name="connsiteX7" fmla="*/ 777647 w 1791907"/>
                <a:gd name="connsiteY7" fmla="*/ 582940 h 1218140"/>
                <a:gd name="connsiteX8" fmla="*/ 1040537 w 1791907"/>
                <a:gd name="connsiteY8" fmla="*/ 870595 h 1218140"/>
                <a:gd name="connsiteX9" fmla="*/ 1091972 w 1791907"/>
                <a:gd name="connsiteY9" fmla="*/ 891550 h 1218140"/>
                <a:gd name="connsiteX10" fmla="*/ 992912 w 1791907"/>
                <a:gd name="connsiteY10" fmla="*/ 723910 h 1218140"/>
                <a:gd name="connsiteX11" fmla="*/ 1194842 w 1791907"/>
                <a:gd name="connsiteY11" fmla="*/ 971560 h 1218140"/>
                <a:gd name="connsiteX12" fmla="*/ 1170077 w 1791907"/>
                <a:gd name="connsiteY12" fmla="*/ 849640 h 1218140"/>
                <a:gd name="connsiteX13" fmla="*/ 1295807 w 1791907"/>
                <a:gd name="connsiteY13" fmla="*/ 958225 h 1218140"/>
                <a:gd name="connsiteX14" fmla="*/ 1341527 w 1791907"/>
                <a:gd name="connsiteY14" fmla="*/ 1122055 h 1218140"/>
                <a:gd name="connsiteX15" fmla="*/ 1364387 w 1791907"/>
                <a:gd name="connsiteY15" fmla="*/ 996325 h 1218140"/>
                <a:gd name="connsiteX16" fmla="*/ 1396242 w 1791907"/>
                <a:gd name="connsiteY16" fmla="*/ 1216108 h 1218140"/>
                <a:gd name="connsiteX17" fmla="*/ 1432967 w 1791907"/>
                <a:gd name="connsiteY17" fmla="*/ 1101100 h 1218140"/>
                <a:gd name="connsiteX18" fmla="*/ 1537035 w 1791907"/>
                <a:gd name="connsiteY18" fmla="*/ 1020559 h 1218140"/>
                <a:gd name="connsiteX19" fmla="*/ 1612723 w 1791907"/>
                <a:gd name="connsiteY19" fmla="*/ 1026628 h 1218140"/>
                <a:gd name="connsiteX20" fmla="*/ 1658267 w 1791907"/>
                <a:gd name="connsiteY20" fmla="*/ 1063688 h 1218140"/>
                <a:gd name="connsiteX21" fmla="*/ 1671424 w 1791907"/>
                <a:gd name="connsiteY21" fmla="*/ 904885 h 1218140"/>
                <a:gd name="connsiteX22" fmla="*/ 1670561 w 1791907"/>
                <a:gd name="connsiteY22" fmla="*/ 824167 h 1218140"/>
                <a:gd name="connsiteX23" fmla="*/ 1741577 w 1791907"/>
                <a:gd name="connsiteY23" fmla="*/ 889645 h 1218140"/>
                <a:gd name="connsiteX24" fmla="*/ 1701572 w 1791907"/>
                <a:gd name="connsiteY24" fmla="*/ 716290 h 1218140"/>
                <a:gd name="connsiteX25" fmla="*/ 1701572 w 1791907"/>
                <a:gd name="connsiteY25" fmla="*/ 615325 h 1218140"/>
                <a:gd name="connsiteX26" fmla="*/ 1781582 w 1791907"/>
                <a:gd name="connsiteY26" fmla="*/ 676285 h 1218140"/>
                <a:gd name="connsiteX27" fmla="*/ 1733957 w 1791907"/>
                <a:gd name="connsiteY27" fmla="*/ 546745 h 1218140"/>
                <a:gd name="connsiteX28" fmla="*/ 1667282 w 1791907"/>
                <a:gd name="connsiteY28" fmla="*/ 396250 h 1218140"/>
                <a:gd name="connsiteX29" fmla="*/ 1497737 w 1791907"/>
                <a:gd name="connsiteY29" fmla="*/ 219085 h 1218140"/>
                <a:gd name="connsiteX30" fmla="*/ 1364387 w 1791907"/>
                <a:gd name="connsiteY30" fmla="*/ 129550 h 1218140"/>
                <a:gd name="connsiteX31" fmla="*/ 1486307 w 1791907"/>
                <a:gd name="connsiteY31" fmla="*/ 104785 h 1218140"/>
                <a:gd name="connsiteX32" fmla="*/ 1572032 w 1791907"/>
                <a:gd name="connsiteY32" fmla="*/ 70495 h 1218140"/>
                <a:gd name="connsiteX33" fmla="*/ 1339622 w 1791907"/>
                <a:gd name="connsiteY33" fmla="*/ 62875 h 1218140"/>
                <a:gd name="connsiteX34" fmla="*/ 1128167 w 1791907"/>
                <a:gd name="connsiteY34" fmla="*/ 17155 h 1218140"/>
                <a:gd name="connsiteX35" fmla="*/ 918617 w 1791907"/>
                <a:gd name="connsiteY35" fmla="*/ 10 h 1218140"/>
                <a:gd name="connsiteX36" fmla="*/ 650012 w 1791907"/>
                <a:gd name="connsiteY36" fmla="*/ 19060 h 1218140"/>
                <a:gd name="connsiteX37" fmla="*/ 480467 w 1791907"/>
                <a:gd name="connsiteY37" fmla="*/ 55255 h 1218140"/>
                <a:gd name="connsiteX38" fmla="*/ 352832 w 1791907"/>
                <a:gd name="connsiteY38" fmla="*/ 144790 h 1218140"/>
                <a:gd name="connsiteX39" fmla="*/ 301397 w 1791907"/>
                <a:gd name="connsiteY39" fmla="*/ 215275 h 1218140"/>
                <a:gd name="connsiteX40" fmla="*/ 227102 w 1791907"/>
                <a:gd name="connsiteY40" fmla="*/ 278140 h 1218140"/>
                <a:gd name="connsiteX41" fmla="*/ 160427 w 1791907"/>
                <a:gd name="connsiteY41" fmla="*/ 331480 h 1218140"/>
                <a:gd name="connsiteX42" fmla="*/ 82322 w 1791907"/>
                <a:gd name="connsiteY42" fmla="*/ 485785 h 1218140"/>
                <a:gd name="connsiteX43" fmla="*/ 17552 w 1791907"/>
                <a:gd name="connsiteY43" fmla="*/ 674380 h 1218140"/>
                <a:gd name="connsiteX44" fmla="*/ 2312 w 1791907"/>
                <a:gd name="connsiteY44" fmla="*/ 735340 h 1218140"/>
                <a:gd name="connsiteX45" fmla="*/ 57557 w 1791907"/>
                <a:gd name="connsiteY45" fmla="*/ 678190 h 1218140"/>
                <a:gd name="connsiteX46" fmla="*/ 55652 w 1791907"/>
                <a:gd name="connsiteY46" fmla="*/ 910600 h 1218140"/>
                <a:gd name="connsiteX47" fmla="*/ 68987 w 1791907"/>
                <a:gd name="connsiteY47" fmla="*/ 988705 h 1218140"/>
                <a:gd name="connsiteX48" fmla="*/ 97562 w 1791907"/>
                <a:gd name="connsiteY48" fmla="*/ 891550 h 1218140"/>
                <a:gd name="connsiteX49" fmla="*/ 183287 w 1791907"/>
                <a:gd name="connsiteY49" fmla="*/ 990610 h 1218140"/>
                <a:gd name="connsiteX50" fmla="*/ 175667 w 1791907"/>
                <a:gd name="connsiteY50" fmla="*/ 866785 h 1218140"/>
                <a:gd name="connsiteX51" fmla="*/ 187097 w 1791907"/>
                <a:gd name="connsiteY51" fmla="*/ 725815 h 1218140"/>
                <a:gd name="connsiteX52" fmla="*/ 248057 w 1791907"/>
                <a:gd name="connsiteY52" fmla="*/ 889645 h 1218140"/>
                <a:gd name="connsiteX53" fmla="*/ 227102 w 1791907"/>
                <a:gd name="connsiteY53" fmla="*/ 668665 h 1218140"/>
                <a:gd name="connsiteX54" fmla="*/ 278537 w 1791907"/>
                <a:gd name="connsiteY54" fmla="*/ 495310 h 1218140"/>
                <a:gd name="connsiteX55" fmla="*/ 331877 w 1791907"/>
                <a:gd name="connsiteY55" fmla="*/ 483880 h 1218140"/>
                <a:gd name="connsiteX56" fmla="*/ 419507 w 1791907"/>
                <a:gd name="connsiteY56" fmla="*/ 579130 h 1218140"/>
                <a:gd name="connsiteX0" fmla="*/ 419507 w 1791907"/>
                <a:gd name="connsiteY0" fmla="*/ 579130 h 1218001"/>
                <a:gd name="connsiteX1" fmla="*/ 482372 w 1791907"/>
                <a:gd name="connsiteY1" fmla="*/ 516265 h 1218001"/>
                <a:gd name="connsiteX2" fmla="*/ 566192 w 1791907"/>
                <a:gd name="connsiteY2" fmla="*/ 476260 h 1218001"/>
                <a:gd name="connsiteX3" fmla="*/ 629057 w 1791907"/>
                <a:gd name="connsiteY3" fmla="*/ 577225 h 1218001"/>
                <a:gd name="connsiteX4" fmla="*/ 669062 w 1791907"/>
                <a:gd name="connsiteY4" fmla="*/ 762010 h 1218001"/>
                <a:gd name="connsiteX5" fmla="*/ 672872 w 1791907"/>
                <a:gd name="connsiteY5" fmla="*/ 914410 h 1218001"/>
                <a:gd name="connsiteX6" fmla="*/ 750977 w 1791907"/>
                <a:gd name="connsiteY6" fmla="*/ 718195 h 1218001"/>
                <a:gd name="connsiteX7" fmla="*/ 777647 w 1791907"/>
                <a:gd name="connsiteY7" fmla="*/ 582940 h 1218001"/>
                <a:gd name="connsiteX8" fmla="*/ 1040537 w 1791907"/>
                <a:gd name="connsiteY8" fmla="*/ 870595 h 1218001"/>
                <a:gd name="connsiteX9" fmla="*/ 1091972 w 1791907"/>
                <a:gd name="connsiteY9" fmla="*/ 891550 h 1218001"/>
                <a:gd name="connsiteX10" fmla="*/ 992912 w 1791907"/>
                <a:gd name="connsiteY10" fmla="*/ 723910 h 1218001"/>
                <a:gd name="connsiteX11" fmla="*/ 1194842 w 1791907"/>
                <a:gd name="connsiteY11" fmla="*/ 971560 h 1218001"/>
                <a:gd name="connsiteX12" fmla="*/ 1170077 w 1791907"/>
                <a:gd name="connsiteY12" fmla="*/ 849640 h 1218001"/>
                <a:gd name="connsiteX13" fmla="*/ 1295807 w 1791907"/>
                <a:gd name="connsiteY13" fmla="*/ 958225 h 1218001"/>
                <a:gd name="connsiteX14" fmla="*/ 1341527 w 1791907"/>
                <a:gd name="connsiteY14" fmla="*/ 1122055 h 1218001"/>
                <a:gd name="connsiteX15" fmla="*/ 1364387 w 1791907"/>
                <a:gd name="connsiteY15" fmla="*/ 996325 h 1218001"/>
                <a:gd name="connsiteX16" fmla="*/ 1396242 w 1791907"/>
                <a:gd name="connsiteY16" fmla="*/ 1216108 h 1218001"/>
                <a:gd name="connsiteX17" fmla="*/ 1441273 w 1791907"/>
                <a:gd name="connsiteY17" fmla="*/ 1098331 h 1218001"/>
                <a:gd name="connsiteX18" fmla="*/ 1537035 w 1791907"/>
                <a:gd name="connsiteY18" fmla="*/ 1020559 h 1218001"/>
                <a:gd name="connsiteX19" fmla="*/ 1612723 w 1791907"/>
                <a:gd name="connsiteY19" fmla="*/ 1026628 h 1218001"/>
                <a:gd name="connsiteX20" fmla="*/ 1658267 w 1791907"/>
                <a:gd name="connsiteY20" fmla="*/ 1063688 h 1218001"/>
                <a:gd name="connsiteX21" fmla="*/ 1671424 w 1791907"/>
                <a:gd name="connsiteY21" fmla="*/ 904885 h 1218001"/>
                <a:gd name="connsiteX22" fmla="*/ 1670561 w 1791907"/>
                <a:gd name="connsiteY22" fmla="*/ 824167 h 1218001"/>
                <a:gd name="connsiteX23" fmla="*/ 1741577 w 1791907"/>
                <a:gd name="connsiteY23" fmla="*/ 889645 h 1218001"/>
                <a:gd name="connsiteX24" fmla="*/ 1701572 w 1791907"/>
                <a:gd name="connsiteY24" fmla="*/ 716290 h 1218001"/>
                <a:gd name="connsiteX25" fmla="*/ 1701572 w 1791907"/>
                <a:gd name="connsiteY25" fmla="*/ 615325 h 1218001"/>
                <a:gd name="connsiteX26" fmla="*/ 1781582 w 1791907"/>
                <a:gd name="connsiteY26" fmla="*/ 676285 h 1218001"/>
                <a:gd name="connsiteX27" fmla="*/ 1733957 w 1791907"/>
                <a:gd name="connsiteY27" fmla="*/ 546745 h 1218001"/>
                <a:gd name="connsiteX28" fmla="*/ 1667282 w 1791907"/>
                <a:gd name="connsiteY28" fmla="*/ 396250 h 1218001"/>
                <a:gd name="connsiteX29" fmla="*/ 1497737 w 1791907"/>
                <a:gd name="connsiteY29" fmla="*/ 219085 h 1218001"/>
                <a:gd name="connsiteX30" fmla="*/ 1364387 w 1791907"/>
                <a:gd name="connsiteY30" fmla="*/ 129550 h 1218001"/>
                <a:gd name="connsiteX31" fmla="*/ 1486307 w 1791907"/>
                <a:gd name="connsiteY31" fmla="*/ 104785 h 1218001"/>
                <a:gd name="connsiteX32" fmla="*/ 1572032 w 1791907"/>
                <a:gd name="connsiteY32" fmla="*/ 70495 h 1218001"/>
                <a:gd name="connsiteX33" fmla="*/ 1339622 w 1791907"/>
                <a:gd name="connsiteY33" fmla="*/ 62875 h 1218001"/>
                <a:gd name="connsiteX34" fmla="*/ 1128167 w 1791907"/>
                <a:gd name="connsiteY34" fmla="*/ 17155 h 1218001"/>
                <a:gd name="connsiteX35" fmla="*/ 918617 w 1791907"/>
                <a:gd name="connsiteY35" fmla="*/ 10 h 1218001"/>
                <a:gd name="connsiteX36" fmla="*/ 650012 w 1791907"/>
                <a:gd name="connsiteY36" fmla="*/ 19060 h 1218001"/>
                <a:gd name="connsiteX37" fmla="*/ 480467 w 1791907"/>
                <a:gd name="connsiteY37" fmla="*/ 55255 h 1218001"/>
                <a:gd name="connsiteX38" fmla="*/ 352832 w 1791907"/>
                <a:gd name="connsiteY38" fmla="*/ 144790 h 1218001"/>
                <a:gd name="connsiteX39" fmla="*/ 301397 w 1791907"/>
                <a:gd name="connsiteY39" fmla="*/ 215275 h 1218001"/>
                <a:gd name="connsiteX40" fmla="*/ 227102 w 1791907"/>
                <a:gd name="connsiteY40" fmla="*/ 278140 h 1218001"/>
                <a:gd name="connsiteX41" fmla="*/ 160427 w 1791907"/>
                <a:gd name="connsiteY41" fmla="*/ 331480 h 1218001"/>
                <a:gd name="connsiteX42" fmla="*/ 82322 w 1791907"/>
                <a:gd name="connsiteY42" fmla="*/ 485785 h 1218001"/>
                <a:gd name="connsiteX43" fmla="*/ 17552 w 1791907"/>
                <a:gd name="connsiteY43" fmla="*/ 674380 h 1218001"/>
                <a:gd name="connsiteX44" fmla="*/ 2312 w 1791907"/>
                <a:gd name="connsiteY44" fmla="*/ 735340 h 1218001"/>
                <a:gd name="connsiteX45" fmla="*/ 57557 w 1791907"/>
                <a:gd name="connsiteY45" fmla="*/ 678190 h 1218001"/>
                <a:gd name="connsiteX46" fmla="*/ 55652 w 1791907"/>
                <a:gd name="connsiteY46" fmla="*/ 910600 h 1218001"/>
                <a:gd name="connsiteX47" fmla="*/ 68987 w 1791907"/>
                <a:gd name="connsiteY47" fmla="*/ 988705 h 1218001"/>
                <a:gd name="connsiteX48" fmla="*/ 97562 w 1791907"/>
                <a:gd name="connsiteY48" fmla="*/ 891550 h 1218001"/>
                <a:gd name="connsiteX49" fmla="*/ 183287 w 1791907"/>
                <a:gd name="connsiteY49" fmla="*/ 990610 h 1218001"/>
                <a:gd name="connsiteX50" fmla="*/ 175667 w 1791907"/>
                <a:gd name="connsiteY50" fmla="*/ 866785 h 1218001"/>
                <a:gd name="connsiteX51" fmla="*/ 187097 w 1791907"/>
                <a:gd name="connsiteY51" fmla="*/ 725815 h 1218001"/>
                <a:gd name="connsiteX52" fmla="*/ 248057 w 1791907"/>
                <a:gd name="connsiteY52" fmla="*/ 889645 h 1218001"/>
                <a:gd name="connsiteX53" fmla="*/ 227102 w 1791907"/>
                <a:gd name="connsiteY53" fmla="*/ 668665 h 1218001"/>
                <a:gd name="connsiteX54" fmla="*/ 278537 w 1791907"/>
                <a:gd name="connsiteY54" fmla="*/ 495310 h 1218001"/>
                <a:gd name="connsiteX55" fmla="*/ 331877 w 1791907"/>
                <a:gd name="connsiteY55" fmla="*/ 483880 h 1218001"/>
                <a:gd name="connsiteX56" fmla="*/ 419507 w 1791907"/>
                <a:gd name="connsiteY56" fmla="*/ 579130 h 1218001"/>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41273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58267 w 1791907"/>
                <a:gd name="connsiteY20" fmla="*/ 1063688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72"/>
                <a:gd name="connsiteX1" fmla="*/ 482372 w 1791907"/>
                <a:gd name="connsiteY1" fmla="*/ 516265 h 1217972"/>
                <a:gd name="connsiteX2" fmla="*/ 566192 w 1791907"/>
                <a:gd name="connsiteY2" fmla="*/ 476260 h 1217972"/>
                <a:gd name="connsiteX3" fmla="*/ 629057 w 1791907"/>
                <a:gd name="connsiteY3" fmla="*/ 577225 h 1217972"/>
                <a:gd name="connsiteX4" fmla="*/ 669062 w 1791907"/>
                <a:gd name="connsiteY4" fmla="*/ 762010 h 1217972"/>
                <a:gd name="connsiteX5" fmla="*/ 672872 w 1791907"/>
                <a:gd name="connsiteY5" fmla="*/ 914410 h 1217972"/>
                <a:gd name="connsiteX6" fmla="*/ 750977 w 1791907"/>
                <a:gd name="connsiteY6" fmla="*/ 718195 h 1217972"/>
                <a:gd name="connsiteX7" fmla="*/ 777647 w 1791907"/>
                <a:gd name="connsiteY7" fmla="*/ 582940 h 1217972"/>
                <a:gd name="connsiteX8" fmla="*/ 1040537 w 1791907"/>
                <a:gd name="connsiteY8" fmla="*/ 870595 h 1217972"/>
                <a:gd name="connsiteX9" fmla="*/ 1091972 w 1791907"/>
                <a:gd name="connsiteY9" fmla="*/ 891550 h 1217972"/>
                <a:gd name="connsiteX10" fmla="*/ 992912 w 1791907"/>
                <a:gd name="connsiteY10" fmla="*/ 723910 h 1217972"/>
                <a:gd name="connsiteX11" fmla="*/ 1194842 w 1791907"/>
                <a:gd name="connsiteY11" fmla="*/ 971560 h 1217972"/>
                <a:gd name="connsiteX12" fmla="*/ 1170077 w 1791907"/>
                <a:gd name="connsiteY12" fmla="*/ 849640 h 1217972"/>
                <a:gd name="connsiteX13" fmla="*/ 1295807 w 1791907"/>
                <a:gd name="connsiteY13" fmla="*/ 958225 h 1217972"/>
                <a:gd name="connsiteX14" fmla="*/ 1341527 w 1791907"/>
                <a:gd name="connsiteY14" fmla="*/ 1122055 h 1217972"/>
                <a:gd name="connsiteX15" fmla="*/ 1364387 w 1791907"/>
                <a:gd name="connsiteY15" fmla="*/ 996325 h 1217972"/>
                <a:gd name="connsiteX16" fmla="*/ 1396242 w 1791907"/>
                <a:gd name="connsiteY16" fmla="*/ 1216108 h 1217972"/>
                <a:gd name="connsiteX17" fmla="*/ 1457887 w 1791907"/>
                <a:gd name="connsiteY17" fmla="*/ 1098331 h 1217972"/>
                <a:gd name="connsiteX18" fmla="*/ 1542572 w 1791907"/>
                <a:gd name="connsiteY18" fmla="*/ 1031635 h 1217972"/>
                <a:gd name="connsiteX19" fmla="*/ 1612723 w 1791907"/>
                <a:gd name="connsiteY19" fmla="*/ 1026628 h 1217972"/>
                <a:gd name="connsiteX20" fmla="*/ 1663804 w 1791907"/>
                <a:gd name="connsiteY20" fmla="*/ 1091377 h 1217972"/>
                <a:gd name="connsiteX21" fmla="*/ 1671424 w 1791907"/>
                <a:gd name="connsiteY21" fmla="*/ 904885 h 1217972"/>
                <a:gd name="connsiteX22" fmla="*/ 1670561 w 1791907"/>
                <a:gd name="connsiteY22" fmla="*/ 824167 h 1217972"/>
                <a:gd name="connsiteX23" fmla="*/ 1741577 w 1791907"/>
                <a:gd name="connsiteY23" fmla="*/ 889645 h 1217972"/>
                <a:gd name="connsiteX24" fmla="*/ 1701572 w 1791907"/>
                <a:gd name="connsiteY24" fmla="*/ 716290 h 1217972"/>
                <a:gd name="connsiteX25" fmla="*/ 1701572 w 1791907"/>
                <a:gd name="connsiteY25" fmla="*/ 615325 h 1217972"/>
                <a:gd name="connsiteX26" fmla="*/ 1781582 w 1791907"/>
                <a:gd name="connsiteY26" fmla="*/ 676285 h 1217972"/>
                <a:gd name="connsiteX27" fmla="*/ 1733957 w 1791907"/>
                <a:gd name="connsiteY27" fmla="*/ 546745 h 1217972"/>
                <a:gd name="connsiteX28" fmla="*/ 1667282 w 1791907"/>
                <a:gd name="connsiteY28" fmla="*/ 396250 h 1217972"/>
                <a:gd name="connsiteX29" fmla="*/ 1497737 w 1791907"/>
                <a:gd name="connsiteY29" fmla="*/ 219085 h 1217972"/>
                <a:gd name="connsiteX30" fmla="*/ 1364387 w 1791907"/>
                <a:gd name="connsiteY30" fmla="*/ 129550 h 1217972"/>
                <a:gd name="connsiteX31" fmla="*/ 1486307 w 1791907"/>
                <a:gd name="connsiteY31" fmla="*/ 104785 h 1217972"/>
                <a:gd name="connsiteX32" fmla="*/ 1572032 w 1791907"/>
                <a:gd name="connsiteY32" fmla="*/ 70495 h 1217972"/>
                <a:gd name="connsiteX33" fmla="*/ 1339622 w 1791907"/>
                <a:gd name="connsiteY33" fmla="*/ 62875 h 1217972"/>
                <a:gd name="connsiteX34" fmla="*/ 1128167 w 1791907"/>
                <a:gd name="connsiteY34" fmla="*/ 17155 h 1217972"/>
                <a:gd name="connsiteX35" fmla="*/ 918617 w 1791907"/>
                <a:gd name="connsiteY35" fmla="*/ 10 h 1217972"/>
                <a:gd name="connsiteX36" fmla="*/ 650012 w 1791907"/>
                <a:gd name="connsiteY36" fmla="*/ 19060 h 1217972"/>
                <a:gd name="connsiteX37" fmla="*/ 480467 w 1791907"/>
                <a:gd name="connsiteY37" fmla="*/ 55255 h 1217972"/>
                <a:gd name="connsiteX38" fmla="*/ 352832 w 1791907"/>
                <a:gd name="connsiteY38" fmla="*/ 144790 h 1217972"/>
                <a:gd name="connsiteX39" fmla="*/ 301397 w 1791907"/>
                <a:gd name="connsiteY39" fmla="*/ 215275 h 1217972"/>
                <a:gd name="connsiteX40" fmla="*/ 227102 w 1791907"/>
                <a:gd name="connsiteY40" fmla="*/ 278140 h 1217972"/>
                <a:gd name="connsiteX41" fmla="*/ 160427 w 1791907"/>
                <a:gd name="connsiteY41" fmla="*/ 331480 h 1217972"/>
                <a:gd name="connsiteX42" fmla="*/ 82322 w 1791907"/>
                <a:gd name="connsiteY42" fmla="*/ 485785 h 1217972"/>
                <a:gd name="connsiteX43" fmla="*/ 17552 w 1791907"/>
                <a:gd name="connsiteY43" fmla="*/ 674380 h 1217972"/>
                <a:gd name="connsiteX44" fmla="*/ 2312 w 1791907"/>
                <a:gd name="connsiteY44" fmla="*/ 735340 h 1217972"/>
                <a:gd name="connsiteX45" fmla="*/ 57557 w 1791907"/>
                <a:gd name="connsiteY45" fmla="*/ 678190 h 1217972"/>
                <a:gd name="connsiteX46" fmla="*/ 55652 w 1791907"/>
                <a:gd name="connsiteY46" fmla="*/ 910600 h 1217972"/>
                <a:gd name="connsiteX47" fmla="*/ 68987 w 1791907"/>
                <a:gd name="connsiteY47" fmla="*/ 988705 h 1217972"/>
                <a:gd name="connsiteX48" fmla="*/ 97562 w 1791907"/>
                <a:gd name="connsiteY48" fmla="*/ 891550 h 1217972"/>
                <a:gd name="connsiteX49" fmla="*/ 183287 w 1791907"/>
                <a:gd name="connsiteY49" fmla="*/ 990610 h 1217972"/>
                <a:gd name="connsiteX50" fmla="*/ 175667 w 1791907"/>
                <a:gd name="connsiteY50" fmla="*/ 866785 h 1217972"/>
                <a:gd name="connsiteX51" fmla="*/ 187097 w 1791907"/>
                <a:gd name="connsiteY51" fmla="*/ 725815 h 1217972"/>
                <a:gd name="connsiteX52" fmla="*/ 248057 w 1791907"/>
                <a:gd name="connsiteY52" fmla="*/ 889645 h 1217972"/>
                <a:gd name="connsiteX53" fmla="*/ 227102 w 1791907"/>
                <a:gd name="connsiteY53" fmla="*/ 668665 h 1217972"/>
                <a:gd name="connsiteX54" fmla="*/ 278537 w 1791907"/>
                <a:gd name="connsiteY54" fmla="*/ 495310 h 1217972"/>
                <a:gd name="connsiteX55" fmla="*/ 331877 w 1791907"/>
                <a:gd name="connsiteY55" fmla="*/ 483880 h 1217972"/>
                <a:gd name="connsiteX56" fmla="*/ 419507 w 1791907"/>
                <a:gd name="connsiteY56" fmla="*/ 579130 h 1217972"/>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12723 w 1791907"/>
                <a:gd name="connsiteY19" fmla="*/ 102662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9683 w 1791907"/>
                <a:gd name="connsiteY19" fmla="*/ 1023635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 name="connsiteX0" fmla="*/ 419507 w 1791907"/>
                <a:gd name="connsiteY0" fmla="*/ 579130 h 1217958"/>
                <a:gd name="connsiteX1" fmla="*/ 482372 w 1791907"/>
                <a:gd name="connsiteY1" fmla="*/ 516265 h 1217958"/>
                <a:gd name="connsiteX2" fmla="*/ 566192 w 1791907"/>
                <a:gd name="connsiteY2" fmla="*/ 476260 h 1217958"/>
                <a:gd name="connsiteX3" fmla="*/ 629057 w 1791907"/>
                <a:gd name="connsiteY3" fmla="*/ 577225 h 1217958"/>
                <a:gd name="connsiteX4" fmla="*/ 669062 w 1791907"/>
                <a:gd name="connsiteY4" fmla="*/ 762010 h 1217958"/>
                <a:gd name="connsiteX5" fmla="*/ 672872 w 1791907"/>
                <a:gd name="connsiteY5" fmla="*/ 914410 h 1217958"/>
                <a:gd name="connsiteX6" fmla="*/ 750977 w 1791907"/>
                <a:gd name="connsiteY6" fmla="*/ 718195 h 1217958"/>
                <a:gd name="connsiteX7" fmla="*/ 777647 w 1791907"/>
                <a:gd name="connsiteY7" fmla="*/ 582940 h 1217958"/>
                <a:gd name="connsiteX8" fmla="*/ 1040537 w 1791907"/>
                <a:gd name="connsiteY8" fmla="*/ 870595 h 1217958"/>
                <a:gd name="connsiteX9" fmla="*/ 1091972 w 1791907"/>
                <a:gd name="connsiteY9" fmla="*/ 891550 h 1217958"/>
                <a:gd name="connsiteX10" fmla="*/ 992912 w 1791907"/>
                <a:gd name="connsiteY10" fmla="*/ 723910 h 1217958"/>
                <a:gd name="connsiteX11" fmla="*/ 1194842 w 1791907"/>
                <a:gd name="connsiteY11" fmla="*/ 971560 h 1217958"/>
                <a:gd name="connsiteX12" fmla="*/ 1170077 w 1791907"/>
                <a:gd name="connsiteY12" fmla="*/ 849640 h 1217958"/>
                <a:gd name="connsiteX13" fmla="*/ 1295807 w 1791907"/>
                <a:gd name="connsiteY13" fmla="*/ 958225 h 1217958"/>
                <a:gd name="connsiteX14" fmla="*/ 1341527 w 1791907"/>
                <a:gd name="connsiteY14" fmla="*/ 1122055 h 1217958"/>
                <a:gd name="connsiteX15" fmla="*/ 1364387 w 1791907"/>
                <a:gd name="connsiteY15" fmla="*/ 996325 h 1217958"/>
                <a:gd name="connsiteX16" fmla="*/ 1396242 w 1791907"/>
                <a:gd name="connsiteY16" fmla="*/ 1216108 h 1217958"/>
                <a:gd name="connsiteX17" fmla="*/ 1457887 w 1791907"/>
                <a:gd name="connsiteY17" fmla="*/ 1098331 h 1217958"/>
                <a:gd name="connsiteX18" fmla="*/ 1528727 w 1791907"/>
                <a:gd name="connsiteY18" fmla="*/ 1037173 h 1217958"/>
                <a:gd name="connsiteX19" fmla="*/ 1603606 w 1791907"/>
                <a:gd name="connsiteY19" fmla="*/ 1035608 h 1217958"/>
                <a:gd name="connsiteX20" fmla="*/ 1663804 w 1791907"/>
                <a:gd name="connsiteY20" fmla="*/ 1091377 h 1217958"/>
                <a:gd name="connsiteX21" fmla="*/ 1671424 w 1791907"/>
                <a:gd name="connsiteY21" fmla="*/ 904885 h 1217958"/>
                <a:gd name="connsiteX22" fmla="*/ 1670561 w 1791907"/>
                <a:gd name="connsiteY22" fmla="*/ 824167 h 1217958"/>
                <a:gd name="connsiteX23" fmla="*/ 1741577 w 1791907"/>
                <a:gd name="connsiteY23" fmla="*/ 889645 h 1217958"/>
                <a:gd name="connsiteX24" fmla="*/ 1701572 w 1791907"/>
                <a:gd name="connsiteY24" fmla="*/ 716290 h 1217958"/>
                <a:gd name="connsiteX25" fmla="*/ 1701572 w 1791907"/>
                <a:gd name="connsiteY25" fmla="*/ 615325 h 1217958"/>
                <a:gd name="connsiteX26" fmla="*/ 1781582 w 1791907"/>
                <a:gd name="connsiteY26" fmla="*/ 676285 h 1217958"/>
                <a:gd name="connsiteX27" fmla="*/ 1733957 w 1791907"/>
                <a:gd name="connsiteY27" fmla="*/ 546745 h 1217958"/>
                <a:gd name="connsiteX28" fmla="*/ 1667282 w 1791907"/>
                <a:gd name="connsiteY28" fmla="*/ 396250 h 1217958"/>
                <a:gd name="connsiteX29" fmla="*/ 1497737 w 1791907"/>
                <a:gd name="connsiteY29" fmla="*/ 219085 h 1217958"/>
                <a:gd name="connsiteX30" fmla="*/ 1364387 w 1791907"/>
                <a:gd name="connsiteY30" fmla="*/ 129550 h 1217958"/>
                <a:gd name="connsiteX31" fmla="*/ 1486307 w 1791907"/>
                <a:gd name="connsiteY31" fmla="*/ 104785 h 1217958"/>
                <a:gd name="connsiteX32" fmla="*/ 1572032 w 1791907"/>
                <a:gd name="connsiteY32" fmla="*/ 70495 h 1217958"/>
                <a:gd name="connsiteX33" fmla="*/ 1339622 w 1791907"/>
                <a:gd name="connsiteY33" fmla="*/ 62875 h 1217958"/>
                <a:gd name="connsiteX34" fmla="*/ 1128167 w 1791907"/>
                <a:gd name="connsiteY34" fmla="*/ 17155 h 1217958"/>
                <a:gd name="connsiteX35" fmla="*/ 918617 w 1791907"/>
                <a:gd name="connsiteY35" fmla="*/ 10 h 1217958"/>
                <a:gd name="connsiteX36" fmla="*/ 650012 w 1791907"/>
                <a:gd name="connsiteY36" fmla="*/ 19060 h 1217958"/>
                <a:gd name="connsiteX37" fmla="*/ 480467 w 1791907"/>
                <a:gd name="connsiteY37" fmla="*/ 55255 h 1217958"/>
                <a:gd name="connsiteX38" fmla="*/ 352832 w 1791907"/>
                <a:gd name="connsiteY38" fmla="*/ 144790 h 1217958"/>
                <a:gd name="connsiteX39" fmla="*/ 301397 w 1791907"/>
                <a:gd name="connsiteY39" fmla="*/ 215275 h 1217958"/>
                <a:gd name="connsiteX40" fmla="*/ 227102 w 1791907"/>
                <a:gd name="connsiteY40" fmla="*/ 278140 h 1217958"/>
                <a:gd name="connsiteX41" fmla="*/ 160427 w 1791907"/>
                <a:gd name="connsiteY41" fmla="*/ 331480 h 1217958"/>
                <a:gd name="connsiteX42" fmla="*/ 82322 w 1791907"/>
                <a:gd name="connsiteY42" fmla="*/ 485785 h 1217958"/>
                <a:gd name="connsiteX43" fmla="*/ 17552 w 1791907"/>
                <a:gd name="connsiteY43" fmla="*/ 674380 h 1217958"/>
                <a:gd name="connsiteX44" fmla="*/ 2312 w 1791907"/>
                <a:gd name="connsiteY44" fmla="*/ 735340 h 1217958"/>
                <a:gd name="connsiteX45" fmla="*/ 57557 w 1791907"/>
                <a:gd name="connsiteY45" fmla="*/ 678190 h 1217958"/>
                <a:gd name="connsiteX46" fmla="*/ 55652 w 1791907"/>
                <a:gd name="connsiteY46" fmla="*/ 910600 h 1217958"/>
                <a:gd name="connsiteX47" fmla="*/ 68987 w 1791907"/>
                <a:gd name="connsiteY47" fmla="*/ 988705 h 1217958"/>
                <a:gd name="connsiteX48" fmla="*/ 97562 w 1791907"/>
                <a:gd name="connsiteY48" fmla="*/ 891550 h 1217958"/>
                <a:gd name="connsiteX49" fmla="*/ 183287 w 1791907"/>
                <a:gd name="connsiteY49" fmla="*/ 990610 h 1217958"/>
                <a:gd name="connsiteX50" fmla="*/ 175667 w 1791907"/>
                <a:gd name="connsiteY50" fmla="*/ 866785 h 1217958"/>
                <a:gd name="connsiteX51" fmla="*/ 187097 w 1791907"/>
                <a:gd name="connsiteY51" fmla="*/ 725815 h 1217958"/>
                <a:gd name="connsiteX52" fmla="*/ 248057 w 1791907"/>
                <a:gd name="connsiteY52" fmla="*/ 889645 h 1217958"/>
                <a:gd name="connsiteX53" fmla="*/ 227102 w 1791907"/>
                <a:gd name="connsiteY53" fmla="*/ 668665 h 1217958"/>
                <a:gd name="connsiteX54" fmla="*/ 278537 w 1791907"/>
                <a:gd name="connsiteY54" fmla="*/ 495310 h 1217958"/>
                <a:gd name="connsiteX55" fmla="*/ 331877 w 1791907"/>
                <a:gd name="connsiteY55" fmla="*/ 483880 h 1217958"/>
                <a:gd name="connsiteX56" fmla="*/ 419507 w 1791907"/>
                <a:gd name="connsiteY56" fmla="*/ 579130 h 12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91907" h="1217958">
                  <a:moveTo>
                    <a:pt x="419507" y="579130"/>
                  </a:moveTo>
                  <a:cubicBezTo>
                    <a:pt x="436969" y="555952"/>
                    <a:pt x="457925" y="533410"/>
                    <a:pt x="482372" y="516265"/>
                  </a:cubicBezTo>
                  <a:cubicBezTo>
                    <a:pt x="506820" y="499120"/>
                    <a:pt x="541745" y="466100"/>
                    <a:pt x="566192" y="476260"/>
                  </a:cubicBezTo>
                  <a:cubicBezTo>
                    <a:pt x="590639" y="486420"/>
                    <a:pt x="611912" y="529600"/>
                    <a:pt x="629057" y="577225"/>
                  </a:cubicBezTo>
                  <a:cubicBezTo>
                    <a:pt x="646202" y="624850"/>
                    <a:pt x="661759" y="700097"/>
                    <a:pt x="669062" y="762010"/>
                  </a:cubicBezTo>
                  <a:cubicBezTo>
                    <a:pt x="676365" y="823923"/>
                    <a:pt x="659220" y="921712"/>
                    <a:pt x="672872" y="914410"/>
                  </a:cubicBezTo>
                  <a:cubicBezTo>
                    <a:pt x="686524" y="907108"/>
                    <a:pt x="744945" y="781060"/>
                    <a:pt x="750977" y="718195"/>
                  </a:cubicBezTo>
                  <a:cubicBezTo>
                    <a:pt x="757009" y="655330"/>
                    <a:pt x="750342" y="551825"/>
                    <a:pt x="777647" y="582940"/>
                  </a:cubicBezTo>
                  <a:cubicBezTo>
                    <a:pt x="804952" y="614055"/>
                    <a:pt x="988150" y="819160"/>
                    <a:pt x="1040537" y="870595"/>
                  </a:cubicBezTo>
                  <a:cubicBezTo>
                    <a:pt x="1092925" y="922030"/>
                    <a:pt x="1099909" y="915997"/>
                    <a:pt x="1091972" y="891550"/>
                  </a:cubicBezTo>
                  <a:cubicBezTo>
                    <a:pt x="1084035" y="867103"/>
                    <a:pt x="975767" y="710575"/>
                    <a:pt x="992912" y="723910"/>
                  </a:cubicBezTo>
                  <a:cubicBezTo>
                    <a:pt x="1010057" y="737245"/>
                    <a:pt x="1165315" y="950605"/>
                    <a:pt x="1194842" y="971560"/>
                  </a:cubicBezTo>
                  <a:cubicBezTo>
                    <a:pt x="1224370" y="992515"/>
                    <a:pt x="1153249" y="851863"/>
                    <a:pt x="1170077" y="849640"/>
                  </a:cubicBezTo>
                  <a:cubicBezTo>
                    <a:pt x="1186905" y="847417"/>
                    <a:pt x="1267232" y="912822"/>
                    <a:pt x="1295807" y="958225"/>
                  </a:cubicBezTo>
                  <a:cubicBezTo>
                    <a:pt x="1324382" y="1003628"/>
                    <a:pt x="1330097" y="1115705"/>
                    <a:pt x="1341527" y="1122055"/>
                  </a:cubicBezTo>
                  <a:cubicBezTo>
                    <a:pt x="1352957" y="1128405"/>
                    <a:pt x="1355268" y="980650"/>
                    <a:pt x="1364387" y="996325"/>
                  </a:cubicBezTo>
                  <a:cubicBezTo>
                    <a:pt x="1373506" y="1012001"/>
                    <a:pt x="1380659" y="1199107"/>
                    <a:pt x="1396242" y="1216108"/>
                  </a:cubicBezTo>
                  <a:cubicBezTo>
                    <a:pt x="1411825" y="1233109"/>
                    <a:pt x="1435806" y="1128153"/>
                    <a:pt x="1457887" y="1098331"/>
                  </a:cubicBezTo>
                  <a:cubicBezTo>
                    <a:pt x="1479968" y="1068509"/>
                    <a:pt x="1504441" y="1047627"/>
                    <a:pt x="1528727" y="1037173"/>
                  </a:cubicBezTo>
                  <a:cubicBezTo>
                    <a:pt x="1553013" y="1026719"/>
                    <a:pt x="1553404" y="1018268"/>
                    <a:pt x="1603606" y="1035608"/>
                  </a:cubicBezTo>
                  <a:cubicBezTo>
                    <a:pt x="1653808" y="1052948"/>
                    <a:pt x="1652501" y="1113164"/>
                    <a:pt x="1663804" y="1091377"/>
                  </a:cubicBezTo>
                  <a:cubicBezTo>
                    <a:pt x="1675107" y="1069590"/>
                    <a:pt x="1670298" y="949420"/>
                    <a:pt x="1671424" y="904885"/>
                  </a:cubicBezTo>
                  <a:cubicBezTo>
                    <a:pt x="1672550" y="860350"/>
                    <a:pt x="1658869" y="826707"/>
                    <a:pt x="1670561" y="824167"/>
                  </a:cubicBezTo>
                  <a:cubicBezTo>
                    <a:pt x="1682253" y="821627"/>
                    <a:pt x="1736409" y="907624"/>
                    <a:pt x="1741577" y="889645"/>
                  </a:cubicBezTo>
                  <a:cubicBezTo>
                    <a:pt x="1746745" y="871666"/>
                    <a:pt x="1708240" y="762010"/>
                    <a:pt x="1701572" y="716290"/>
                  </a:cubicBezTo>
                  <a:cubicBezTo>
                    <a:pt x="1694905" y="670570"/>
                    <a:pt x="1688237" y="621992"/>
                    <a:pt x="1701572" y="615325"/>
                  </a:cubicBezTo>
                  <a:cubicBezTo>
                    <a:pt x="1714907" y="608658"/>
                    <a:pt x="1825715" y="744865"/>
                    <a:pt x="1781582" y="676285"/>
                  </a:cubicBezTo>
                  <a:cubicBezTo>
                    <a:pt x="1737449" y="607705"/>
                    <a:pt x="1753007" y="593418"/>
                    <a:pt x="1733957" y="546745"/>
                  </a:cubicBezTo>
                  <a:cubicBezTo>
                    <a:pt x="1714907" y="500073"/>
                    <a:pt x="1706652" y="450860"/>
                    <a:pt x="1667282" y="396250"/>
                  </a:cubicBezTo>
                  <a:cubicBezTo>
                    <a:pt x="1627912" y="341640"/>
                    <a:pt x="1548219" y="263535"/>
                    <a:pt x="1497737" y="219085"/>
                  </a:cubicBezTo>
                  <a:cubicBezTo>
                    <a:pt x="1447255" y="174635"/>
                    <a:pt x="1366292" y="148600"/>
                    <a:pt x="1364387" y="129550"/>
                  </a:cubicBezTo>
                  <a:cubicBezTo>
                    <a:pt x="1362482" y="110500"/>
                    <a:pt x="1451700" y="114627"/>
                    <a:pt x="1486307" y="104785"/>
                  </a:cubicBezTo>
                  <a:cubicBezTo>
                    <a:pt x="1520914" y="94943"/>
                    <a:pt x="1596479" y="77480"/>
                    <a:pt x="1572032" y="70495"/>
                  </a:cubicBezTo>
                  <a:cubicBezTo>
                    <a:pt x="1547585" y="63510"/>
                    <a:pt x="1413599" y="71765"/>
                    <a:pt x="1339622" y="62875"/>
                  </a:cubicBezTo>
                  <a:cubicBezTo>
                    <a:pt x="1265645" y="53985"/>
                    <a:pt x="1198335" y="27632"/>
                    <a:pt x="1128167" y="17155"/>
                  </a:cubicBezTo>
                  <a:cubicBezTo>
                    <a:pt x="1058000" y="6677"/>
                    <a:pt x="998310" y="-308"/>
                    <a:pt x="918617" y="10"/>
                  </a:cubicBezTo>
                  <a:cubicBezTo>
                    <a:pt x="838925" y="327"/>
                    <a:pt x="723037" y="9853"/>
                    <a:pt x="650012" y="19060"/>
                  </a:cubicBezTo>
                  <a:cubicBezTo>
                    <a:pt x="576987" y="28267"/>
                    <a:pt x="529997" y="34300"/>
                    <a:pt x="480467" y="55255"/>
                  </a:cubicBezTo>
                  <a:cubicBezTo>
                    <a:pt x="430937" y="76210"/>
                    <a:pt x="382677" y="118120"/>
                    <a:pt x="352832" y="144790"/>
                  </a:cubicBezTo>
                  <a:cubicBezTo>
                    <a:pt x="322987" y="171460"/>
                    <a:pt x="322352" y="193050"/>
                    <a:pt x="301397" y="215275"/>
                  </a:cubicBezTo>
                  <a:cubicBezTo>
                    <a:pt x="280442" y="237500"/>
                    <a:pt x="250597" y="258773"/>
                    <a:pt x="227102" y="278140"/>
                  </a:cubicBezTo>
                  <a:cubicBezTo>
                    <a:pt x="203607" y="297507"/>
                    <a:pt x="184557" y="296872"/>
                    <a:pt x="160427" y="331480"/>
                  </a:cubicBezTo>
                  <a:cubicBezTo>
                    <a:pt x="136297" y="366088"/>
                    <a:pt x="106134" y="428635"/>
                    <a:pt x="82322" y="485785"/>
                  </a:cubicBezTo>
                  <a:cubicBezTo>
                    <a:pt x="58510" y="542935"/>
                    <a:pt x="30887" y="632788"/>
                    <a:pt x="17552" y="674380"/>
                  </a:cubicBezTo>
                  <a:cubicBezTo>
                    <a:pt x="4217" y="715972"/>
                    <a:pt x="-4355" y="734705"/>
                    <a:pt x="2312" y="735340"/>
                  </a:cubicBezTo>
                  <a:cubicBezTo>
                    <a:pt x="8979" y="735975"/>
                    <a:pt x="48667" y="648980"/>
                    <a:pt x="57557" y="678190"/>
                  </a:cubicBezTo>
                  <a:cubicBezTo>
                    <a:pt x="66447" y="707400"/>
                    <a:pt x="53747" y="858848"/>
                    <a:pt x="55652" y="910600"/>
                  </a:cubicBezTo>
                  <a:cubicBezTo>
                    <a:pt x="57557" y="962352"/>
                    <a:pt x="62002" y="991880"/>
                    <a:pt x="68987" y="988705"/>
                  </a:cubicBezTo>
                  <a:cubicBezTo>
                    <a:pt x="75972" y="985530"/>
                    <a:pt x="78512" y="891232"/>
                    <a:pt x="97562" y="891550"/>
                  </a:cubicBezTo>
                  <a:cubicBezTo>
                    <a:pt x="116612" y="891868"/>
                    <a:pt x="170269" y="994738"/>
                    <a:pt x="183287" y="990610"/>
                  </a:cubicBezTo>
                  <a:cubicBezTo>
                    <a:pt x="196304" y="986483"/>
                    <a:pt x="175032" y="910917"/>
                    <a:pt x="175667" y="866785"/>
                  </a:cubicBezTo>
                  <a:cubicBezTo>
                    <a:pt x="176302" y="822653"/>
                    <a:pt x="175032" y="722005"/>
                    <a:pt x="187097" y="725815"/>
                  </a:cubicBezTo>
                  <a:cubicBezTo>
                    <a:pt x="199162" y="729625"/>
                    <a:pt x="241390" y="899170"/>
                    <a:pt x="248057" y="889645"/>
                  </a:cubicBezTo>
                  <a:cubicBezTo>
                    <a:pt x="254724" y="880120"/>
                    <a:pt x="222022" y="734388"/>
                    <a:pt x="227102" y="668665"/>
                  </a:cubicBezTo>
                  <a:cubicBezTo>
                    <a:pt x="232182" y="602942"/>
                    <a:pt x="262027" y="521980"/>
                    <a:pt x="278537" y="495310"/>
                  </a:cubicBezTo>
                  <a:cubicBezTo>
                    <a:pt x="295047" y="468640"/>
                    <a:pt x="308382" y="469910"/>
                    <a:pt x="331877" y="483880"/>
                  </a:cubicBezTo>
                  <a:cubicBezTo>
                    <a:pt x="355372" y="497850"/>
                    <a:pt x="402045" y="602308"/>
                    <a:pt x="419507" y="579130"/>
                  </a:cubicBezTo>
                  <a:close/>
                </a:path>
              </a:pathLst>
            </a:custGeom>
            <a:solidFill>
              <a:schemeClr val="tx1">
                <a:lumMod val="85000"/>
                <a:lumOff val="15000"/>
              </a:schemeClr>
            </a:solidFill>
            <a:ln>
              <a:noFill/>
            </a:ln>
            <a:effectLst/>
            <a:scene3d>
              <a:camera prst="orthographicFront">
                <a:rot lat="0" lon="0" rev="0"/>
              </a:camera>
              <a:lightRig rig="harsh" dir="t"/>
            </a:scene3d>
            <a:sp3d prstMaterial="softEdge">
              <a:bevelT w="17145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56C320D7-C319-4F2A-A9F2-D29348FB03A9}"/>
                </a:ext>
              </a:extLst>
            </p:cNvPr>
            <p:cNvSpPr/>
            <p:nvPr/>
          </p:nvSpPr>
          <p:spPr>
            <a:xfrm>
              <a:off x="9174308" y="2258627"/>
              <a:ext cx="100905" cy="11045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204" name="Ink 203">
                  <a:extLst>
                    <a:ext uri="{FF2B5EF4-FFF2-40B4-BE49-F238E27FC236}">
                      <a16:creationId xmlns:a16="http://schemas.microsoft.com/office/drawing/2014/main" id="{B5366B2E-A4B0-4003-A009-F2663A95BE02}"/>
                    </a:ext>
                  </a:extLst>
                </p14:cNvPr>
                <p14:cNvContentPartPr/>
                <p14:nvPr/>
              </p14:nvContentPartPr>
              <p14:xfrm>
                <a:off x="9349925" y="2430413"/>
                <a:ext cx="18873" cy="28190"/>
              </p14:xfrm>
            </p:contentPart>
          </mc:Choice>
          <mc:Fallback xmlns="">
            <p:pic>
              <p:nvPicPr>
                <p:cNvPr id="204" name="Ink 203">
                  <a:extLst>
                    <a:ext uri="{FF2B5EF4-FFF2-40B4-BE49-F238E27FC236}">
                      <a16:creationId xmlns:a16="http://schemas.microsoft.com/office/drawing/2014/main" id="{B5366B2E-A4B0-4003-A009-F2663A95BE02}"/>
                    </a:ext>
                  </a:extLst>
                </p:cNvPr>
                <p:cNvPicPr/>
                <p:nvPr/>
              </p:nvPicPr>
              <p:blipFill>
                <a:blip r:embed="rId16"/>
                <a:stretch>
                  <a:fillRect/>
                </a:stretch>
              </p:blipFill>
              <p:spPr>
                <a:xfrm>
                  <a:off x="9340851" y="2421492"/>
                  <a:ext cx="36657" cy="45675"/>
                </a:xfrm>
                <a:prstGeom prst="rect">
                  <a:avLst/>
                </a:prstGeom>
              </p:spPr>
            </p:pic>
          </mc:Fallback>
        </mc:AlternateContent>
        <p:sp>
          <p:nvSpPr>
            <p:cNvPr id="205" name="Freeform: Shape 204">
              <a:extLst>
                <a:ext uri="{FF2B5EF4-FFF2-40B4-BE49-F238E27FC236}">
                  <a16:creationId xmlns:a16="http://schemas.microsoft.com/office/drawing/2014/main" id="{11620FC7-9BD6-4CC9-BC74-C86CF9C36863}"/>
                </a:ext>
              </a:extLst>
            </p:cNvPr>
            <p:cNvSpPr/>
            <p:nvPr/>
          </p:nvSpPr>
          <p:spPr>
            <a:xfrm>
              <a:off x="9282597" y="2505644"/>
              <a:ext cx="179713" cy="81105"/>
            </a:xfrm>
            <a:custGeom>
              <a:avLst/>
              <a:gdLst>
                <a:gd name="connsiteX0" fmla="*/ 1317 w 270514"/>
                <a:gd name="connsiteY0" fmla="*/ 588 h 50216"/>
                <a:gd name="connsiteX1" fmla="*/ 119427 w 270514"/>
                <a:gd name="connsiteY1" fmla="*/ 21543 h 50216"/>
                <a:gd name="connsiteX2" fmla="*/ 268017 w 270514"/>
                <a:gd name="connsiteY2" fmla="*/ 588 h 50216"/>
                <a:gd name="connsiteX3" fmla="*/ 197532 w 270514"/>
                <a:gd name="connsiteY3" fmla="*/ 50118 h 50216"/>
                <a:gd name="connsiteX4" fmla="*/ 1317 w 270514"/>
                <a:gd name="connsiteY4" fmla="*/ 588 h 50216"/>
                <a:gd name="connsiteX0" fmla="*/ 16 w 267774"/>
                <a:gd name="connsiteY0" fmla="*/ 588 h 46413"/>
                <a:gd name="connsiteX1" fmla="*/ 118126 w 267774"/>
                <a:gd name="connsiteY1" fmla="*/ 21543 h 46413"/>
                <a:gd name="connsiteX2" fmla="*/ 266716 w 267774"/>
                <a:gd name="connsiteY2" fmla="*/ 588 h 46413"/>
                <a:gd name="connsiteX3" fmla="*/ 125746 w 267774"/>
                <a:gd name="connsiteY3" fmla="*/ 46308 h 46413"/>
                <a:gd name="connsiteX4" fmla="*/ 16 w 267774"/>
                <a:gd name="connsiteY4" fmla="*/ 588 h 46413"/>
                <a:gd name="connsiteX0" fmla="*/ 27 w 267654"/>
                <a:gd name="connsiteY0" fmla="*/ 588 h 40710"/>
                <a:gd name="connsiteX1" fmla="*/ 118137 w 267654"/>
                <a:gd name="connsiteY1" fmla="*/ 21543 h 40710"/>
                <a:gd name="connsiteX2" fmla="*/ 266727 w 267654"/>
                <a:gd name="connsiteY2" fmla="*/ 588 h 40710"/>
                <a:gd name="connsiteX3" fmla="*/ 108612 w 267654"/>
                <a:gd name="connsiteY3" fmla="*/ 40593 h 40710"/>
                <a:gd name="connsiteX4" fmla="*/ 27 w 267654"/>
                <a:gd name="connsiteY4" fmla="*/ 588 h 40710"/>
                <a:gd name="connsiteX0" fmla="*/ 27 w 268854"/>
                <a:gd name="connsiteY0" fmla="*/ 588 h 40710"/>
                <a:gd name="connsiteX1" fmla="*/ 118137 w 268854"/>
                <a:gd name="connsiteY1" fmla="*/ 21543 h 40710"/>
                <a:gd name="connsiteX2" fmla="*/ 266727 w 268854"/>
                <a:gd name="connsiteY2" fmla="*/ 588 h 40710"/>
                <a:gd name="connsiteX3" fmla="*/ 108612 w 268854"/>
                <a:gd name="connsiteY3" fmla="*/ 40593 h 40710"/>
                <a:gd name="connsiteX4" fmla="*/ 27 w 268854"/>
                <a:gd name="connsiteY4" fmla="*/ 588 h 40710"/>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27 w 268854"/>
                <a:gd name="connsiteY0" fmla="*/ 4202 h 44379"/>
                <a:gd name="connsiteX1" fmla="*/ 118137 w 268854"/>
                <a:gd name="connsiteY1" fmla="*/ 25157 h 44379"/>
                <a:gd name="connsiteX2" fmla="*/ 266727 w 268854"/>
                <a:gd name="connsiteY2" fmla="*/ 4202 h 44379"/>
                <a:gd name="connsiteX3" fmla="*/ 108612 w 268854"/>
                <a:gd name="connsiteY3" fmla="*/ 44207 h 44379"/>
                <a:gd name="connsiteX4" fmla="*/ 27 w 268854"/>
                <a:gd name="connsiteY4" fmla="*/ 4202 h 44379"/>
                <a:gd name="connsiteX0" fmla="*/ 5 w 269037"/>
                <a:gd name="connsiteY0" fmla="*/ 589 h 40711"/>
                <a:gd name="connsiteX1" fmla="*/ 118115 w 269037"/>
                <a:gd name="connsiteY1" fmla="*/ 21544 h 40711"/>
                <a:gd name="connsiteX2" fmla="*/ 266705 w 269037"/>
                <a:gd name="connsiteY2" fmla="*/ 589 h 40711"/>
                <a:gd name="connsiteX3" fmla="*/ 121925 w 269037"/>
                <a:gd name="connsiteY3" fmla="*/ 40594 h 40711"/>
                <a:gd name="connsiteX4" fmla="*/ 5 w 269037"/>
                <a:gd name="connsiteY4" fmla="*/ 589 h 40711"/>
                <a:gd name="connsiteX0" fmla="*/ 9 w 268891"/>
                <a:gd name="connsiteY0" fmla="*/ 589 h 38811"/>
                <a:gd name="connsiteX1" fmla="*/ 118119 w 268891"/>
                <a:gd name="connsiteY1" fmla="*/ 21544 h 38811"/>
                <a:gd name="connsiteX2" fmla="*/ 266709 w 268891"/>
                <a:gd name="connsiteY2" fmla="*/ 589 h 38811"/>
                <a:gd name="connsiteX3" fmla="*/ 112404 w 268891"/>
                <a:gd name="connsiteY3" fmla="*/ 38689 h 38811"/>
                <a:gd name="connsiteX4" fmla="*/ 9 w 268891"/>
                <a:gd name="connsiteY4" fmla="*/ 589 h 38811"/>
                <a:gd name="connsiteX0" fmla="*/ 0 w 268882"/>
                <a:gd name="connsiteY0" fmla="*/ 629 h 38852"/>
                <a:gd name="connsiteX1" fmla="*/ 112395 w 268882"/>
                <a:gd name="connsiteY1" fmla="*/ 19679 h 38852"/>
                <a:gd name="connsiteX2" fmla="*/ 266700 w 268882"/>
                <a:gd name="connsiteY2" fmla="*/ 629 h 38852"/>
                <a:gd name="connsiteX3" fmla="*/ 112395 w 268882"/>
                <a:gd name="connsiteY3" fmla="*/ 38729 h 38852"/>
                <a:gd name="connsiteX4" fmla="*/ 0 w 268882"/>
                <a:gd name="connsiteY4" fmla="*/ 629 h 38852"/>
                <a:gd name="connsiteX0" fmla="*/ 0 w 265076"/>
                <a:gd name="connsiteY0" fmla="*/ 246 h 46025"/>
                <a:gd name="connsiteX1" fmla="*/ 108585 w 265076"/>
                <a:gd name="connsiteY1" fmla="*/ 26916 h 46025"/>
                <a:gd name="connsiteX2" fmla="*/ 262890 w 265076"/>
                <a:gd name="connsiteY2" fmla="*/ 7866 h 46025"/>
                <a:gd name="connsiteX3" fmla="*/ 108585 w 265076"/>
                <a:gd name="connsiteY3" fmla="*/ 45966 h 46025"/>
                <a:gd name="connsiteX4" fmla="*/ 0 w 265076"/>
                <a:gd name="connsiteY4" fmla="*/ 246 h 46025"/>
                <a:gd name="connsiteX0" fmla="*/ 327 w 265403"/>
                <a:gd name="connsiteY0" fmla="*/ 3203 h 48982"/>
                <a:gd name="connsiteX1" fmla="*/ 108912 w 265403"/>
                <a:gd name="connsiteY1" fmla="*/ 29873 h 48982"/>
                <a:gd name="connsiteX2" fmla="*/ 263217 w 265403"/>
                <a:gd name="connsiteY2" fmla="*/ 10823 h 48982"/>
                <a:gd name="connsiteX3" fmla="*/ 108912 w 265403"/>
                <a:gd name="connsiteY3" fmla="*/ 48923 h 48982"/>
                <a:gd name="connsiteX4" fmla="*/ 327 w 265403"/>
                <a:gd name="connsiteY4" fmla="*/ 3203 h 48982"/>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327 w 266558"/>
                <a:gd name="connsiteY0" fmla="*/ 3203 h 48988"/>
                <a:gd name="connsiteX1" fmla="*/ 108912 w 266558"/>
                <a:gd name="connsiteY1" fmla="*/ 29873 h 48988"/>
                <a:gd name="connsiteX2" fmla="*/ 263217 w 266558"/>
                <a:gd name="connsiteY2" fmla="*/ 10823 h 48988"/>
                <a:gd name="connsiteX3" fmla="*/ 108912 w 266558"/>
                <a:gd name="connsiteY3" fmla="*/ 48923 h 48988"/>
                <a:gd name="connsiteX4" fmla="*/ 327 w 266558"/>
                <a:gd name="connsiteY4" fmla="*/ 3203 h 48988"/>
                <a:gd name="connsiteX0" fmla="*/ 19 w 266250"/>
                <a:gd name="connsiteY0" fmla="*/ 713 h 46498"/>
                <a:gd name="connsiteX1" fmla="*/ 116224 w 266250"/>
                <a:gd name="connsiteY1" fmla="*/ 17858 h 46498"/>
                <a:gd name="connsiteX2" fmla="*/ 262909 w 266250"/>
                <a:gd name="connsiteY2" fmla="*/ 8333 h 46498"/>
                <a:gd name="connsiteX3" fmla="*/ 108604 w 266250"/>
                <a:gd name="connsiteY3" fmla="*/ 46433 h 46498"/>
                <a:gd name="connsiteX4" fmla="*/ 19 w 266250"/>
                <a:gd name="connsiteY4" fmla="*/ 713 h 46498"/>
                <a:gd name="connsiteX0" fmla="*/ 19 w 262925"/>
                <a:gd name="connsiteY0" fmla="*/ 713 h 46473"/>
                <a:gd name="connsiteX1" fmla="*/ 116224 w 262925"/>
                <a:gd name="connsiteY1" fmla="*/ 17858 h 46473"/>
                <a:gd name="connsiteX2" fmla="*/ 262909 w 262925"/>
                <a:gd name="connsiteY2" fmla="*/ 8333 h 46473"/>
                <a:gd name="connsiteX3" fmla="*/ 108604 w 262925"/>
                <a:gd name="connsiteY3" fmla="*/ 46433 h 46473"/>
                <a:gd name="connsiteX4" fmla="*/ 19 w 262925"/>
                <a:gd name="connsiteY4" fmla="*/ 713 h 46473"/>
                <a:gd name="connsiteX0" fmla="*/ 0 w 262907"/>
                <a:gd name="connsiteY0" fmla="*/ 713 h 46473"/>
                <a:gd name="connsiteX1" fmla="*/ 116205 w 262907"/>
                <a:gd name="connsiteY1" fmla="*/ 17858 h 46473"/>
                <a:gd name="connsiteX2" fmla="*/ 262890 w 262907"/>
                <a:gd name="connsiteY2" fmla="*/ 8333 h 46473"/>
                <a:gd name="connsiteX3" fmla="*/ 116205 w 262907"/>
                <a:gd name="connsiteY3" fmla="*/ 46433 h 46473"/>
                <a:gd name="connsiteX4" fmla="*/ 0 w 262907"/>
                <a:gd name="connsiteY4" fmla="*/ 713 h 46473"/>
                <a:gd name="connsiteX0" fmla="*/ 0 w 266989"/>
                <a:gd name="connsiteY0" fmla="*/ 713 h 46473"/>
                <a:gd name="connsiteX1" fmla="*/ 116205 w 266989"/>
                <a:gd name="connsiteY1" fmla="*/ 17858 h 46473"/>
                <a:gd name="connsiteX2" fmla="*/ 262890 w 266989"/>
                <a:gd name="connsiteY2" fmla="*/ 8333 h 46473"/>
                <a:gd name="connsiteX3" fmla="*/ 116205 w 266989"/>
                <a:gd name="connsiteY3" fmla="*/ 46433 h 46473"/>
                <a:gd name="connsiteX4" fmla="*/ 0 w 266989"/>
                <a:gd name="connsiteY4" fmla="*/ 713 h 46473"/>
                <a:gd name="connsiteX0" fmla="*/ 0 w 270816"/>
                <a:gd name="connsiteY0" fmla="*/ 5001 h 45008"/>
                <a:gd name="connsiteX1" fmla="*/ 120015 w 270816"/>
                <a:gd name="connsiteY1" fmla="*/ 16431 h 45008"/>
                <a:gd name="connsiteX2" fmla="*/ 266700 w 270816"/>
                <a:gd name="connsiteY2" fmla="*/ 6906 h 45008"/>
                <a:gd name="connsiteX3" fmla="*/ 120015 w 270816"/>
                <a:gd name="connsiteY3" fmla="*/ 45006 h 45008"/>
                <a:gd name="connsiteX4" fmla="*/ 0 w 270816"/>
                <a:gd name="connsiteY4" fmla="*/ 5001 h 4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16" h="45008">
                  <a:moveTo>
                    <a:pt x="0" y="5001"/>
                  </a:moveTo>
                  <a:cubicBezTo>
                    <a:pt x="0" y="239"/>
                    <a:pt x="75565" y="16114"/>
                    <a:pt x="120015" y="16431"/>
                  </a:cubicBezTo>
                  <a:cubicBezTo>
                    <a:pt x="164465" y="16749"/>
                    <a:pt x="295593" y="-13096"/>
                    <a:pt x="266700" y="6906"/>
                  </a:cubicBezTo>
                  <a:cubicBezTo>
                    <a:pt x="268287" y="17383"/>
                    <a:pt x="164465" y="45324"/>
                    <a:pt x="120015" y="45006"/>
                  </a:cubicBezTo>
                  <a:cubicBezTo>
                    <a:pt x="75565" y="44689"/>
                    <a:pt x="0" y="9763"/>
                    <a:pt x="0" y="5001"/>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E6807E39-C774-4409-8BB5-4CAFFDBD360B}"/>
                </a:ext>
              </a:extLst>
            </p:cNvPr>
            <p:cNvSpPr/>
            <p:nvPr/>
          </p:nvSpPr>
          <p:spPr>
            <a:xfrm>
              <a:off x="9817535" y="2355629"/>
              <a:ext cx="74401" cy="109098"/>
            </a:xfrm>
            <a:custGeom>
              <a:avLst/>
              <a:gdLst>
                <a:gd name="connsiteX0" fmla="*/ 4594 w 97508"/>
                <a:gd name="connsiteY0" fmla="*/ 140638 h 174793"/>
                <a:gd name="connsiteX1" fmla="*/ 4594 w 97508"/>
                <a:gd name="connsiteY1" fmla="*/ 78907 h 174793"/>
                <a:gd name="connsiteX2" fmla="*/ 37389 w 97508"/>
                <a:gd name="connsiteY2" fmla="*/ 7529 h 174793"/>
                <a:gd name="connsiteX3" fmla="*/ 95263 w 97508"/>
                <a:gd name="connsiteY3" fmla="*/ 5600 h 174793"/>
                <a:gd name="connsiteX4" fmla="*/ 81759 w 97508"/>
                <a:gd name="connsiteY4" fmla="*/ 38395 h 174793"/>
                <a:gd name="connsiteX5" fmla="*/ 45106 w 97508"/>
                <a:gd name="connsiteY5" fmla="*/ 65403 h 174793"/>
                <a:gd name="connsiteX6" fmla="*/ 64397 w 97508"/>
                <a:gd name="connsiteY6" fmla="*/ 113631 h 174793"/>
                <a:gd name="connsiteX7" fmla="*/ 45106 w 97508"/>
                <a:gd name="connsiteY7" fmla="*/ 173433 h 174793"/>
                <a:gd name="connsiteX8" fmla="*/ 4594 w 97508"/>
                <a:gd name="connsiteY8" fmla="*/ 140638 h 174793"/>
                <a:gd name="connsiteX0" fmla="*/ 4721 w 97635"/>
                <a:gd name="connsiteY0" fmla="*/ 140638 h 169258"/>
                <a:gd name="connsiteX1" fmla="*/ 4721 w 97635"/>
                <a:gd name="connsiteY1" fmla="*/ 78907 h 169258"/>
                <a:gd name="connsiteX2" fmla="*/ 37516 w 97635"/>
                <a:gd name="connsiteY2" fmla="*/ 7529 h 169258"/>
                <a:gd name="connsiteX3" fmla="*/ 95390 w 97635"/>
                <a:gd name="connsiteY3" fmla="*/ 5600 h 169258"/>
                <a:gd name="connsiteX4" fmla="*/ 81886 w 97635"/>
                <a:gd name="connsiteY4" fmla="*/ 38395 h 169258"/>
                <a:gd name="connsiteX5" fmla="*/ 45233 w 97635"/>
                <a:gd name="connsiteY5" fmla="*/ 65403 h 169258"/>
                <a:gd name="connsiteX6" fmla="*/ 64524 w 97635"/>
                <a:gd name="connsiteY6" fmla="*/ 113631 h 169258"/>
                <a:gd name="connsiteX7" fmla="*/ 47163 w 97635"/>
                <a:gd name="connsiteY7" fmla="*/ 167646 h 169258"/>
                <a:gd name="connsiteX8" fmla="*/ 4721 w 97635"/>
                <a:gd name="connsiteY8" fmla="*/ 140638 h 169258"/>
                <a:gd name="connsiteX0" fmla="*/ 7132 w 100046"/>
                <a:gd name="connsiteY0" fmla="*/ 140638 h 169258"/>
                <a:gd name="connsiteX1" fmla="*/ 7132 w 100046"/>
                <a:gd name="connsiteY1" fmla="*/ 78907 h 169258"/>
                <a:gd name="connsiteX2" fmla="*/ 39927 w 100046"/>
                <a:gd name="connsiteY2" fmla="*/ 7529 h 169258"/>
                <a:gd name="connsiteX3" fmla="*/ 97801 w 100046"/>
                <a:gd name="connsiteY3" fmla="*/ 5600 h 169258"/>
                <a:gd name="connsiteX4" fmla="*/ 84297 w 100046"/>
                <a:gd name="connsiteY4" fmla="*/ 38395 h 169258"/>
                <a:gd name="connsiteX5" fmla="*/ 47644 w 100046"/>
                <a:gd name="connsiteY5" fmla="*/ 65403 h 169258"/>
                <a:gd name="connsiteX6" fmla="*/ 66935 w 100046"/>
                <a:gd name="connsiteY6" fmla="*/ 113631 h 169258"/>
                <a:gd name="connsiteX7" fmla="*/ 49574 w 100046"/>
                <a:gd name="connsiteY7" fmla="*/ 167646 h 169258"/>
                <a:gd name="connsiteX8" fmla="*/ 7132 w 100046"/>
                <a:gd name="connsiteY8" fmla="*/ 140638 h 169258"/>
                <a:gd name="connsiteX0" fmla="*/ 4170 w 112517"/>
                <a:gd name="connsiteY0" fmla="*/ 154142 h 170508"/>
                <a:gd name="connsiteX1" fmla="*/ 19603 w 112517"/>
                <a:gd name="connsiteY1" fmla="*/ 78907 h 170508"/>
                <a:gd name="connsiteX2" fmla="*/ 52398 w 112517"/>
                <a:gd name="connsiteY2" fmla="*/ 7529 h 170508"/>
                <a:gd name="connsiteX3" fmla="*/ 110272 w 112517"/>
                <a:gd name="connsiteY3" fmla="*/ 5600 h 170508"/>
                <a:gd name="connsiteX4" fmla="*/ 96768 w 112517"/>
                <a:gd name="connsiteY4" fmla="*/ 38395 h 170508"/>
                <a:gd name="connsiteX5" fmla="*/ 60115 w 112517"/>
                <a:gd name="connsiteY5" fmla="*/ 65403 h 170508"/>
                <a:gd name="connsiteX6" fmla="*/ 79406 w 112517"/>
                <a:gd name="connsiteY6" fmla="*/ 113631 h 170508"/>
                <a:gd name="connsiteX7" fmla="*/ 62045 w 112517"/>
                <a:gd name="connsiteY7" fmla="*/ 167646 h 170508"/>
                <a:gd name="connsiteX8" fmla="*/ 4170 w 112517"/>
                <a:gd name="connsiteY8" fmla="*/ 154142 h 170508"/>
                <a:gd name="connsiteX0" fmla="*/ 4954 w 107513"/>
                <a:gd name="connsiteY0" fmla="*/ 154142 h 170508"/>
                <a:gd name="connsiteX1" fmla="*/ 14599 w 107513"/>
                <a:gd name="connsiteY1" fmla="*/ 78907 h 170508"/>
                <a:gd name="connsiteX2" fmla="*/ 47394 w 107513"/>
                <a:gd name="connsiteY2" fmla="*/ 7529 h 170508"/>
                <a:gd name="connsiteX3" fmla="*/ 105268 w 107513"/>
                <a:gd name="connsiteY3" fmla="*/ 5600 h 170508"/>
                <a:gd name="connsiteX4" fmla="*/ 91764 w 107513"/>
                <a:gd name="connsiteY4" fmla="*/ 38395 h 170508"/>
                <a:gd name="connsiteX5" fmla="*/ 55111 w 107513"/>
                <a:gd name="connsiteY5" fmla="*/ 65403 h 170508"/>
                <a:gd name="connsiteX6" fmla="*/ 74402 w 107513"/>
                <a:gd name="connsiteY6" fmla="*/ 113631 h 170508"/>
                <a:gd name="connsiteX7" fmla="*/ 57041 w 107513"/>
                <a:gd name="connsiteY7" fmla="*/ 167646 h 170508"/>
                <a:gd name="connsiteX8" fmla="*/ 4954 w 107513"/>
                <a:gd name="connsiteY8" fmla="*/ 154142 h 170508"/>
                <a:gd name="connsiteX0" fmla="*/ 2473 w 105032"/>
                <a:gd name="connsiteY0" fmla="*/ 154142 h 170508"/>
                <a:gd name="connsiteX1" fmla="*/ 12118 w 105032"/>
                <a:gd name="connsiteY1" fmla="*/ 78907 h 170508"/>
                <a:gd name="connsiteX2" fmla="*/ 44913 w 105032"/>
                <a:gd name="connsiteY2" fmla="*/ 7529 h 170508"/>
                <a:gd name="connsiteX3" fmla="*/ 102787 w 105032"/>
                <a:gd name="connsiteY3" fmla="*/ 5600 h 170508"/>
                <a:gd name="connsiteX4" fmla="*/ 89283 w 105032"/>
                <a:gd name="connsiteY4" fmla="*/ 38395 h 170508"/>
                <a:gd name="connsiteX5" fmla="*/ 52630 w 105032"/>
                <a:gd name="connsiteY5" fmla="*/ 65403 h 170508"/>
                <a:gd name="connsiteX6" fmla="*/ 71921 w 105032"/>
                <a:gd name="connsiteY6" fmla="*/ 113631 h 170508"/>
                <a:gd name="connsiteX7" fmla="*/ 54560 w 105032"/>
                <a:gd name="connsiteY7" fmla="*/ 167646 h 170508"/>
                <a:gd name="connsiteX8" fmla="*/ 2473 w 105032"/>
                <a:gd name="connsiteY8" fmla="*/ 154142 h 170508"/>
                <a:gd name="connsiteX0" fmla="*/ 2473 w 103798"/>
                <a:gd name="connsiteY0" fmla="*/ 153515 h 169881"/>
                <a:gd name="connsiteX1" fmla="*/ 12118 w 103798"/>
                <a:gd name="connsiteY1" fmla="*/ 78280 h 169881"/>
                <a:gd name="connsiteX2" fmla="*/ 44913 w 103798"/>
                <a:gd name="connsiteY2" fmla="*/ 6902 h 169881"/>
                <a:gd name="connsiteX3" fmla="*/ 102787 w 103798"/>
                <a:gd name="connsiteY3" fmla="*/ 4973 h 169881"/>
                <a:gd name="connsiteX4" fmla="*/ 79637 w 103798"/>
                <a:gd name="connsiteY4" fmla="*/ 26194 h 169881"/>
                <a:gd name="connsiteX5" fmla="*/ 52630 w 103798"/>
                <a:gd name="connsiteY5" fmla="*/ 64776 h 169881"/>
                <a:gd name="connsiteX6" fmla="*/ 71921 w 103798"/>
                <a:gd name="connsiteY6" fmla="*/ 113004 h 169881"/>
                <a:gd name="connsiteX7" fmla="*/ 54560 w 103798"/>
                <a:gd name="connsiteY7" fmla="*/ 167019 h 169881"/>
                <a:gd name="connsiteX8" fmla="*/ 2473 w 103798"/>
                <a:gd name="connsiteY8" fmla="*/ 153515 h 169881"/>
                <a:gd name="connsiteX0" fmla="*/ 2473 w 113197"/>
                <a:gd name="connsiteY0" fmla="*/ 151975 h 168341"/>
                <a:gd name="connsiteX1" fmla="*/ 12118 w 113197"/>
                <a:gd name="connsiteY1" fmla="*/ 76740 h 168341"/>
                <a:gd name="connsiteX2" fmla="*/ 44913 w 113197"/>
                <a:gd name="connsiteY2" fmla="*/ 5362 h 168341"/>
                <a:gd name="connsiteX3" fmla="*/ 112432 w 113197"/>
                <a:gd name="connsiteY3" fmla="*/ 7291 h 168341"/>
                <a:gd name="connsiteX4" fmla="*/ 79637 w 113197"/>
                <a:gd name="connsiteY4" fmla="*/ 24654 h 168341"/>
                <a:gd name="connsiteX5" fmla="*/ 52630 w 113197"/>
                <a:gd name="connsiteY5" fmla="*/ 63236 h 168341"/>
                <a:gd name="connsiteX6" fmla="*/ 71921 w 113197"/>
                <a:gd name="connsiteY6" fmla="*/ 111464 h 168341"/>
                <a:gd name="connsiteX7" fmla="*/ 54560 w 113197"/>
                <a:gd name="connsiteY7" fmla="*/ 165479 h 168341"/>
                <a:gd name="connsiteX8" fmla="*/ 2473 w 113197"/>
                <a:gd name="connsiteY8" fmla="*/ 151975 h 168341"/>
                <a:gd name="connsiteX0" fmla="*/ 2473 w 112829"/>
                <a:gd name="connsiteY0" fmla="*/ 151975 h 168341"/>
                <a:gd name="connsiteX1" fmla="*/ 12118 w 112829"/>
                <a:gd name="connsiteY1" fmla="*/ 76740 h 168341"/>
                <a:gd name="connsiteX2" fmla="*/ 44913 w 112829"/>
                <a:gd name="connsiteY2" fmla="*/ 5362 h 168341"/>
                <a:gd name="connsiteX3" fmla="*/ 112432 w 112829"/>
                <a:gd name="connsiteY3" fmla="*/ 7291 h 168341"/>
                <a:gd name="connsiteX4" fmla="*/ 71921 w 112829"/>
                <a:gd name="connsiteY4" fmla="*/ 24654 h 168341"/>
                <a:gd name="connsiteX5" fmla="*/ 52630 w 112829"/>
                <a:gd name="connsiteY5" fmla="*/ 63236 h 168341"/>
                <a:gd name="connsiteX6" fmla="*/ 71921 w 112829"/>
                <a:gd name="connsiteY6" fmla="*/ 111464 h 168341"/>
                <a:gd name="connsiteX7" fmla="*/ 54560 w 112829"/>
                <a:gd name="connsiteY7" fmla="*/ 165479 h 168341"/>
                <a:gd name="connsiteX8" fmla="*/ 2473 w 112829"/>
                <a:gd name="connsiteY8" fmla="*/ 151975 h 168341"/>
                <a:gd name="connsiteX0" fmla="*/ 2473 w 113177"/>
                <a:gd name="connsiteY0" fmla="*/ 157013 h 173379"/>
                <a:gd name="connsiteX1" fmla="*/ 12118 w 113177"/>
                <a:gd name="connsiteY1" fmla="*/ 81778 h 173379"/>
                <a:gd name="connsiteX2" fmla="*/ 44913 w 113177"/>
                <a:gd name="connsiteY2" fmla="*/ 10400 h 173379"/>
                <a:gd name="connsiteX3" fmla="*/ 112432 w 113177"/>
                <a:gd name="connsiteY3" fmla="*/ 12329 h 173379"/>
                <a:gd name="connsiteX4" fmla="*/ 71921 w 113177"/>
                <a:gd name="connsiteY4" fmla="*/ 29692 h 173379"/>
                <a:gd name="connsiteX5" fmla="*/ 52630 w 113177"/>
                <a:gd name="connsiteY5" fmla="*/ 68274 h 173379"/>
                <a:gd name="connsiteX6" fmla="*/ 71921 w 113177"/>
                <a:gd name="connsiteY6" fmla="*/ 116502 h 173379"/>
                <a:gd name="connsiteX7" fmla="*/ 54560 w 113177"/>
                <a:gd name="connsiteY7" fmla="*/ 170517 h 173379"/>
                <a:gd name="connsiteX8" fmla="*/ 2473 w 113177"/>
                <a:gd name="connsiteY8" fmla="*/ 157013 h 173379"/>
                <a:gd name="connsiteX0" fmla="*/ 1414 w 112118"/>
                <a:gd name="connsiteY0" fmla="*/ 157013 h 164403"/>
                <a:gd name="connsiteX1" fmla="*/ 11059 w 112118"/>
                <a:gd name="connsiteY1" fmla="*/ 81778 h 164403"/>
                <a:gd name="connsiteX2" fmla="*/ 43854 w 112118"/>
                <a:gd name="connsiteY2" fmla="*/ 10400 h 164403"/>
                <a:gd name="connsiteX3" fmla="*/ 111373 w 112118"/>
                <a:gd name="connsiteY3" fmla="*/ 12329 h 164403"/>
                <a:gd name="connsiteX4" fmla="*/ 70862 w 112118"/>
                <a:gd name="connsiteY4" fmla="*/ 29692 h 164403"/>
                <a:gd name="connsiteX5" fmla="*/ 51571 w 112118"/>
                <a:gd name="connsiteY5" fmla="*/ 68274 h 164403"/>
                <a:gd name="connsiteX6" fmla="*/ 70862 w 112118"/>
                <a:gd name="connsiteY6" fmla="*/ 116502 h 164403"/>
                <a:gd name="connsiteX7" fmla="*/ 38068 w 112118"/>
                <a:gd name="connsiteY7" fmla="*/ 157014 h 164403"/>
                <a:gd name="connsiteX8" fmla="*/ 1414 w 112118"/>
                <a:gd name="connsiteY8" fmla="*/ 157013 h 1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8" h="164403">
                  <a:moveTo>
                    <a:pt x="1414" y="157013"/>
                  </a:moveTo>
                  <a:cubicBezTo>
                    <a:pt x="-3087" y="144474"/>
                    <a:pt x="3986" y="106213"/>
                    <a:pt x="11059" y="81778"/>
                  </a:cubicBezTo>
                  <a:cubicBezTo>
                    <a:pt x="18132" y="57343"/>
                    <a:pt x="27135" y="21975"/>
                    <a:pt x="43854" y="10400"/>
                  </a:cubicBezTo>
                  <a:cubicBezTo>
                    <a:pt x="60573" y="-1175"/>
                    <a:pt x="104943" y="-6319"/>
                    <a:pt x="111373" y="12329"/>
                  </a:cubicBezTo>
                  <a:cubicBezTo>
                    <a:pt x="117803" y="30977"/>
                    <a:pt x="80829" y="20368"/>
                    <a:pt x="70862" y="29692"/>
                  </a:cubicBezTo>
                  <a:cubicBezTo>
                    <a:pt x="60895" y="39016"/>
                    <a:pt x="51571" y="53806"/>
                    <a:pt x="51571" y="68274"/>
                  </a:cubicBezTo>
                  <a:cubicBezTo>
                    <a:pt x="51571" y="82742"/>
                    <a:pt x="70862" y="98497"/>
                    <a:pt x="70862" y="116502"/>
                  </a:cubicBezTo>
                  <a:cubicBezTo>
                    <a:pt x="70862" y="134507"/>
                    <a:pt x="49643" y="150262"/>
                    <a:pt x="38068" y="157014"/>
                  </a:cubicBezTo>
                  <a:cubicBezTo>
                    <a:pt x="26493" y="163766"/>
                    <a:pt x="5915" y="169552"/>
                    <a:pt x="1414" y="157013"/>
                  </a:cubicBezTo>
                  <a:close/>
                </a:path>
              </a:pathLst>
            </a:custGeom>
            <a:solidFill>
              <a:srgbClr val="FA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Isosceles Triangle 1">
            <a:hlinkClick r:id="rId17" action="ppaction://hlinksldjump"/>
            <a:extLst>
              <a:ext uri="{FF2B5EF4-FFF2-40B4-BE49-F238E27FC236}">
                <a16:creationId xmlns:a16="http://schemas.microsoft.com/office/drawing/2014/main" id="{79B04F12-CB04-A068-F887-51E754DE3DFF}"/>
              </a:ext>
            </a:extLst>
          </p:cNvPr>
          <p:cNvSpPr/>
          <p:nvPr/>
        </p:nvSpPr>
        <p:spPr>
          <a:xfrm rot="5400000">
            <a:off x="11238516" y="71533"/>
            <a:ext cx="1037230" cy="894164"/>
          </a:xfrm>
          <a:prstGeom prst="triangle">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31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2.22222E-6 L -0.20026 -0.2243 " pathEditMode="relative" rAng="0" ptsTypes="AA">
                                      <p:cBhvr>
                                        <p:cTn id="6" dur="2250" fill="hold"/>
                                        <p:tgtEl>
                                          <p:spTgt spid="20"/>
                                        </p:tgtEl>
                                        <p:attrNameLst>
                                          <p:attrName>ppt_x</p:attrName>
                                          <p:attrName>ppt_y</p:attrName>
                                        </p:attrNameLst>
                                      </p:cBhvr>
                                      <p:rCtr x="-10013" y="-11227"/>
                                    </p:animMotion>
                                  </p:childTnLst>
                                  <p:subTnLst>
                                    <p:audio>
                                      <p:cMediaNode vol="18000">
                                        <p:cTn display="0" masterRel="sameClick">
                                          <p:stCondLst>
                                            <p:cond evt="begin" delay="0">
                                              <p:tn val="5"/>
                                            </p:cond>
                                          </p:stCondLst>
                                          <p:endCondLst>
                                            <p:cond evt="onStopAudio" delay="0">
                                              <p:tgtEl>
                                                <p:sldTgt/>
                                              </p:tgtEl>
                                            </p:cond>
                                          </p:endCondLst>
                                        </p:cTn>
                                        <p:tgtEl>
                                          <p:sndTgt r:embed="rId2" name="chay.wav"/>
                                        </p:tgtEl>
                                      </p:cMediaNode>
                                    </p:audio>
                                  </p:subTnLst>
                                </p:cTn>
                              </p:par>
                              <p:par>
                                <p:cTn id="7" presetID="6" presetClass="emph" presetSubtype="0" fill="hold" nodeType="withEffect">
                                  <p:stCondLst>
                                    <p:cond delay="0"/>
                                  </p:stCondLst>
                                  <p:childTnLst>
                                    <p:animScale>
                                      <p:cBhvr>
                                        <p:cTn id="8" dur="2250" fill="hold"/>
                                        <p:tgtEl>
                                          <p:spTgt spid="20"/>
                                        </p:tgtEl>
                                      </p:cBhvr>
                                      <p:by x="50000" y="50000"/>
                                    </p:animScale>
                                  </p:childTnLst>
                                </p:cTn>
                              </p:par>
                              <p:par>
                                <p:cTn id="9" presetID="8" presetClass="emph" presetSubtype="0" accel="51000" decel="49000" fill="hold" nodeType="withEffect">
                                  <p:stCondLst>
                                    <p:cond delay="0"/>
                                  </p:stCondLst>
                                  <p:childTnLst>
                                    <p:animRot by="-43200000">
                                      <p:cBhvr>
                                        <p:cTn id="10" dur="2250" fill="hold"/>
                                        <p:tgtEl>
                                          <p:spTgt spid="30"/>
                                        </p:tgtEl>
                                        <p:attrNameLst>
                                          <p:attrName>r</p:attrName>
                                        </p:attrNameLst>
                                      </p:cBhvr>
                                    </p:animRot>
                                  </p:childTnLst>
                                </p:cTn>
                              </p:par>
                              <p:par>
                                <p:cTn id="11" presetID="37" presetClass="path" presetSubtype="0" fill="hold" nodeType="withEffect">
                                  <p:stCondLst>
                                    <p:cond delay="0"/>
                                  </p:stCondLst>
                                  <p:childTnLst>
                                    <p:animMotion origin="layout" path="M 0.01705 0.01598 C 0.01523 0.04375 -0.02774 -0.09074 -0.0392 -0.11412 C -0.06159 -0.15833 -0.06459 -0.16527 -0.07904 -0.19838 C -0.09388 -0.225 -0.10717 -0.25717 -0.1155 -0.27685 C -0.12761 -0.29606 -0.15222 -0.35231 -0.1323 -0.36296 " pathEditMode="relative" rAng="0" ptsTypes="AAAAA">
                                      <p:cBhvr>
                                        <p:cTn id="12" dur="2250" fill="hold"/>
                                        <p:tgtEl>
                                          <p:spTgt spid="30"/>
                                        </p:tgtEl>
                                        <p:attrNameLst>
                                          <p:attrName>ppt_x</p:attrName>
                                          <p:attrName>ppt_y</p:attrName>
                                        </p:attrNameLst>
                                      </p:cBhvr>
                                      <p:rCtr x="-7852" y="-18773"/>
                                    </p:animMotion>
                                  </p:childTnLst>
                                </p:cTn>
                              </p:par>
                              <p:par>
                                <p:cTn id="13" presetID="6" presetClass="emph" presetSubtype="0" fill="hold" nodeType="withEffect">
                                  <p:stCondLst>
                                    <p:cond delay="0"/>
                                  </p:stCondLst>
                                  <p:childTnLst>
                                    <p:animScale>
                                      <p:cBhvr>
                                        <p:cTn id="14" dur="2250" fill="hold"/>
                                        <p:tgtEl>
                                          <p:spTgt spid="30"/>
                                        </p:tgtEl>
                                      </p:cBhvr>
                                      <p:by x="60000" y="60000"/>
                                    </p:animScale>
                                  </p:childTnLst>
                                </p:cTn>
                              </p:par>
                            </p:childTnLst>
                          </p:cTn>
                        </p:par>
                        <p:par>
                          <p:cTn id="15" fill="hold">
                            <p:stCondLst>
                              <p:cond delay="2250"/>
                            </p:stCondLst>
                            <p:childTnLst>
                              <p:par>
                                <p:cTn id="16" presetID="42" presetClass="path" presetSubtype="0" accel="50000" decel="50000" fill="hold" nodeType="afterEffect">
                                  <p:stCondLst>
                                    <p:cond delay="0"/>
                                  </p:stCondLst>
                                  <p:childTnLst>
                                    <p:animMotion origin="layout" path="M -0.1323 -0.36296 L -0.64766 -0.38194 " pathEditMode="relative" rAng="0" ptsTypes="AA">
                                      <p:cBhvr>
                                        <p:cTn id="17" dur="750" fill="hold"/>
                                        <p:tgtEl>
                                          <p:spTgt spid="30"/>
                                        </p:tgtEl>
                                        <p:attrNameLst>
                                          <p:attrName>ppt_x</p:attrName>
                                          <p:attrName>ppt_y</p:attrName>
                                        </p:attrNameLst>
                                      </p:cBhvr>
                                      <p:rCtr x="-25768" y="-949"/>
                                    </p:animMotion>
                                  </p:childTnLst>
                                  <p:subTnLst>
                                    <p:audio>
                                      <p:cMediaNode>
                                        <p:cTn display="0" masterRel="sameClick">
                                          <p:stCondLst>
                                            <p:cond evt="begin" delay="0">
                                              <p:tn val="16"/>
                                            </p:cond>
                                          </p:stCondLst>
                                          <p:endCondLst>
                                            <p:cond evt="onStopAudio" delay="0">
                                              <p:tgtEl>
                                                <p:sldTgt/>
                                              </p:tgtEl>
                                            </p:cond>
                                          </p:endCondLst>
                                        </p:cTn>
                                        <p:tgtEl>
                                          <p:sndTgt r:embed="rId3" name="sut.wav"/>
                                        </p:tgtEl>
                                      </p:cMediaNode>
                                    </p:audio>
                                  </p:subTnLst>
                                </p:cTn>
                              </p:par>
                              <p:par>
                                <p:cTn id="18" presetID="8" presetClass="emph" presetSubtype="0" fill="hold" nodeType="withEffect">
                                  <p:stCondLst>
                                    <p:cond delay="0"/>
                                  </p:stCondLst>
                                  <p:childTnLst>
                                    <p:animRot by="-43200000">
                                      <p:cBhvr>
                                        <p:cTn id="19" dur="750" fill="hold"/>
                                        <p:tgtEl>
                                          <p:spTgt spid="30"/>
                                        </p:tgtEl>
                                        <p:attrNameLst>
                                          <p:attrName>r</p:attrName>
                                        </p:attrNameLst>
                                      </p:cBhvr>
                                    </p:animRot>
                                  </p:childTnLst>
                                </p:cTn>
                              </p:par>
                              <p:par>
                                <p:cTn id="20" presetID="6" presetClass="emph" presetSubtype="0" fill="hold" nodeType="withEffect">
                                  <p:stCondLst>
                                    <p:cond delay="0"/>
                                  </p:stCondLst>
                                  <p:childTnLst>
                                    <p:animScale>
                                      <p:cBhvr>
                                        <p:cTn id="21" dur="500" fill="hold"/>
                                        <p:tgtEl>
                                          <p:spTgt spid="30"/>
                                        </p:tgtEl>
                                      </p:cBhvr>
                                      <p:by x="95000" y="95000"/>
                                    </p:animScale>
                                  </p:childTnLst>
                                </p:cTn>
                              </p:par>
                              <p:par>
                                <p:cTn id="22" presetID="42" presetClass="path" presetSubtype="0" accel="50000" decel="50000" fill="hold" nodeType="withEffect">
                                  <p:stCondLst>
                                    <p:cond delay="0"/>
                                  </p:stCondLst>
                                  <p:childTnLst>
                                    <p:animMotion origin="layout" path="M 2.91667E-6 -2.96296E-6 L -0.04115 0.05209 " pathEditMode="relative" rAng="0" ptsTypes="AA">
                                      <p:cBhvr>
                                        <p:cTn id="23" dur="750" fill="hold"/>
                                        <p:tgtEl>
                                          <p:spTgt spid="73"/>
                                        </p:tgtEl>
                                        <p:attrNameLst>
                                          <p:attrName>ppt_x</p:attrName>
                                          <p:attrName>ppt_y</p:attrName>
                                        </p:attrNameLst>
                                      </p:cBhvr>
                                      <p:rCtr x="-2057" y="2593"/>
                                    </p:animMotion>
                                  </p:childTnLst>
                                </p:cTn>
                              </p:par>
                              <p:par>
                                <p:cTn id="24" presetID="42" presetClass="path" presetSubtype="0" accel="50000" decel="50000" fill="hold" nodeType="withEffect">
                                  <p:stCondLst>
                                    <p:cond delay="650"/>
                                  </p:stCondLst>
                                  <p:childTnLst>
                                    <p:animMotion origin="layout" path="M -0.64766 -0.38194 L -0.77683 -0.31921 " pathEditMode="relative" rAng="0" ptsTypes="AA">
                                      <p:cBhvr>
                                        <p:cTn id="25" dur="400" fill="hold"/>
                                        <p:tgtEl>
                                          <p:spTgt spid="30"/>
                                        </p:tgtEl>
                                        <p:attrNameLst>
                                          <p:attrName>ppt_x</p:attrName>
                                          <p:attrName>ppt_y</p:attrName>
                                        </p:attrNameLst>
                                      </p:cBhvr>
                                      <p:rCtr x="-6458" y="3125"/>
                                    </p:animMotion>
                                  </p:childTnLst>
                                  <p:subTnLst>
                                    <p:audio>
                                      <p:cMediaNode>
                                        <p:cTn display="0" masterRel="sameClick">
                                          <p:stCondLst>
                                            <p:cond evt="begin" delay="0">
                                              <p:tn val="24"/>
                                            </p:cond>
                                          </p:stCondLst>
                                          <p:endCondLst>
                                            <p:cond evt="onStopAudio" delay="0">
                                              <p:tgtEl>
                                                <p:sldTgt/>
                                              </p:tgtEl>
                                            </p:cond>
                                          </p:endCondLst>
                                        </p:cTn>
                                        <p:tgtEl>
                                          <p:sndTgt r:embed="rId3" name="sut.wav"/>
                                        </p:tgtEl>
                                      </p:cMediaNode>
                                    </p:audio>
                                  </p:subTnLst>
                                </p:cTn>
                              </p:par>
                              <p:par>
                                <p:cTn id="26" presetID="6" presetClass="emph" presetSubtype="0" fill="hold" nodeType="withEffect">
                                  <p:stCondLst>
                                    <p:cond delay="650"/>
                                  </p:stCondLst>
                                  <p:childTnLst>
                                    <p:animScale>
                                      <p:cBhvr>
                                        <p:cTn id="27" dur="400" fill="hold"/>
                                        <p:tgtEl>
                                          <p:spTgt spid="30"/>
                                        </p:tgtEl>
                                      </p:cBhvr>
                                      <p:by x="110000" y="110000"/>
                                    </p:animScale>
                                  </p:childTnLst>
                                </p:cTn>
                              </p:par>
                              <p:par>
                                <p:cTn id="28" presetID="1" presetClass="exit" presetSubtype="0" fill="hold" nodeType="withEffect">
                                  <p:stCondLst>
                                    <p:cond delay="650"/>
                                  </p:stCondLst>
                                  <p:childTnLst>
                                    <p:set>
                                      <p:cBhvr>
                                        <p:cTn id="29" dur="1" fill="hold">
                                          <p:stCondLst>
                                            <p:cond delay="0"/>
                                          </p:stCondLst>
                                        </p:cTn>
                                        <p:tgtEl>
                                          <p:spTgt spid="73"/>
                                        </p:tgtEl>
                                        <p:attrNameLst>
                                          <p:attrName>style.visibility</p:attrName>
                                        </p:attrNameLst>
                                      </p:cBhvr>
                                      <p:to>
                                        <p:strVal val="hidden"/>
                                      </p:to>
                                    </p:set>
                                  </p:childTnLst>
                                </p:cTn>
                              </p:par>
                              <p:par>
                                <p:cTn id="30" presetID="1" presetClass="entr" presetSubtype="0" fill="hold" nodeType="withEffect">
                                  <p:stCondLst>
                                    <p:cond delay="650"/>
                                  </p:stCondLst>
                                  <p:childTnLst>
                                    <p:set>
                                      <p:cBhvr>
                                        <p:cTn id="31" dur="1" fill="hold">
                                          <p:stCondLst>
                                            <p:cond delay="0"/>
                                          </p:stCondLst>
                                        </p:cTn>
                                        <p:tgtEl>
                                          <p:spTgt spid="100"/>
                                        </p:tgtEl>
                                        <p:attrNameLst>
                                          <p:attrName>style.visibility</p:attrName>
                                        </p:attrNameLst>
                                      </p:cBhvr>
                                      <p:to>
                                        <p:strVal val="visible"/>
                                      </p:to>
                                    </p:set>
                                  </p:childTnLst>
                                </p:cTn>
                              </p:par>
                            </p:childTnLst>
                          </p:cTn>
                        </p:par>
                        <p:par>
                          <p:cTn id="32" fill="hold">
                            <p:stCondLst>
                              <p:cond delay="3300"/>
                            </p:stCondLst>
                            <p:childTnLst>
                              <p:par>
                                <p:cTn id="33" presetID="1" presetClass="exit" presetSubtype="0" fill="hold" nodeType="afterEffect">
                                  <p:stCondLst>
                                    <p:cond delay="250"/>
                                  </p:stCondLst>
                                  <p:childTnLst>
                                    <p:set>
                                      <p:cBhvr>
                                        <p:cTn id="34" dur="1" fill="hold">
                                          <p:stCondLst>
                                            <p:cond delay="0"/>
                                          </p:stCondLst>
                                        </p:cTn>
                                        <p:tgtEl>
                                          <p:spTgt spid="100"/>
                                        </p:tgtEl>
                                        <p:attrNameLst>
                                          <p:attrName>style.visibility</p:attrName>
                                        </p:attrNameLst>
                                      </p:cBhvr>
                                      <p:to>
                                        <p:strVal val="hidden"/>
                                      </p:to>
                                    </p:set>
                                  </p:childTnLst>
                                </p:cTn>
                              </p:par>
                              <p:par>
                                <p:cTn id="35" presetID="1" presetClass="entr" presetSubtype="0" fill="hold" nodeType="withEffect">
                                  <p:stCondLst>
                                    <p:cond delay="250"/>
                                  </p:stCondLst>
                                  <p:childTnLst>
                                    <p:set>
                                      <p:cBhvr>
                                        <p:cTn id="36" dur="1" fill="hold">
                                          <p:stCondLst>
                                            <p:cond delay="0"/>
                                          </p:stCondLst>
                                        </p:cTn>
                                        <p:tgtEl>
                                          <p:spTgt spid="152"/>
                                        </p:tgtEl>
                                        <p:attrNameLst>
                                          <p:attrName>style.visibility</p:attrName>
                                        </p:attrNameLst>
                                      </p:cBhvr>
                                      <p:to>
                                        <p:strVal val="visible"/>
                                      </p:to>
                                    </p:set>
                                  </p:childTnLst>
                                </p:cTn>
                              </p:par>
                              <p:par>
                                <p:cTn id="37" presetID="1" presetClass="exit" presetSubtype="0" fill="hold" nodeType="withEffect">
                                  <p:stCondLst>
                                    <p:cond delay="25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ntr" presetSubtype="0" fill="hold" nodeType="withEffect">
                                  <p:stCondLst>
                                    <p:cond delay="250"/>
                                  </p:stCondLst>
                                  <p:childTnLst>
                                    <p:set>
                                      <p:cBhvr>
                                        <p:cTn id="40" dur="1" fill="hold">
                                          <p:stCondLst>
                                            <p:cond delay="0"/>
                                          </p:stCondLst>
                                        </p:cTn>
                                        <p:tgtEl>
                                          <p:spTgt spid="181"/>
                                        </p:tgtEl>
                                        <p:attrNameLst>
                                          <p:attrName>style.visibility</p:attrName>
                                        </p:attrNameLst>
                                      </p:cBhvr>
                                      <p:to>
                                        <p:strVal val="visible"/>
                                      </p:to>
                                    </p:set>
                                  </p:childTnLst>
                                </p:cTn>
                              </p:par>
                              <p:par>
                                <p:cTn id="41" presetID="53" presetClass="entr" presetSubtype="16"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anim calcmode="lin" valueType="num">
                                      <p:cBhvr>
                                        <p:cTn id="43" dur="500" fill="hold"/>
                                        <p:tgtEl>
                                          <p:spTgt spid="180"/>
                                        </p:tgtEl>
                                        <p:attrNameLst>
                                          <p:attrName>ppt_w</p:attrName>
                                        </p:attrNameLst>
                                      </p:cBhvr>
                                      <p:tavLst>
                                        <p:tav tm="0">
                                          <p:val>
                                            <p:fltVal val="0"/>
                                          </p:val>
                                        </p:tav>
                                        <p:tav tm="100000">
                                          <p:val>
                                            <p:strVal val="#ppt_w"/>
                                          </p:val>
                                        </p:tav>
                                      </p:tavLst>
                                    </p:anim>
                                    <p:anim calcmode="lin" valueType="num">
                                      <p:cBhvr>
                                        <p:cTn id="44" dur="500" fill="hold"/>
                                        <p:tgtEl>
                                          <p:spTgt spid="180"/>
                                        </p:tgtEl>
                                        <p:attrNameLst>
                                          <p:attrName>ppt_h</p:attrName>
                                        </p:attrNameLst>
                                      </p:cBhvr>
                                      <p:tavLst>
                                        <p:tav tm="0">
                                          <p:val>
                                            <p:fltVal val="0"/>
                                          </p:val>
                                        </p:tav>
                                        <p:tav tm="100000">
                                          <p:val>
                                            <p:strVal val="#ppt_h"/>
                                          </p:val>
                                        </p:tav>
                                      </p:tavLst>
                                    </p:anim>
                                    <p:animEffect transition="in" filter="fade">
                                      <p:cBhvr>
                                        <p:cTn id="45" dur="500"/>
                                        <p:tgtEl>
                                          <p:spTgt spid="180"/>
                                        </p:tgtEl>
                                      </p:cBhvr>
                                    </p:animEffect>
                                  </p:childTnLst>
                                </p:cTn>
                              </p:par>
                              <p:par>
                                <p:cTn id="46" presetID="30" presetClass="emph" presetSubtype="0" repeatCount="indefinite" fill="hold" grpId="1" nodeType="withEffect">
                                  <p:stCondLst>
                                    <p:cond delay="0"/>
                                  </p:stCondLst>
                                  <p:childTnLst>
                                    <p:animClr clrSpc="hsl" dir="cw">
                                      <p:cBhvr override="childStyle">
                                        <p:cTn id="47" dur="500" fill="hold"/>
                                        <p:tgtEl>
                                          <p:spTgt spid="180"/>
                                        </p:tgtEl>
                                        <p:attrNameLst>
                                          <p:attrName>style.color</p:attrName>
                                        </p:attrNameLst>
                                      </p:cBhvr>
                                      <p:by>
                                        <p:hsl h="0" s="12549" l="25098"/>
                                      </p:by>
                                    </p:animClr>
                                    <p:animClr clrSpc="hsl" dir="cw">
                                      <p:cBhvr>
                                        <p:cTn id="48" dur="500" fill="hold"/>
                                        <p:tgtEl>
                                          <p:spTgt spid="180"/>
                                        </p:tgtEl>
                                        <p:attrNameLst>
                                          <p:attrName>fillcolor</p:attrName>
                                        </p:attrNameLst>
                                      </p:cBhvr>
                                      <p:by>
                                        <p:hsl h="0" s="12549" l="25098"/>
                                      </p:by>
                                    </p:animClr>
                                    <p:animClr clrSpc="hsl" dir="cw">
                                      <p:cBhvr>
                                        <p:cTn id="49" dur="500" fill="hold"/>
                                        <p:tgtEl>
                                          <p:spTgt spid="180"/>
                                        </p:tgtEl>
                                        <p:attrNameLst>
                                          <p:attrName>stroke.color</p:attrName>
                                        </p:attrNameLst>
                                      </p:cBhvr>
                                      <p:by>
                                        <p:hsl h="0" s="12549" l="25098"/>
                                      </p:by>
                                    </p:animClr>
                                    <p:set>
                                      <p:cBhvr>
                                        <p:cTn id="50" dur="500" fill="hold"/>
                                        <p:tgtEl>
                                          <p:spTgt spid="180"/>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4" name="thang.wav"/>
                                        </p:tgtEl>
                                      </p:cMediaNode>
                                    </p:audio>
                                  </p:subTnLst>
                                </p:cTn>
                              </p:par>
                              <p:par>
                                <p:cTn id="51" presetID="32" presetClass="emph" presetSubtype="0" repeatCount="indefinite" fill="hold" grpId="2" nodeType="withEffect">
                                  <p:stCondLst>
                                    <p:cond delay="0"/>
                                  </p:stCondLst>
                                  <p:childTnLst>
                                    <p:animRot by="120000">
                                      <p:cBhvr>
                                        <p:cTn id="52" dur="100" fill="hold">
                                          <p:stCondLst>
                                            <p:cond delay="0"/>
                                          </p:stCondLst>
                                        </p:cTn>
                                        <p:tgtEl>
                                          <p:spTgt spid="180"/>
                                        </p:tgtEl>
                                        <p:attrNameLst>
                                          <p:attrName>r</p:attrName>
                                        </p:attrNameLst>
                                      </p:cBhvr>
                                    </p:animRot>
                                    <p:animRot by="-240000">
                                      <p:cBhvr>
                                        <p:cTn id="53" dur="200" fill="hold">
                                          <p:stCondLst>
                                            <p:cond delay="200"/>
                                          </p:stCondLst>
                                        </p:cTn>
                                        <p:tgtEl>
                                          <p:spTgt spid="180"/>
                                        </p:tgtEl>
                                        <p:attrNameLst>
                                          <p:attrName>r</p:attrName>
                                        </p:attrNameLst>
                                      </p:cBhvr>
                                    </p:animRot>
                                    <p:animRot by="240000">
                                      <p:cBhvr>
                                        <p:cTn id="54" dur="200" fill="hold">
                                          <p:stCondLst>
                                            <p:cond delay="400"/>
                                          </p:stCondLst>
                                        </p:cTn>
                                        <p:tgtEl>
                                          <p:spTgt spid="180"/>
                                        </p:tgtEl>
                                        <p:attrNameLst>
                                          <p:attrName>r</p:attrName>
                                        </p:attrNameLst>
                                      </p:cBhvr>
                                    </p:animRot>
                                    <p:animRot by="-240000">
                                      <p:cBhvr>
                                        <p:cTn id="55" dur="200" fill="hold">
                                          <p:stCondLst>
                                            <p:cond delay="600"/>
                                          </p:stCondLst>
                                        </p:cTn>
                                        <p:tgtEl>
                                          <p:spTgt spid="180"/>
                                        </p:tgtEl>
                                        <p:attrNameLst>
                                          <p:attrName>r</p:attrName>
                                        </p:attrNameLst>
                                      </p:cBhvr>
                                    </p:animRot>
                                    <p:animRot by="120000">
                                      <p:cBhvr>
                                        <p:cTn id="56" dur="200" fill="hold">
                                          <p:stCondLst>
                                            <p:cond delay="800"/>
                                          </p:stCondLst>
                                        </p:cTn>
                                        <p:tgtEl>
                                          <p:spTgt spid="1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0" grpId="1"/>
      <p:bldP spid="180"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D95B85C-FF98-C141-6A9D-1EA6FE7FA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
            <a:ext cx="12191999" cy="6818975"/>
          </a:xfrm>
          <a:prstGeom prst="rect">
            <a:avLst/>
          </a:prstGeom>
        </p:spPr>
      </p:pic>
      <p:pic>
        <p:nvPicPr>
          <p:cNvPr id="19" name="Picture 18">
            <a:extLst>
              <a:ext uri="{FF2B5EF4-FFF2-40B4-BE49-F238E27FC236}">
                <a16:creationId xmlns:a16="http://schemas.microsoft.com/office/drawing/2014/main" id="{1B304F37-BE98-8922-F70A-2365E6B95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216" y="-257656"/>
            <a:ext cx="4439681" cy="2947455"/>
          </a:xfrm>
          <a:prstGeom prst="rect">
            <a:avLst/>
          </a:prstGeom>
        </p:spPr>
      </p:pic>
      <p:pic>
        <p:nvPicPr>
          <p:cNvPr id="20" name="Picture 19">
            <a:extLst>
              <a:ext uri="{FF2B5EF4-FFF2-40B4-BE49-F238E27FC236}">
                <a16:creationId xmlns:a16="http://schemas.microsoft.com/office/drawing/2014/main" id="{4931912F-032F-BE3A-C7B9-8AAAB36B56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833" l="0" r="100000"/>
                    </a14:imgEffect>
                  </a14:imgLayer>
                </a14:imgProps>
              </a:ext>
              <a:ext uri="{28A0092B-C50C-407E-A947-70E740481C1C}">
                <a14:useLocalDpi xmlns:a14="http://schemas.microsoft.com/office/drawing/2010/main" val="0"/>
              </a:ext>
            </a:extLst>
          </a:blip>
          <a:srcRect t="46718" b="2453"/>
          <a:stretch/>
        </p:blipFill>
        <p:spPr>
          <a:xfrm>
            <a:off x="0" y="2726580"/>
            <a:ext cx="12192000" cy="4131425"/>
          </a:xfrm>
          <a:prstGeom prst="rect">
            <a:avLst/>
          </a:prstGeom>
        </p:spPr>
      </p:pic>
      <p:pic>
        <p:nvPicPr>
          <p:cNvPr id="21" name="Picture 20">
            <a:extLst>
              <a:ext uri="{FF2B5EF4-FFF2-40B4-BE49-F238E27FC236}">
                <a16:creationId xmlns:a16="http://schemas.microsoft.com/office/drawing/2014/main" id="{FCAED1DB-423F-F537-9E86-A431AF1BA5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699" b="89809" l="3516" r="89844">
                        <a14:foregroundMark x1="27734" y1="23355" x2="34961" y2="23567"/>
                      </a14:backgroundRemoval>
                    </a14:imgEffect>
                  </a14:imgLayer>
                </a14:imgProps>
              </a:ext>
              <a:ext uri="{28A0092B-C50C-407E-A947-70E740481C1C}">
                <a14:useLocalDpi xmlns:a14="http://schemas.microsoft.com/office/drawing/2010/main" val="0"/>
              </a:ext>
            </a:extLst>
          </a:blip>
          <a:stretch>
            <a:fillRect/>
          </a:stretch>
        </p:blipFill>
        <p:spPr>
          <a:xfrm>
            <a:off x="7010400" y="1379125"/>
            <a:ext cx="4876800" cy="4486275"/>
          </a:xfrm>
          <a:prstGeom prst="rect">
            <a:avLst/>
          </a:prstGeom>
        </p:spPr>
      </p:pic>
      <p:pic>
        <p:nvPicPr>
          <p:cNvPr id="22" name="Picture 21">
            <a:extLst>
              <a:ext uri="{FF2B5EF4-FFF2-40B4-BE49-F238E27FC236}">
                <a16:creationId xmlns:a16="http://schemas.microsoft.com/office/drawing/2014/main" id="{30AE4CD7-5022-09A7-637F-91667B384D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flipH="1">
            <a:off x="-67828" y="1283901"/>
            <a:ext cx="3861275" cy="3725619"/>
          </a:xfrm>
          <a:prstGeom prst="rect">
            <a:avLst/>
          </a:prstGeom>
        </p:spPr>
      </p:pic>
      <p:pic>
        <p:nvPicPr>
          <p:cNvPr id="23" name="Picture 3">
            <a:extLst>
              <a:ext uri="{FF2B5EF4-FFF2-40B4-BE49-F238E27FC236}">
                <a16:creationId xmlns:a16="http://schemas.microsoft.com/office/drawing/2014/main" id="{76820A56-65AB-7BCA-CC78-5D624D5D38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2387595"/>
            <a:ext cx="4165600" cy="39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a:extLst>
              <a:ext uri="{FF2B5EF4-FFF2-40B4-BE49-F238E27FC236}">
                <a16:creationId xmlns:a16="http://schemas.microsoft.com/office/drawing/2014/main" id="{3FA3A2A4-C1C1-77E1-C072-18137A1D4B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569" y="-266700"/>
            <a:ext cx="2540000" cy="2540000"/>
          </a:xfrm>
          <a:prstGeom prst="rect">
            <a:avLst/>
          </a:prstGeom>
        </p:spPr>
      </p:pic>
      <p:pic>
        <p:nvPicPr>
          <p:cNvPr id="25" name="Picture 24">
            <a:extLst>
              <a:ext uri="{FF2B5EF4-FFF2-40B4-BE49-F238E27FC236}">
                <a16:creationId xmlns:a16="http://schemas.microsoft.com/office/drawing/2014/main" id="{ED3912CE-28CC-371D-C2A4-A467BA8A98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823200" y="2103436"/>
            <a:ext cx="4673600" cy="4673600"/>
          </a:xfrm>
          <a:prstGeom prst="rect">
            <a:avLst/>
          </a:prstGeom>
        </p:spPr>
      </p:pic>
      <p:pic>
        <p:nvPicPr>
          <p:cNvPr id="29" name="Picture 28">
            <a:extLst>
              <a:ext uri="{FF2B5EF4-FFF2-40B4-BE49-F238E27FC236}">
                <a16:creationId xmlns:a16="http://schemas.microsoft.com/office/drawing/2014/main" id="{E3617951-8AAC-9FD0-208F-08E24CF134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8390" y="-1989909"/>
            <a:ext cx="9191895" cy="9191895"/>
          </a:xfrm>
          <a:prstGeom prst="rect">
            <a:avLst/>
          </a:prstGeom>
        </p:spPr>
      </p:pic>
      <p:pic>
        <p:nvPicPr>
          <p:cNvPr id="30" name="Picture 29" descr="Chart, scatter chart&#10;&#10;Description automatically generated">
            <a:extLst>
              <a:ext uri="{FF2B5EF4-FFF2-40B4-BE49-F238E27FC236}">
                <a16:creationId xmlns:a16="http://schemas.microsoft.com/office/drawing/2014/main" id="{65E23D79-E747-19C2-C14A-A7C02BF1F3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60354" y="2825114"/>
            <a:ext cx="2962545" cy="3039571"/>
          </a:xfrm>
          <a:prstGeom prst="rect">
            <a:avLst/>
          </a:prstGeom>
        </p:spPr>
      </p:pic>
      <p:pic>
        <p:nvPicPr>
          <p:cNvPr id="31" name="Picture 30" descr="A picture containing cup, tableware, porcelain&#10;&#10;Description automatically generated">
            <a:extLst>
              <a:ext uri="{FF2B5EF4-FFF2-40B4-BE49-F238E27FC236}">
                <a16:creationId xmlns:a16="http://schemas.microsoft.com/office/drawing/2014/main" id="{E74C441E-C620-0021-0907-E039F383EF51}"/>
              </a:ext>
            </a:extLst>
          </p:cNvPr>
          <p:cNvPicPr>
            <a:picLocks noChangeAspect="1"/>
          </p:cNvPicPr>
          <p:nvPr/>
        </p:nvPicPr>
        <p:blipFill rotWithShape="1">
          <a:blip r:embed="rId15">
            <a:extLst>
              <a:ext uri="{BEBA8EAE-BF5A-486C-A8C5-ECC9F3942E4B}">
                <a14:imgProps xmlns:a14="http://schemas.microsoft.com/office/drawing/2010/main">
                  <a14:imgLayer r:embed="rId16">
                    <a14:imgEffect>
                      <a14:artisticPaintStrokes/>
                    </a14:imgEffect>
                  </a14:imgLayer>
                </a14:imgProps>
              </a:ext>
              <a:ext uri="{28A0092B-C50C-407E-A947-70E740481C1C}">
                <a14:useLocalDpi xmlns:a14="http://schemas.microsoft.com/office/drawing/2010/main" val="0"/>
              </a:ext>
            </a:extLst>
          </a:blip>
          <a:srcRect r="3643"/>
          <a:stretch/>
        </p:blipFill>
        <p:spPr>
          <a:xfrm>
            <a:off x="3159031" y="139325"/>
            <a:ext cx="5873937" cy="6096012"/>
          </a:xfrm>
          <a:prstGeom prst="rect">
            <a:avLst/>
          </a:prstGeom>
          <a:effectLst>
            <a:glow rad="1905000">
              <a:srgbClr val="FFFF00">
                <a:alpha val="26000"/>
              </a:srgbClr>
            </a:glow>
          </a:effectLst>
        </p:spPr>
      </p:pic>
      <p:pic>
        <p:nvPicPr>
          <p:cNvPr id="32" name="Picture 31">
            <a:extLst>
              <a:ext uri="{FF2B5EF4-FFF2-40B4-BE49-F238E27FC236}">
                <a16:creationId xmlns:a16="http://schemas.microsoft.com/office/drawing/2014/main" id="{49AD8245-CF2B-94A7-DCFF-0661132F2B7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5336" y="1058774"/>
            <a:ext cx="2981325" cy="3286125"/>
          </a:xfrm>
          <a:prstGeom prst="rect">
            <a:avLst/>
          </a:prstGeom>
        </p:spPr>
      </p:pic>
      <p:pic>
        <p:nvPicPr>
          <p:cNvPr id="33" name="Picture 32">
            <a:extLst>
              <a:ext uri="{FF2B5EF4-FFF2-40B4-BE49-F238E27FC236}">
                <a16:creationId xmlns:a16="http://schemas.microsoft.com/office/drawing/2014/main" id="{DE136EF1-2D33-64CD-A26E-F31C059CDC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37051" y="2619388"/>
            <a:ext cx="5804262" cy="5804262"/>
          </a:xfrm>
          <a:prstGeom prst="rect">
            <a:avLst/>
          </a:prstGeom>
        </p:spPr>
      </p:pic>
    </p:spTree>
    <p:extLst>
      <p:ext uri="{BB962C8B-B14F-4D97-AF65-F5344CB8AC3E}">
        <p14:creationId xmlns:p14="http://schemas.microsoft.com/office/powerpoint/2010/main" val="2503030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2"/>
                                        </p:tgtEl>
                                        <p:attrNameLst>
                                          <p:attrName>r</p:attrName>
                                        </p:attrNameLst>
                                      </p:cBhvr>
                                    </p:animRot>
                                    <p:animRot by="-240000">
                                      <p:cBhvr>
                                        <p:cTn id="15" dur="200" fill="hold">
                                          <p:stCondLst>
                                            <p:cond delay="200"/>
                                          </p:stCondLst>
                                        </p:cTn>
                                        <p:tgtEl>
                                          <p:spTgt spid="22"/>
                                        </p:tgtEl>
                                        <p:attrNameLst>
                                          <p:attrName>r</p:attrName>
                                        </p:attrNameLst>
                                      </p:cBhvr>
                                    </p:animRot>
                                    <p:animRot by="240000">
                                      <p:cBhvr>
                                        <p:cTn id="16" dur="200" fill="hold">
                                          <p:stCondLst>
                                            <p:cond delay="400"/>
                                          </p:stCondLst>
                                        </p:cTn>
                                        <p:tgtEl>
                                          <p:spTgt spid="22"/>
                                        </p:tgtEl>
                                        <p:attrNameLst>
                                          <p:attrName>r</p:attrName>
                                        </p:attrNameLst>
                                      </p:cBhvr>
                                    </p:animRot>
                                    <p:animRot by="-240000">
                                      <p:cBhvr>
                                        <p:cTn id="17" dur="200" fill="hold">
                                          <p:stCondLst>
                                            <p:cond delay="600"/>
                                          </p:stCondLst>
                                        </p:cTn>
                                        <p:tgtEl>
                                          <p:spTgt spid="22"/>
                                        </p:tgtEl>
                                        <p:attrNameLst>
                                          <p:attrName>r</p:attrName>
                                        </p:attrNameLst>
                                      </p:cBhvr>
                                    </p:animRot>
                                    <p:animRot by="120000">
                                      <p:cBhvr>
                                        <p:cTn id="18" dur="200" fill="hold">
                                          <p:stCondLst>
                                            <p:cond delay="800"/>
                                          </p:stCondLst>
                                        </p:cTn>
                                        <p:tgtEl>
                                          <p:spTgt spid="2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1"/>
                                        </p:tgtEl>
                                        <p:attrNameLst>
                                          <p:attrName>r</p:attrName>
                                        </p:attrNameLst>
                                      </p:cBhvr>
                                    </p:animRot>
                                    <p:animRot by="-240000">
                                      <p:cBhvr>
                                        <p:cTn id="21" dur="200" fill="hold">
                                          <p:stCondLst>
                                            <p:cond delay="200"/>
                                          </p:stCondLst>
                                        </p:cTn>
                                        <p:tgtEl>
                                          <p:spTgt spid="21"/>
                                        </p:tgtEl>
                                        <p:attrNameLst>
                                          <p:attrName>r</p:attrName>
                                        </p:attrNameLst>
                                      </p:cBhvr>
                                    </p:animRot>
                                    <p:animRot by="240000">
                                      <p:cBhvr>
                                        <p:cTn id="22" dur="200" fill="hold">
                                          <p:stCondLst>
                                            <p:cond delay="400"/>
                                          </p:stCondLst>
                                        </p:cTn>
                                        <p:tgtEl>
                                          <p:spTgt spid="21"/>
                                        </p:tgtEl>
                                        <p:attrNameLst>
                                          <p:attrName>r</p:attrName>
                                        </p:attrNameLst>
                                      </p:cBhvr>
                                    </p:animRot>
                                    <p:animRot by="-240000">
                                      <p:cBhvr>
                                        <p:cTn id="23" dur="200" fill="hold">
                                          <p:stCondLst>
                                            <p:cond delay="600"/>
                                          </p:stCondLst>
                                        </p:cTn>
                                        <p:tgtEl>
                                          <p:spTgt spid="21"/>
                                        </p:tgtEl>
                                        <p:attrNameLst>
                                          <p:attrName>r</p:attrName>
                                        </p:attrNameLst>
                                      </p:cBhvr>
                                    </p:animRot>
                                    <p:animRot by="120000">
                                      <p:cBhvr>
                                        <p:cTn id="24" dur="200" fill="hold">
                                          <p:stCondLst>
                                            <p:cond delay="800"/>
                                          </p:stCondLst>
                                        </p:cTn>
                                        <p:tgtEl>
                                          <p:spTgt spid="2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par>
                                <p:cTn id="31" presetID="53"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750" fill="hold"/>
                                        <p:tgtEl>
                                          <p:spTgt spid="31"/>
                                        </p:tgtEl>
                                        <p:attrNameLst>
                                          <p:attrName>ppt_w</p:attrName>
                                        </p:attrNameLst>
                                      </p:cBhvr>
                                      <p:tavLst>
                                        <p:tav tm="0">
                                          <p:val>
                                            <p:fltVal val="0"/>
                                          </p:val>
                                        </p:tav>
                                        <p:tav tm="100000">
                                          <p:val>
                                            <p:strVal val="#ppt_w"/>
                                          </p:val>
                                        </p:tav>
                                      </p:tavLst>
                                    </p:anim>
                                    <p:anim calcmode="lin" valueType="num">
                                      <p:cBhvr>
                                        <p:cTn id="34" dur="750" fill="hold"/>
                                        <p:tgtEl>
                                          <p:spTgt spid="31"/>
                                        </p:tgtEl>
                                        <p:attrNameLst>
                                          <p:attrName>ppt_h</p:attrName>
                                        </p:attrNameLst>
                                      </p:cBhvr>
                                      <p:tavLst>
                                        <p:tav tm="0">
                                          <p:val>
                                            <p:fltVal val="0"/>
                                          </p:val>
                                        </p:tav>
                                        <p:tav tm="100000">
                                          <p:val>
                                            <p:strVal val="#ppt_h"/>
                                          </p:val>
                                        </p:tav>
                                      </p:tavLst>
                                    </p:anim>
                                    <p:animEffect transition="in" filter="fade">
                                      <p:cBhvr>
                                        <p:cTn id="35" dur="750"/>
                                        <p:tgtEl>
                                          <p:spTgt spid="31"/>
                                        </p:tgtEl>
                                      </p:cBhvr>
                                    </p:animEffect>
                                  </p:childTnLst>
                                  <p:subTnLst>
                                    <p:audio>
                                      <p:cMediaNode>
                                        <p:cTn display="0" masterRel="sameClick">
                                          <p:stCondLst>
                                            <p:cond evt="begin" delay="0">
                                              <p:tn val="31"/>
                                            </p:cond>
                                          </p:stCondLst>
                                          <p:endCondLst>
                                            <p:cond evt="onStopAudio" delay="0">
                                              <p:tgtEl>
                                                <p:sldTgt/>
                                              </p:tgtEl>
                                            </p:cond>
                                          </p:endCondLst>
                                        </p:cTn>
                                        <p:tgtEl>
                                          <p:sndTgt r:embed="rId2" name="sfx-victory61.wav"/>
                                        </p:tgtEl>
                                      </p:cMediaNode>
                                    </p:audio>
                                  </p:subTnLst>
                                </p:cTn>
                              </p:par>
                              <p:par>
                                <p:cTn id="36" presetID="53" presetClass="entr" presetSubtype="16"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750" fill="hold"/>
                                        <p:tgtEl>
                                          <p:spTgt spid="32"/>
                                        </p:tgtEl>
                                        <p:attrNameLst>
                                          <p:attrName>ppt_w</p:attrName>
                                        </p:attrNameLst>
                                      </p:cBhvr>
                                      <p:tavLst>
                                        <p:tav tm="0">
                                          <p:val>
                                            <p:fltVal val="0"/>
                                          </p:val>
                                        </p:tav>
                                        <p:tav tm="100000">
                                          <p:val>
                                            <p:strVal val="#ppt_w"/>
                                          </p:val>
                                        </p:tav>
                                      </p:tavLst>
                                    </p:anim>
                                    <p:anim calcmode="lin" valueType="num">
                                      <p:cBhvr>
                                        <p:cTn id="39" dur="750" fill="hold"/>
                                        <p:tgtEl>
                                          <p:spTgt spid="32"/>
                                        </p:tgtEl>
                                        <p:attrNameLst>
                                          <p:attrName>ppt_h</p:attrName>
                                        </p:attrNameLst>
                                      </p:cBhvr>
                                      <p:tavLst>
                                        <p:tav tm="0">
                                          <p:val>
                                            <p:fltVal val="0"/>
                                          </p:val>
                                        </p:tav>
                                        <p:tav tm="100000">
                                          <p:val>
                                            <p:strVal val="#ppt_h"/>
                                          </p:val>
                                        </p:tav>
                                      </p:tavLst>
                                    </p:anim>
                                    <p:animEffect transition="in" filter="fade">
                                      <p:cBhvr>
                                        <p:cTn id="40" dur="750"/>
                                        <p:tgtEl>
                                          <p:spTgt spid="32"/>
                                        </p:tgtEl>
                                      </p:cBhvr>
                                    </p:animEffect>
                                  </p:childTnLst>
                                </p:cTn>
                              </p:par>
                              <p:par>
                                <p:cTn id="41" presetID="10" presetClass="entr" presetSubtype="0" fill="hold" nodeType="withEffect">
                                  <p:stCondLst>
                                    <p:cond delay="75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750"/>
                                        <p:tgtEl>
                                          <p:spTgt spid="33"/>
                                        </p:tgtEl>
                                      </p:cBhvr>
                                    </p:animEffect>
                                  </p:childTnLst>
                                </p:cTn>
                              </p:par>
                              <p:par>
                                <p:cTn id="44" presetID="53" presetClass="entr" presetSubtype="16" fill="hold" nodeType="withEffect">
                                  <p:stCondLst>
                                    <p:cond delay="1250"/>
                                  </p:stCondLst>
                                  <p:childTnLst>
                                    <p:set>
                                      <p:cBhvr>
                                        <p:cTn id="45" dur="1" fill="hold">
                                          <p:stCondLst>
                                            <p:cond delay="0"/>
                                          </p:stCondLst>
                                        </p:cTn>
                                        <p:tgtEl>
                                          <p:spTgt spid="29"/>
                                        </p:tgtEl>
                                        <p:attrNameLst>
                                          <p:attrName>style.visibility</p:attrName>
                                        </p:attrNameLst>
                                      </p:cBhvr>
                                      <p:to>
                                        <p:strVal val="visible"/>
                                      </p:to>
                                    </p:set>
                                    <p:anim calcmode="lin" valueType="num">
                                      <p:cBhvr>
                                        <p:cTn id="46" dur="750" fill="hold"/>
                                        <p:tgtEl>
                                          <p:spTgt spid="29"/>
                                        </p:tgtEl>
                                        <p:attrNameLst>
                                          <p:attrName>ppt_w</p:attrName>
                                        </p:attrNameLst>
                                      </p:cBhvr>
                                      <p:tavLst>
                                        <p:tav tm="0">
                                          <p:val>
                                            <p:fltVal val="0"/>
                                          </p:val>
                                        </p:tav>
                                        <p:tav tm="100000">
                                          <p:val>
                                            <p:strVal val="#ppt_w"/>
                                          </p:val>
                                        </p:tav>
                                      </p:tavLst>
                                    </p:anim>
                                    <p:anim calcmode="lin" valueType="num">
                                      <p:cBhvr>
                                        <p:cTn id="47" dur="750" fill="hold"/>
                                        <p:tgtEl>
                                          <p:spTgt spid="29"/>
                                        </p:tgtEl>
                                        <p:attrNameLst>
                                          <p:attrName>ppt_h</p:attrName>
                                        </p:attrNameLst>
                                      </p:cBhvr>
                                      <p:tavLst>
                                        <p:tav tm="0">
                                          <p:val>
                                            <p:fltVal val="0"/>
                                          </p:val>
                                        </p:tav>
                                        <p:tav tm="100000">
                                          <p:val>
                                            <p:strVal val="#ppt_h"/>
                                          </p:val>
                                        </p:tav>
                                      </p:tavLst>
                                    </p:anim>
                                    <p:animEffect transition="in" filter="fade">
                                      <p:cBhvr>
                                        <p:cTn id="48" dur="750"/>
                                        <p:tgtEl>
                                          <p:spTgt spid="29"/>
                                        </p:tgtEl>
                                      </p:cBhvr>
                                    </p:animEffect>
                                  </p:childTnLst>
                                </p:cTn>
                              </p:par>
                              <p:par>
                                <p:cTn id="49" presetID="6" presetClass="entr" presetSubtype="16" fill="hold" nodeType="withEffect">
                                  <p:stCondLst>
                                    <p:cond delay="250"/>
                                  </p:stCondLst>
                                  <p:childTnLst>
                                    <p:set>
                                      <p:cBhvr>
                                        <p:cTn id="50" dur="1" fill="hold">
                                          <p:stCondLst>
                                            <p:cond delay="0"/>
                                          </p:stCondLst>
                                        </p:cTn>
                                        <p:tgtEl>
                                          <p:spTgt spid="30"/>
                                        </p:tgtEl>
                                        <p:attrNameLst>
                                          <p:attrName>style.visibility</p:attrName>
                                        </p:attrNameLst>
                                      </p:cBhvr>
                                      <p:to>
                                        <p:strVal val="visible"/>
                                      </p:to>
                                    </p:set>
                                    <p:animEffect transition="in" filter="circle(in)">
                                      <p:cBhvr>
                                        <p:cTn id="51" dur="500"/>
                                        <p:tgtEl>
                                          <p:spTgt spid="30"/>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a:off x="-391772" y="-803667"/>
            <a:ext cx="12975543" cy="1557065"/>
          </a:xfrm>
          <a:custGeom>
            <a:avLst/>
            <a:gdLst/>
            <a:ahLst/>
            <a:cxnLst/>
            <a:rect l="l" t="t" r="r" b="b"/>
            <a:pathLst>
              <a:path w="19463314" h="2335598">
                <a:moveTo>
                  <a:pt x="0" y="0"/>
                </a:moveTo>
                <a:lnTo>
                  <a:pt x="19463314" y="0"/>
                </a:lnTo>
                <a:lnTo>
                  <a:pt x="19463314" y="2335597"/>
                </a:lnTo>
                <a:lnTo>
                  <a:pt x="0" y="23355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sz="1200"/>
          </a:p>
        </p:txBody>
      </p:sp>
      <p:grpSp>
        <p:nvGrpSpPr>
          <p:cNvPr id="8" name="Group 8"/>
          <p:cNvGrpSpPr/>
          <p:nvPr/>
        </p:nvGrpSpPr>
        <p:grpSpPr>
          <a:xfrm>
            <a:off x="4871180" y="5288722"/>
            <a:ext cx="2449641" cy="484627"/>
            <a:chOff x="0" y="0"/>
            <a:chExt cx="2054227" cy="406400"/>
          </a:xfrm>
        </p:grpSpPr>
        <p:sp>
          <p:nvSpPr>
            <p:cNvPr id="9" name="Freeform 9"/>
            <p:cNvSpPr/>
            <p:nvPr/>
          </p:nvSpPr>
          <p:spPr>
            <a:xfrm>
              <a:off x="0" y="0"/>
              <a:ext cx="2054227" cy="406400"/>
            </a:xfrm>
            <a:custGeom>
              <a:avLst/>
              <a:gdLst/>
              <a:ahLst/>
              <a:cxnLst/>
              <a:rect l="l" t="t" r="r" b="b"/>
              <a:pathLst>
                <a:path w="2054227" h="406400">
                  <a:moveTo>
                    <a:pt x="2054227" y="0"/>
                  </a:moveTo>
                  <a:lnTo>
                    <a:pt x="0" y="0"/>
                  </a:lnTo>
                  <a:lnTo>
                    <a:pt x="101600" y="203200"/>
                  </a:lnTo>
                  <a:lnTo>
                    <a:pt x="0" y="406400"/>
                  </a:lnTo>
                  <a:lnTo>
                    <a:pt x="2054227" y="406400"/>
                  </a:lnTo>
                  <a:lnTo>
                    <a:pt x="1952627" y="203200"/>
                  </a:lnTo>
                  <a:lnTo>
                    <a:pt x="2054227" y="0"/>
                  </a:lnTo>
                  <a:close/>
                </a:path>
              </a:pathLst>
            </a:custGeom>
            <a:solidFill>
              <a:srgbClr val="E72625"/>
            </a:solidFill>
          </p:spPr>
          <p:txBody>
            <a:bodyPr/>
            <a:lstStyle/>
            <a:p>
              <a:endParaRPr lang="en-US" sz="1200"/>
            </a:p>
          </p:txBody>
        </p:sp>
        <p:sp>
          <p:nvSpPr>
            <p:cNvPr id="10" name="TextBox 10"/>
            <p:cNvSpPr txBox="1"/>
            <p:nvPr/>
          </p:nvSpPr>
          <p:spPr>
            <a:xfrm>
              <a:off x="88900" y="-38100"/>
              <a:ext cx="1876427" cy="444500"/>
            </a:xfrm>
            <a:prstGeom prst="rect">
              <a:avLst/>
            </a:prstGeom>
          </p:spPr>
          <p:txBody>
            <a:bodyPr lIns="33867" tIns="33867" rIns="33867" bIns="33867" rtlCol="0" anchor="ctr"/>
            <a:lstStyle/>
            <a:p>
              <a:pPr algn="ctr">
                <a:lnSpc>
                  <a:spcPts val="1773"/>
                </a:lnSpc>
              </a:pPr>
              <a:endParaRPr sz="1200"/>
            </a:p>
          </p:txBody>
        </p:sp>
      </p:grpSp>
      <p:sp>
        <p:nvSpPr>
          <p:cNvPr id="11" name="Freeform 11"/>
          <p:cNvSpPr/>
          <p:nvPr/>
        </p:nvSpPr>
        <p:spPr>
          <a:xfrm>
            <a:off x="3781076" y="1467269"/>
            <a:ext cx="255360" cy="367424"/>
          </a:xfrm>
          <a:custGeom>
            <a:avLst/>
            <a:gdLst/>
            <a:ahLst/>
            <a:cxnLst/>
            <a:rect l="l" t="t" r="r" b="b"/>
            <a:pathLst>
              <a:path w="383040" h="551136">
                <a:moveTo>
                  <a:pt x="0" y="0"/>
                </a:moveTo>
                <a:lnTo>
                  <a:pt x="383040" y="0"/>
                </a:lnTo>
                <a:lnTo>
                  <a:pt x="383040" y="551136"/>
                </a:lnTo>
                <a:lnTo>
                  <a:pt x="0" y="5511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2" name="Freeform 12"/>
          <p:cNvSpPr/>
          <p:nvPr/>
        </p:nvSpPr>
        <p:spPr>
          <a:xfrm>
            <a:off x="7986318" y="1467269"/>
            <a:ext cx="255360" cy="367424"/>
          </a:xfrm>
          <a:custGeom>
            <a:avLst/>
            <a:gdLst/>
            <a:ahLst/>
            <a:cxnLst/>
            <a:rect l="l" t="t" r="r" b="b"/>
            <a:pathLst>
              <a:path w="383040" h="551136">
                <a:moveTo>
                  <a:pt x="0" y="0"/>
                </a:moveTo>
                <a:lnTo>
                  <a:pt x="383040" y="0"/>
                </a:lnTo>
                <a:lnTo>
                  <a:pt x="383040" y="551136"/>
                </a:lnTo>
                <a:lnTo>
                  <a:pt x="0" y="5511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3" name="TextBox 13"/>
          <p:cNvSpPr txBox="1"/>
          <p:nvPr/>
        </p:nvSpPr>
        <p:spPr>
          <a:xfrm>
            <a:off x="4011291" y="1447334"/>
            <a:ext cx="4000172" cy="1295226"/>
          </a:xfrm>
          <a:prstGeom prst="rect">
            <a:avLst/>
          </a:prstGeom>
        </p:spPr>
        <p:txBody>
          <a:bodyPr wrap="square" lIns="0" tIns="0" rIns="0" bIns="0" rtlCol="0" anchor="t">
            <a:spAutoFit/>
          </a:bodyPr>
          <a:lstStyle/>
          <a:p>
            <a:pPr algn="ctr">
              <a:lnSpc>
                <a:spcPts val="10095"/>
              </a:lnSpc>
            </a:pPr>
            <a:r>
              <a:rPr lang="en-US" sz="9614" spc="-403" dirty="0">
                <a:solidFill>
                  <a:srgbClr val="FBF5D6"/>
                </a:solidFill>
                <a:latin typeface="Lucky Bones"/>
                <a:ea typeface="Lucky Bones"/>
                <a:cs typeface="Lucky Bones"/>
                <a:sym typeface="Lucky Bones"/>
              </a:rPr>
              <a:t>Ô CỬA</a:t>
            </a:r>
          </a:p>
        </p:txBody>
      </p:sp>
      <p:sp>
        <p:nvSpPr>
          <p:cNvPr id="14" name="TextBox 14"/>
          <p:cNvSpPr txBox="1"/>
          <p:nvPr/>
        </p:nvSpPr>
        <p:spPr>
          <a:xfrm>
            <a:off x="2679800" y="2970483"/>
            <a:ext cx="6832401" cy="2090316"/>
          </a:xfrm>
          <a:prstGeom prst="rect">
            <a:avLst/>
          </a:prstGeom>
        </p:spPr>
        <p:txBody>
          <a:bodyPr lIns="0" tIns="0" rIns="0" bIns="0" rtlCol="0" anchor="t">
            <a:spAutoFit/>
          </a:bodyPr>
          <a:lstStyle/>
          <a:p>
            <a:pPr algn="ctr">
              <a:lnSpc>
                <a:spcPts val="16321"/>
              </a:lnSpc>
            </a:pPr>
            <a:r>
              <a:rPr lang="en-US" sz="15543" spc="-653" dirty="0">
                <a:solidFill>
                  <a:srgbClr val="FBF5D6"/>
                </a:solidFill>
                <a:latin typeface="Lucky Bones"/>
                <a:ea typeface="Lucky Bones"/>
                <a:cs typeface="Lucky Bones"/>
                <a:sym typeface="Lucky Bones"/>
              </a:rPr>
              <a:t>BÍ MẬT</a:t>
            </a:r>
          </a:p>
        </p:txBody>
      </p:sp>
      <p:sp>
        <p:nvSpPr>
          <p:cNvPr id="15" name="TextBox 15"/>
          <p:cNvSpPr txBox="1"/>
          <p:nvPr/>
        </p:nvSpPr>
        <p:spPr>
          <a:xfrm>
            <a:off x="5206984" y="5303494"/>
            <a:ext cx="1778032" cy="385490"/>
          </a:xfrm>
          <a:prstGeom prst="rect">
            <a:avLst/>
          </a:prstGeom>
        </p:spPr>
        <p:txBody>
          <a:bodyPr lIns="0" tIns="0" rIns="0" bIns="0" rtlCol="0" anchor="t">
            <a:spAutoFit/>
          </a:bodyPr>
          <a:lstStyle/>
          <a:p>
            <a:pPr algn="ctr">
              <a:lnSpc>
                <a:spcPts val="3267"/>
              </a:lnSpc>
              <a:spcBef>
                <a:spcPct val="0"/>
              </a:spcBef>
            </a:pPr>
            <a:r>
              <a:rPr lang="en-US" sz="2333">
                <a:solidFill>
                  <a:srgbClr val="FBF5D6"/>
                </a:solidFill>
                <a:latin typeface="TT Chocolates"/>
                <a:ea typeface="TT Chocolates"/>
                <a:cs typeface="TT Chocolates"/>
                <a:sym typeface="TT Chocolates"/>
              </a:rPr>
              <a:t>Start Now!</a:t>
            </a:r>
          </a:p>
        </p:txBody>
      </p:sp>
      <p:sp>
        <p:nvSpPr>
          <p:cNvPr id="16" name="Freeform 16"/>
          <p:cNvSpPr/>
          <p:nvPr/>
        </p:nvSpPr>
        <p:spPr>
          <a:xfrm>
            <a:off x="1806136" y="5059785"/>
            <a:ext cx="495926" cy="713563"/>
          </a:xfrm>
          <a:custGeom>
            <a:avLst/>
            <a:gdLst/>
            <a:ahLst/>
            <a:cxnLst/>
            <a:rect l="l" t="t" r="r" b="b"/>
            <a:pathLst>
              <a:path w="743889" h="1070344">
                <a:moveTo>
                  <a:pt x="0" y="0"/>
                </a:moveTo>
                <a:lnTo>
                  <a:pt x="743889" y="0"/>
                </a:lnTo>
                <a:lnTo>
                  <a:pt x="743889" y="1070345"/>
                </a:lnTo>
                <a:lnTo>
                  <a:pt x="0" y="10703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7" name="Freeform 17"/>
          <p:cNvSpPr/>
          <p:nvPr/>
        </p:nvSpPr>
        <p:spPr>
          <a:xfrm>
            <a:off x="9973002" y="5059785"/>
            <a:ext cx="495926" cy="713563"/>
          </a:xfrm>
          <a:custGeom>
            <a:avLst/>
            <a:gdLst/>
            <a:ahLst/>
            <a:cxnLst/>
            <a:rect l="l" t="t" r="r" b="b"/>
            <a:pathLst>
              <a:path w="743889" h="1070344">
                <a:moveTo>
                  <a:pt x="0" y="0"/>
                </a:moveTo>
                <a:lnTo>
                  <a:pt x="743889" y="0"/>
                </a:lnTo>
                <a:lnTo>
                  <a:pt x="743889" y="1070345"/>
                </a:lnTo>
                <a:lnTo>
                  <a:pt x="0" y="10703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sndAc>
          <p:stSnd>
            <p:snd r:embed="rId2" name="applause.wav"/>
          </p:stSnd>
        </p:sndAc>
      </p:transition>
    </mc:Choice>
    <mc:Fallback xmlns="">
      <p:transition spd="slow">
        <p:fade/>
        <p:sndAc>
          <p:stSnd>
            <p:snd r:embed="rId9"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500" fill="hold"/>
                                        <p:tgtEl>
                                          <p:spTgt spid="1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anim calcmode="lin" valueType="num">
                                      <p:cBhvr>
                                        <p:cTn id="48" dur="500" fill="hold"/>
                                        <p:tgtEl>
                                          <p:spTgt spid="14"/>
                                        </p:tgtEl>
                                        <p:attrNameLst>
                                          <p:attrName>ppt_x</p:attrName>
                                        </p:attrNameLst>
                                      </p:cBhvr>
                                      <p:tavLst>
                                        <p:tav tm="0">
                                          <p:val>
                                            <p:strVal val="#ppt_x"/>
                                          </p:val>
                                        </p:tav>
                                        <p:tav tm="100000">
                                          <p:val>
                                            <p:strVal val="#ppt_x"/>
                                          </p:val>
                                        </p:tav>
                                      </p:tavLst>
                                    </p:anim>
                                    <p:anim calcmode="lin" valueType="num">
                                      <p:cBhvr>
                                        <p:cTn id="49" dur="500" fill="hold"/>
                                        <p:tgtEl>
                                          <p:spTgt spid="14"/>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anim calcmode="lin" valueType="num">
                                      <p:cBhvr>
                                        <p:cTn id="63" dur="500" fill="hold"/>
                                        <p:tgtEl>
                                          <p:spTgt spid="15"/>
                                        </p:tgtEl>
                                        <p:attrNameLst>
                                          <p:attrName>ppt_x</p:attrName>
                                        </p:attrNameLst>
                                      </p:cBhvr>
                                      <p:tavLst>
                                        <p:tav tm="0">
                                          <p:val>
                                            <p:strVal val="#ppt_x"/>
                                          </p:val>
                                        </p:tav>
                                        <p:tav tm="100000">
                                          <p:val>
                                            <p:strVal val="#ppt_x"/>
                                          </p:val>
                                        </p:tav>
                                      </p:tavLst>
                                    </p:anim>
                                    <p:anim calcmode="lin" valueType="num">
                                      <p:cBhvr>
                                        <p:cTn id="6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p:bldP spid="14" grpId="0"/>
      <p:bldP spid="15"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52400"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8" name="Freeform 8"/>
          <p:cNvSpPr/>
          <p:nvPr/>
        </p:nvSpPr>
        <p:spPr>
          <a:xfrm>
            <a:off x="60960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grpSp>
        <p:nvGrpSpPr>
          <p:cNvPr id="9" name="Group 9"/>
          <p:cNvGrpSpPr/>
          <p:nvPr/>
        </p:nvGrpSpPr>
        <p:grpSpPr>
          <a:xfrm>
            <a:off x="2274723" y="1149592"/>
            <a:ext cx="3540203" cy="4727445"/>
            <a:chOff x="0" y="0"/>
            <a:chExt cx="7080406" cy="9454889"/>
          </a:xfrm>
        </p:grpSpPr>
        <p:sp>
          <p:nvSpPr>
            <p:cNvPr id="10" name="Freeform 10"/>
            <p:cNvSpPr/>
            <p:nvPr/>
          </p:nvSpPr>
          <p:spPr>
            <a:xfrm>
              <a:off x="0" y="0"/>
              <a:ext cx="7080406" cy="9454889"/>
            </a:xfrm>
            <a:custGeom>
              <a:avLst/>
              <a:gdLst/>
              <a:ahLst/>
              <a:cxnLst/>
              <a:rect l="l" t="t" r="r" b="b"/>
              <a:pathLst>
                <a:path w="7080406" h="9454889">
                  <a:moveTo>
                    <a:pt x="0" y="0"/>
                  </a:moveTo>
                  <a:lnTo>
                    <a:pt x="7080406" y="0"/>
                  </a:lnTo>
                  <a:lnTo>
                    <a:pt x="7080406" y="9454889"/>
                  </a:lnTo>
                  <a:lnTo>
                    <a:pt x="0" y="9454889"/>
                  </a:lnTo>
                  <a:lnTo>
                    <a:pt x="0" y="0"/>
                  </a:lnTo>
                  <a:close/>
                </a:path>
              </a:pathLst>
            </a:custGeom>
            <a:blipFill>
              <a:blip r:embed="rId6"/>
              <a:stretch>
                <a:fillRect/>
              </a:stretch>
            </a:blipFill>
          </p:spPr>
          <p:txBody>
            <a:bodyPr/>
            <a:lstStyle/>
            <a:p>
              <a:endParaRPr lang="en-US" sz="1200"/>
            </a:p>
          </p:txBody>
        </p:sp>
        <p:sp>
          <p:nvSpPr>
            <p:cNvPr id="11" name="TextBox 11"/>
            <p:cNvSpPr txBox="1"/>
            <p:nvPr/>
          </p:nvSpPr>
          <p:spPr>
            <a:xfrm>
              <a:off x="2793510" y="4241318"/>
              <a:ext cx="1611710" cy="3954032"/>
            </a:xfrm>
            <a:prstGeom prst="rect">
              <a:avLst/>
            </a:prstGeom>
          </p:spPr>
          <p:txBody>
            <a:bodyPr lIns="0" tIns="0" rIns="0" bIns="0" rtlCol="0" anchor="t">
              <a:spAutoFit/>
            </a:bodyPr>
            <a:lstStyle/>
            <a:p>
              <a:pPr algn="ctr">
                <a:lnSpc>
                  <a:spcPts val="16862"/>
                </a:lnSpc>
                <a:spcBef>
                  <a:spcPct val="0"/>
                </a:spcBef>
              </a:pPr>
              <a:r>
                <a:rPr lang="en-US" sz="12044" b="1" u="sng" dirty="0">
                  <a:solidFill>
                    <a:srgbClr val="000000"/>
                  </a:solidFill>
                  <a:latin typeface="Canva Sans Bold"/>
                  <a:ea typeface="Canva Sans Bold"/>
                  <a:cs typeface="Canva Sans Bold"/>
                  <a:sym typeface="Canva Sans Bold"/>
                  <a:hlinkClick r:id="rId7" action="ppaction://hlinksldjump"/>
                </a:rPr>
                <a:t>1</a:t>
              </a:r>
            </a:p>
          </p:txBody>
        </p:sp>
      </p:grpSp>
      <p:grpSp>
        <p:nvGrpSpPr>
          <p:cNvPr id="12" name="Group 12"/>
          <p:cNvGrpSpPr/>
          <p:nvPr/>
        </p:nvGrpSpPr>
        <p:grpSpPr>
          <a:xfrm>
            <a:off x="6374938" y="1149592"/>
            <a:ext cx="3542340" cy="4726709"/>
            <a:chOff x="0" y="0"/>
            <a:chExt cx="7084680" cy="9453418"/>
          </a:xfrm>
        </p:grpSpPr>
        <p:sp>
          <p:nvSpPr>
            <p:cNvPr id="13" name="Freeform 13"/>
            <p:cNvSpPr/>
            <p:nvPr/>
          </p:nvSpPr>
          <p:spPr>
            <a:xfrm>
              <a:off x="0" y="0"/>
              <a:ext cx="7084680" cy="9453418"/>
            </a:xfrm>
            <a:custGeom>
              <a:avLst/>
              <a:gdLst/>
              <a:ahLst/>
              <a:cxnLst/>
              <a:rect l="l" t="t" r="r" b="b"/>
              <a:pathLst>
                <a:path w="7084680" h="9453418">
                  <a:moveTo>
                    <a:pt x="0" y="0"/>
                  </a:moveTo>
                  <a:lnTo>
                    <a:pt x="7084680" y="0"/>
                  </a:lnTo>
                  <a:lnTo>
                    <a:pt x="7084680" y="9453418"/>
                  </a:lnTo>
                  <a:lnTo>
                    <a:pt x="0" y="9453418"/>
                  </a:lnTo>
                  <a:lnTo>
                    <a:pt x="0" y="0"/>
                  </a:lnTo>
                  <a:close/>
                </a:path>
              </a:pathLst>
            </a:custGeom>
            <a:blipFill>
              <a:blip r:embed="rId8"/>
              <a:stretch>
                <a:fillRect/>
              </a:stretch>
            </a:blipFill>
          </p:spPr>
          <p:txBody>
            <a:bodyPr/>
            <a:lstStyle/>
            <a:p>
              <a:endParaRPr lang="en-US" sz="1200"/>
            </a:p>
          </p:txBody>
        </p:sp>
        <p:sp>
          <p:nvSpPr>
            <p:cNvPr id="14" name="TextBox 14"/>
            <p:cNvSpPr txBox="1"/>
            <p:nvPr/>
          </p:nvSpPr>
          <p:spPr>
            <a:xfrm>
              <a:off x="2681820" y="4187066"/>
              <a:ext cx="1704316" cy="3954032"/>
            </a:xfrm>
            <a:prstGeom prst="rect">
              <a:avLst/>
            </a:prstGeom>
          </p:spPr>
          <p:txBody>
            <a:bodyPr lIns="0" tIns="0" rIns="0" bIns="0" rtlCol="0" anchor="t">
              <a:spAutoFit/>
            </a:bodyPr>
            <a:lstStyle/>
            <a:p>
              <a:pPr algn="ctr">
                <a:lnSpc>
                  <a:spcPts val="16862"/>
                </a:lnSpc>
                <a:spcBef>
                  <a:spcPct val="0"/>
                </a:spcBef>
              </a:pPr>
              <a:r>
                <a:rPr lang="en-US" sz="12044" b="1" u="sng" dirty="0">
                  <a:solidFill>
                    <a:srgbClr val="000000"/>
                  </a:solidFill>
                  <a:latin typeface="Canva Sans Bold"/>
                  <a:ea typeface="Canva Sans Bold"/>
                  <a:cs typeface="Canva Sans Bold"/>
                  <a:sym typeface="Canva Sans Bold"/>
                  <a:hlinkClick r:id="rId9" action="ppaction://hlinksldjump"/>
                </a:rPr>
                <a:t>2</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8" name="Freeform 8"/>
          <p:cNvSpPr/>
          <p:nvPr/>
        </p:nvSpPr>
        <p:spPr>
          <a:xfrm>
            <a:off x="60452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a:hlinkClick r:id="rId6" action="ppaction://hlinksldjump"/>
          </p:cNvPr>
          <p:cNvSpPr/>
          <p:nvPr/>
        </p:nvSpPr>
        <p:spPr>
          <a:xfrm>
            <a:off x="2420505" y="2667495"/>
            <a:ext cx="3211159" cy="2942183"/>
          </a:xfrm>
          <a:custGeom>
            <a:avLst/>
            <a:gdLst/>
            <a:ahLst/>
            <a:cxnLst/>
            <a:rect l="l" t="t" r="r" b="b"/>
            <a:pathLst>
              <a:path w="4816738" h="4413274">
                <a:moveTo>
                  <a:pt x="0" y="0"/>
                </a:moveTo>
                <a:lnTo>
                  <a:pt x="4816738" y="0"/>
                </a:lnTo>
                <a:lnTo>
                  <a:pt x="4816738" y="4413274"/>
                </a:lnTo>
                <a:lnTo>
                  <a:pt x="0" y="4413274"/>
                </a:lnTo>
                <a:lnTo>
                  <a:pt x="0" y="0"/>
                </a:lnTo>
                <a:close/>
              </a:path>
            </a:pathLst>
          </a:custGeom>
          <a:blipFill>
            <a:blip r:embed="rId7"/>
            <a:stretch>
              <a:fillRect/>
            </a:stretch>
          </a:blipFill>
        </p:spPr>
        <p:txBody>
          <a:bodyPr/>
          <a:lstStyle/>
          <a:p>
            <a:endParaRPr lang="en-US" sz="1200"/>
          </a:p>
        </p:txBody>
      </p:sp>
      <p:grpSp>
        <p:nvGrpSpPr>
          <p:cNvPr id="10" name="Group 10"/>
          <p:cNvGrpSpPr/>
          <p:nvPr/>
        </p:nvGrpSpPr>
        <p:grpSpPr>
          <a:xfrm>
            <a:off x="6374938" y="1149592"/>
            <a:ext cx="3542340" cy="4726709"/>
            <a:chOff x="0" y="0"/>
            <a:chExt cx="7084680" cy="9453418"/>
          </a:xfrm>
        </p:grpSpPr>
        <p:sp>
          <p:nvSpPr>
            <p:cNvPr id="11" name="Freeform 11"/>
            <p:cNvSpPr/>
            <p:nvPr/>
          </p:nvSpPr>
          <p:spPr>
            <a:xfrm>
              <a:off x="0" y="0"/>
              <a:ext cx="7084680" cy="9453418"/>
            </a:xfrm>
            <a:custGeom>
              <a:avLst/>
              <a:gdLst/>
              <a:ahLst/>
              <a:cxnLst/>
              <a:rect l="l" t="t" r="r" b="b"/>
              <a:pathLst>
                <a:path w="7084680" h="9453418">
                  <a:moveTo>
                    <a:pt x="0" y="0"/>
                  </a:moveTo>
                  <a:lnTo>
                    <a:pt x="7084680" y="0"/>
                  </a:lnTo>
                  <a:lnTo>
                    <a:pt x="7084680" y="9453418"/>
                  </a:lnTo>
                  <a:lnTo>
                    <a:pt x="0" y="9453418"/>
                  </a:lnTo>
                  <a:lnTo>
                    <a:pt x="0" y="0"/>
                  </a:lnTo>
                  <a:close/>
                </a:path>
              </a:pathLst>
            </a:custGeom>
            <a:blipFill>
              <a:blip r:embed="rId8"/>
              <a:stretch>
                <a:fillRect/>
              </a:stretch>
            </a:blipFill>
          </p:spPr>
          <p:txBody>
            <a:bodyPr/>
            <a:lstStyle/>
            <a:p>
              <a:endParaRPr lang="en-US" sz="1200"/>
            </a:p>
          </p:txBody>
        </p:sp>
        <p:sp>
          <p:nvSpPr>
            <p:cNvPr id="12" name="TextBox 12"/>
            <p:cNvSpPr txBox="1"/>
            <p:nvPr/>
          </p:nvSpPr>
          <p:spPr>
            <a:xfrm>
              <a:off x="2681860" y="4187066"/>
              <a:ext cx="1704240" cy="3954032"/>
            </a:xfrm>
            <a:prstGeom prst="rect">
              <a:avLst/>
            </a:prstGeom>
          </p:spPr>
          <p:txBody>
            <a:bodyPr lIns="0" tIns="0" rIns="0" bIns="0" rtlCol="0" anchor="t">
              <a:spAutoFit/>
            </a:bodyPr>
            <a:lstStyle/>
            <a:p>
              <a:pPr algn="ctr">
                <a:lnSpc>
                  <a:spcPts val="16862"/>
                </a:lnSpc>
                <a:spcBef>
                  <a:spcPct val="0"/>
                </a:spcBef>
              </a:pPr>
              <a:r>
                <a:rPr lang="en-US" sz="12044" b="1" dirty="0">
                  <a:solidFill>
                    <a:srgbClr val="000000"/>
                  </a:solidFill>
                  <a:latin typeface="Canva Sans Bold"/>
                  <a:ea typeface="Canva Sans Bold"/>
                  <a:cs typeface="Canva Sans Bold"/>
                  <a:sym typeface="Canva Sans Bold"/>
                </a:rPr>
                <a:t>2</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8" name="Freeform 8"/>
          <p:cNvSpPr/>
          <p:nvPr/>
        </p:nvSpPr>
        <p:spPr>
          <a:xfrm>
            <a:off x="60452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a:hlinkClick r:id="rId6" action="ppaction://hlinksldjump"/>
          </p:cNvPr>
          <p:cNvSpPr/>
          <p:nvPr/>
        </p:nvSpPr>
        <p:spPr>
          <a:xfrm>
            <a:off x="3824402" y="1347677"/>
            <a:ext cx="4543197" cy="4162646"/>
          </a:xfrm>
          <a:custGeom>
            <a:avLst/>
            <a:gdLst/>
            <a:ahLst/>
            <a:cxnLst/>
            <a:rect l="l" t="t" r="r" b="b"/>
            <a:pathLst>
              <a:path w="6814796" h="6243969">
                <a:moveTo>
                  <a:pt x="0" y="0"/>
                </a:moveTo>
                <a:lnTo>
                  <a:pt x="6814796" y="0"/>
                </a:lnTo>
                <a:lnTo>
                  <a:pt x="6814796" y="6243970"/>
                </a:lnTo>
                <a:lnTo>
                  <a:pt x="0" y="6243970"/>
                </a:lnTo>
                <a:lnTo>
                  <a:pt x="0" y="0"/>
                </a:lnTo>
                <a:close/>
              </a:path>
            </a:pathLst>
          </a:custGeom>
          <a:blipFill>
            <a:blip r:embed="rId7"/>
            <a:stretch>
              <a:fillRect/>
            </a:stretch>
          </a:blipFill>
        </p:spPr>
        <p:txBody>
          <a:bodyPr/>
          <a:lstStyle/>
          <a:p>
            <a:endParaRPr lang="en-US" sz="120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8" name="Freeform 8"/>
          <p:cNvSpPr/>
          <p:nvPr/>
        </p:nvSpPr>
        <p:spPr>
          <a:xfrm>
            <a:off x="60452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p:cNvSpPr/>
          <p:nvPr/>
        </p:nvSpPr>
        <p:spPr>
          <a:xfrm>
            <a:off x="2420505" y="2667495"/>
            <a:ext cx="3211159" cy="2942183"/>
          </a:xfrm>
          <a:custGeom>
            <a:avLst/>
            <a:gdLst/>
            <a:ahLst/>
            <a:cxnLst/>
            <a:rect l="l" t="t" r="r" b="b"/>
            <a:pathLst>
              <a:path w="4816738" h="4413274">
                <a:moveTo>
                  <a:pt x="0" y="0"/>
                </a:moveTo>
                <a:lnTo>
                  <a:pt x="4816738" y="0"/>
                </a:lnTo>
                <a:lnTo>
                  <a:pt x="4816738" y="4413274"/>
                </a:lnTo>
                <a:lnTo>
                  <a:pt x="0" y="4413274"/>
                </a:lnTo>
                <a:lnTo>
                  <a:pt x="0" y="0"/>
                </a:lnTo>
                <a:close/>
              </a:path>
            </a:pathLst>
          </a:custGeom>
          <a:blipFill>
            <a:blip r:embed="rId6"/>
            <a:stretch>
              <a:fillRect/>
            </a:stretch>
          </a:blipFill>
        </p:spPr>
        <p:txBody>
          <a:bodyPr/>
          <a:lstStyle/>
          <a:p>
            <a:endParaRPr lang="en-US" sz="1200"/>
          </a:p>
        </p:txBody>
      </p:sp>
      <p:sp>
        <p:nvSpPr>
          <p:cNvPr id="10" name="Freeform 10">
            <a:hlinkClick r:id="rId7" action="ppaction://hlinksldjump"/>
          </p:cNvPr>
          <p:cNvSpPr/>
          <p:nvPr/>
        </p:nvSpPr>
        <p:spPr>
          <a:xfrm>
            <a:off x="6392991" y="2667495"/>
            <a:ext cx="3314611" cy="2942183"/>
          </a:xfrm>
          <a:custGeom>
            <a:avLst/>
            <a:gdLst/>
            <a:ahLst/>
            <a:cxnLst/>
            <a:rect l="l" t="t" r="r" b="b"/>
            <a:pathLst>
              <a:path w="4971916" h="4413274">
                <a:moveTo>
                  <a:pt x="0" y="0"/>
                </a:moveTo>
                <a:lnTo>
                  <a:pt x="4971916" y="0"/>
                </a:lnTo>
                <a:lnTo>
                  <a:pt x="4971916" y="4413274"/>
                </a:lnTo>
                <a:lnTo>
                  <a:pt x="0" y="4413274"/>
                </a:lnTo>
                <a:lnTo>
                  <a:pt x="0" y="0"/>
                </a:lnTo>
                <a:close/>
              </a:path>
            </a:pathLst>
          </a:custGeom>
          <a:blipFill>
            <a:blip r:embed="rId8"/>
            <a:stretch>
              <a:fillRect/>
            </a:stretch>
          </a:blipFill>
        </p:spPr>
        <p:txBody>
          <a:bodyPr/>
          <a:lstStyle/>
          <a:p>
            <a:endParaRPr lang="en-US" sz="1200"/>
          </a:p>
        </p:txBody>
      </p:sp>
      <p:grpSp>
        <p:nvGrpSpPr>
          <p:cNvPr id="11" name="Group 11"/>
          <p:cNvGrpSpPr/>
          <p:nvPr/>
        </p:nvGrpSpPr>
        <p:grpSpPr>
          <a:xfrm>
            <a:off x="2274723" y="1149592"/>
            <a:ext cx="3540203" cy="4741751"/>
            <a:chOff x="0" y="0"/>
            <a:chExt cx="7080406" cy="9483503"/>
          </a:xfrm>
        </p:grpSpPr>
        <p:sp>
          <p:nvSpPr>
            <p:cNvPr id="12" name="Freeform 12"/>
            <p:cNvSpPr/>
            <p:nvPr/>
          </p:nvSpPr>
          <p:spPr>
            <a:xfrm>
              <a:off x="0" y="0"/>
              <a:ext cx="7080406" cy="9483503"/>
            </a:xfrm>
            <a:custGeom>
              <a:avLst/>
              <a:gdLst/>
              <a:ahLst/>
              <a:cxnLst/>
              <a:rect l="l" t="t" r="r" b="b"/>
              <a:pathLst>
                <a:path w="7080406" h="9483503">
                  <a:moveTo>
                    <a:pt x="0" y="0"/>
                  </a:moveTo>
                  <a:lnTo>
                    <a:pt x="7080406" y="0"/>
                  </a:lnTo>
                  <a:lnTo>
                    <a:pt x="7080406" y="9483503"/>
                  </a:lnTo>
                  <a:lnTo>
                    <a:pt x="0" y="9483503"/>
                  </a:lnTo>
                  <a:lnTo>
                    <a:pt x="0" y="0"/>
                  </a:lnTo>
                  <a:close/>
                </a:path>
              </a:pathLst>
            </a:custGeom>
            <a:blipFill>
              <a:blip r:embed="rId9"/>
              <a:stretch>
                <a:fillRect l="-151" r="-151"/>
              </a:stretch>
            </a:blipFill>
          </p:spPr>
          <p:txBody>
            <a:bodyPr/>
            <a:lstStyle/>
            <a:p>
              <a:endParaRPr lang="en-US" sz="1200"/>
            </a:p>
          </p:txBody>
        </p:sp>
        <p:sp>
          <p:nvSpPr>
            <p:cNvPr id="13" name="TextBox 13"/>
            <p:cNvSpPr txBox="1"/>
            <p:nvPr/>
          </p:nvSpPr>
          <p:spPr>
            <a:xfrm>
              <a:off x="2793464" y="4241316"/>
              <a:ext cx="1611806" cy="3954032"/>
            </a:xfrm>
            <a:prstGeom prst="rect">
              <a:avLst/>
            </a:prstGeom>
          </p:spPr>
          <p:txBody>
            <a:bodyPr lIns="0" tIns="0" rIns="0" bIns="0" rtlCol="0" anchor="t">
              <a:spAutoFit/>
            </a:bodyPr>
            <a:lstStyle/>
            <a:p>
              <a:pPr algn="ctr">
                <a:lnSpc>
                  <a:spcPts val="16862"/>
                </a:lnSpc>
                <a:spcBef>
                  <a:spcPct val="0"/>
                </a:spcBef>
              </a:pPr>
              <a:r>
                <a:rPr lang="en-US" sz="12044" b="1">
                  <a:solidFill>
                    <a:srgbClr val="000000"/>
                  </a:solidFill>
                  <a:latin typeface="Canva Sans Bold"/>
                  <a:ea typeface="Canva Sans Bold"/>
                  <a:cs typeface="Canva Sans Bold"/>
                  <a:sym typeface="Canva Sans Bold"/>
                </a:rPr>
                <a:t>1</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txBody>
            <a:bodyPr/>
            <a:lstStyle/>
            <a:p>
              <a:endParaRPr lang="en-US" sz="1200"/>
            </a:p>
          </p:txBody>
        </p:sp>
        <p:sp>
          <p:nvSpPr>
            <p:cNvPr id="4" name="TextBox 4"/>
            <p:cNvSpPr txBox="1"/>
            <p:nvPr/>
          </p:nvSpPr>
          <p:spPr>
            <a:xfrm>
              <a:off x="0" y="-38100"/>
              <a:ext cx="4816593" cy="435641"/>
            </a:xfrm>
            <a:prstGeom prst="rect">
              <a:avLst/>
            </a:prstGeom>
          </p:spPr>
          <p:txBody>
            <a:bodyPr lIns="33867" tIns="33867" rIns="33867" bIns="33867" rtlCol="0" anchor="ctr"/>
            <a:lstStyle/>
            <a:p>
              <a:pPr algn="ctr">
                <a:lnSpc>
                  <a:spcPts val="1773"/>
                </a:lnSpc>
              </a:pPr>
              <a:endParaRPr sz="1200"/>
            </a:p>
            <a:p>
              <a:pPr algn="ctr">
                <a:lnSpc>
                  <a:spcPts val="1773"/>
                </a:lnSpc>
                <a:spcBef>
                  <a:spcPct val="0"/>
                </a:spcBef>
              </a:pPr>
              <a:endParaRPr sz="1200"/>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8" name="Freeform 8"/>
          <p:cNvSpPr/>
          <p:nvPr/>
        </p:nvSpPr>
        <p:spPr>
          <a:xfrm>
            <a:off x="60452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sz="1200"/>
          </a:p>
        </p:txBody>
      </p:sp>
      <p:sp>
        <p:nvSpPr>
          <p:cNvPr id="9" name="Freeform 9">
            <a:hlinkClick r:id="rId6" action="ppaction://hlinksldjump"/>
          </p:cNvPr>
          <p:cNvSpPr/>
          <p:nvPr/>
        </p:nvSpPr>
        <p:spPr>
          <a:xfrm>
            <a:off x="3621345" y="1316710"/>
            <a:ext cx="4949310" cy="4393208"/>
          </a:xfrm>
          <a:custGeom>
            <a:avLst/>
            <a:gdLst/>
            <a:ahLst/>
            <a:cxnLst/>
            <a:rect l="l" t="t" r="r" b="b"/>
            <a:pathLst>
              <a:path w="7423965" h="6589812">
                <a:moveTo>
                  <a:pt x="0" y="0"/>
                </a:moveTo>
                <a:lnTo>
                  <a:pt x="7423966" y="0"/>
                </a:lnTo>
                <a:lnTo>
                  <a:pt x="7423966" y="6589812"/>
                </a:lnTo>
                <a:lnTo>
                  <a:pt x="0" y="6589812"/>
                </a:lnTo>
                <a:lnTo>
                  <a:pt x="0" y="0"/>
                </a:lnTo>
                <a:close/>
              </a:path>
            </a:pathLst>
          </a:custGeom>
          <a:blipFill>
            <a:blip r:embed="rId7"/>
            <a:stretch>
              <a:fillRect/>
            </a:stretch>
          </a:blipFill>
        </p:spPr>
        <p:txBody>
          <a:bodyPr/>
          <a:lstStyle/>
          <a:p>
            <a:endParaRPr lang="en-US" sz="120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6|0.7"/>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TIMING" val="|2.9|4.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1201</Words>
  <Application>Microsoft Office PowerPoint</Application>
  <PresentationFormat>Widescreen</PresentationFormat>
  <Paragraphs>128</Paragraphs>
  <Slides>38</Slides>
  <Notes>1</Notes>
  <HiddenSlides>0</HiddenSlides>
  <MMClips>12</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38</vt:i4>
      </vt:variant>
    </vt:vector>
  </HeadingPairs>
  <TitlesOfParts>
    <vt:vector size="64" baseType="lpstr">
      <vt:lpstr>微软雅黑</vt:lpstr>
      <vt:lpstr>宋体</vt:lpstr>
      <vt:lpstr>#9Slide02 Noi dung dai</vt:lpstr>
      <vt:lpstr>#9Slide02 Tieu de dai</vt:lpstr>
      <vt:lpstr>Aptos</vt:lpstr>
      <vt:lpstr>Aptos Display</vt:lpstr>
      <vt:lpstr>Arial</vt:lpstr>
      <vt:lpstr>Arial-Rounded</vt:lpstr>
      <vt:lpstr>Calibri</vt:lpstr>
      <vt:lpstr>Canva Sans Bold</vt:lpstr>
      <vt:lpstr>Coiny</vt:lpstr>
      <vt:lpstr>等线</vt:lpstr>
      <vt:lpstr>等线 Light</vt:lpstr>
      <vt:lpstr>inpin heiti</vt:lpstr>
      <vt:lpstr>Lucky Bones</vt:lpstr>
      <vt:lpstr>Times New Roman</vt:lpstr>
      <vt:lpstr>TT Chocolates</vt:lpstr>
      <vt:lpstr>UTM Banque</vt:lpstr>
      <vt:lpstr>UTM Duepuntozero</vt:lpstr>
      <vt:lpstr>Wingdings</vt:lpstr>
      <vt:lpstr>站酷快乐体2016修订版</vt:lpstr>
      <vt:lpstr>Office 主题​​</vt:lpstr>
      <vt:lpstr>Custom Design</vt:lpstr>
      <vt:lpstr>3_Office Theme</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37</cp:revision>
  <dcterms:created xsi:type="dcterms:W3CDTF">2021-07-27T04:40:58Z</dcterms:created>
  <dcterms:modified xsi:type="dcterms:W3CDTF">2025-09-30T14:38:54Z</dcterms:modified>
</cp:coreProperties>
</file>