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3"/>
    <p:sldId id="256" r:id="rId4"/>
    <p:sldId id="313" r:id="rId5"/>
    <p:sldId id="262" r:id="rId6"/>
    <p:sldId id="286" r:id="rId7"/>
    <p:sldId id="287" r:id="rId8"/>
    <p:sldId id="258" r:id="rId9"/>
    <p:sldId id="264" r:id="rId10"/>
    <p:sldId id="268" r:id="rId11"/>
    <p:sldId id="31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843"/>
    <a:srgbClr val="D34CD6"/>
    <a:srgbClr val="ACD868"/>
    <a:srgbClr val="59C030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995;p1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999;p1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002;p1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005;p1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008;p14"/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011;p14"/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100455" y="802640"/>
            <a:ext cx="999045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3200">
                <a:ln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KÍNH CHÀO QUÝ THẦY CÔ VỀ THĂM DỰ GIỜ LỚP</a:t>
            </a:r>
            <a:r>
              <a:rPr lang="vi-VN" altLang="en-US" sz="3200">
                <a:ln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 </a:t>
            </a:r>
            <a:endParaRPr lang="vi-VN" altLang="en-US" sz="3200">
              <a:ln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81705" y="2569210"/>
            <a:ext cx="4983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vi-VN" alt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WELCOME MY CLASS</a:t>
            </a:r>
            <a:endParaRPr lang="vi-VN" altLang="en-US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en-US" sz="3600"/>
          </a:p>
        </p:txBody>
      </p:sp>
      <p:sp>
        <p:nvSpPr>
          <p:cNvPr id="6" name="Text Box 5"/>
          <p:cNvSpPr txBox="1"/>
          <p:nvPr/>
        </p:nvSpPr>
        <p:spPr>
          <a:xfrm>
            <a:off x="4977765" y="4658360"/>
            <a:ext cx="32956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2000" i="1">
                <a:latin typeface="Arial Italic" panose="020B0604020202020204" charset="0"/>
                <a:cs typeface="Arial Italic" panose="020B0604020202020204" charset="0"/>
              </a:rPr>
              <a:t>Giáo Viên: Đào Anh Thư</a:t>
            </a:r>
            <a:endParaRPr lang="vi-VN" altLang="en-US" sz="2000" i="1">
              <a:latin typeface="Arial Italic" panose="020B0604020202020204" charset="0"/>
              <a:cs typeface="Arial Italic" panose="020B0604020202020204" charset="0"/>
            </a:endParaRPr>
          </a:p>
          <a:p>
            <a:r>
              <a:rPr lang="vi-VN" altLang="en-US" sz="2000" i="1">
                <a:latin typeface="Arial Italic" panose="020B0604020202020204" charset="0"/>
                <a:cs typeface="Arial Italic" panose="020B0604020202020204" charset="0"/>
              </a:rPr>
              <a:t>Trường Tiểu học Hưng Đạo</a:t>
            </a:r>
            <a:endParaRPr lang="vi-VN" altLang="en-US" sz="2000" i="1">
              <a:latin typeface="Arial Italic" panose="020B0604020202020204" charset="0"/>
              <a:cs typeface="Arial Italic" panose="020B0604020202020204" charset="0"/>
            </a:endParaRPr>
          </a:p>
          <a:p>
            <a:endParaRPr lang="vi-VN" altLang="en-US" sz="2000" i="1">
              <a:latin typeface="Arial Italic" panose="020B0604020202020204" charset="0"/>
              <a:cs typeface="Arial Italic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69365" y="630555"/>
            <a:ext cx="89185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CẢM ƠN QUÝ THẦY CÔ ĐÃ LẮNG NGHE</a:t>
            </a:r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  </a:t>
            </a:r>
            <a:endParaRPr lang="vi-V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28720" y="3136900"/>
            <a:ext cx="551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 </a:t>
            </a:r>
            <a:endParaRPr lang="vi-VN" altLang="en-US"/>
          </a:p>
        </p:txBody>
      </p:sp>
      <p:sp>
        <p:nvSpPr>
          <p:cNvPr id="4" name="Rounded Rectangle 3"/>
          <p:cNvSpPr/>
          <p:nvPr/>
        </p:nvSpPr>
        <p:spPr>
          <a:xfrm>
            <a:off x="3377565" y="2853055"/>
            <a:ext cx="5436870" cy="1409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3600">
                <a:solidFill>
                  <a:srgbClr val="F6B843"/>
                </a:solidFill>
                <a:sym typeface="+mn-ea"/>
              </a:rPr>
              <a:t>LỚP 2A1 THÂN YÊU</a:t>
            </a:r>
            <a:endParaRPr lang="vi-VN" altLang="en-US" sz="3600">
              <a:solidFill>
                <a:srgbClr val="F6B843"/>
              </a:solidFill>
              <a:sym typeface="+mn-ea"/>
            </a:endParaRPr>
          </a:p>
        </p:txBody>
      </p:sp>
      <p:sp>
        <p:nvSpPr>
          <p:cNvPr id="5" name="Heart 4"/>
          <p:cNvSpPr/>
          <p:nvPr/>
        </p:nvSpPr>
        <p:spPr>
          <a:xfrm>
            <a:off x="8275955" y="2000885"/>
            <a:ext cx="815340" cy="543560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5451" y="137131"/>
            <a:ext cx="2254886" cy="980661"/>
            <a:chOff x="1459863" y="0"/>
            <a:chExt cx="2254886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59863" y="207010"/>
              <a:ext cx="21901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08830" y="17785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4089" y="182964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329305" y="2846705"/>
            <a:ext cx="517588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6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KHÁM PHÁ</a:t>
            </a:r>
            <a:r>
              <a:rPr lang="vi-VN" altLang="en-US" sz="5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 </a:t>
            </a:r>
            <a:endParaRPr lang="vi-VN" altLang="en-US" sz="5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3" name="Heart 2"/>
          <p:cNvSpPr/>
          <p:nvPr/>
        </p:nvSpPr>
        <p:spPr>
          <a:xfrm>
            <a:off x="7979410" y="2680335"/>
            <a:ext cx="1186180" cy="6921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850390" y="901065"/>
            <a:ext cx="234950" cy="271780"/>
          </a:xfrm>
          <a:prstGeom prst="st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7399020" y="925830"/>
            <a:ext cx="283845" cy="382905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4000"/>
                      </a14:imgEffect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  +  5  =  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/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10</a:t>
            </a:r>
            <a:endParaRPr lang="en-US" sz="36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/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angle 48"/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11</a:t>
            </a:r>
            <a:endParaRPr lang="en-US" sz="36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iangle 66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12</a:t>
            </a:r>
            <a:endParaRPr lang="en-US" sz="3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le 70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13</a:t>
            </a:r>
            <a:endParaRPr lang="en-US" sz="3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/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-1" fmla="*/ 152604 w 663315"/>
                <a:gd name="connsiteY0-2" fmla="*/ 76466 h 966367"/>
                <a:gd name="connsiteX1-3" fmla="*/ 498997 w 663315"/>
                <a:gd name="connsiteY1-4" fmla="*/ 66013 h 966367"/>
                <a:gd name="connsiteX2-5" fmla="*/ 650643 w 663315"/>
                <a:gd name="connsiteY2-6" fmla="*/ 350895 h 966367"/>
                <a:gd name="connsiteX0-7" fmla="*/ 0 w 498039"/>
                <a:gd name="connsiteY0-8" fmla="*/ 76466 h 483184"/>
                <a:gd name="connsiteX1-9" fmla="*/ 346393 w 498039"/>
                <a:gd name="connsiteY1-10" fmla="*/ 66013 h 483184"/>
                <a:gd name="connsiteX2-11" fmla="*/ 498039 w 498039"/>
                <a:gd name="connsiteY2-12" fmla="*/ 350895 h 483184"/>
                <a:gd name="connsiteX3-13" fmla="*/ 179054 w 498039"/>
                <a:gd name="connsiteY3-14" fmla="*/ 483184 h 483184"/>
                <a:gd name="connsiteX4-15" fmla="*/ 0 w 498039"/>
                <a:gd name="connsiteY4-16" fmla="*/ 76466 h 483184"/>
                <a:gd name="connsiteX0-17" fmla="*/ 0 w 498039"/>
                <a:gd name="connsiteY0-18" fmla="*/ 76466 h 483184"/>
                <a:gd name="connsiteX1-19" fmla="*/ 346393 w 498039"/>
                <a:gd name="connsiteY1-20" fmla="*/ 66013 h 483184"/>
                <a:gd name="connsiteX2-21" fmla="*/ 498039 w 498039"/>
                <a:gd name="connsiteY2-22" fmla="*/ 350895 h 483184"/>
                <a:gd name="connsiteX0-23" fmla="*/ 0 w 498039"/>
                <a:gd name="connsiteY0-24" fmla="*/ 76466 h 483184"/>
                <a:gd name="connsiteX1-25" fmla="*/ 346393 w 498039"/>
                <a:gd name="connsiteY1-26" fmla="*/ 66013 h 483184"/>
                <a:gd name="connsiteX2-27" fmla="*/ 498039 w 498039"/>
                <a:gd name="connsiteY2-28" fmla="*/ 350895 h 483184"/>
                <a:gd name="connsiteX3-29" fmla="*/ 179054 w 498039"/>
                <a:gd name="connsiteY3-30" fmla="*/ 483184 h 483184"/>
                <a:gd name="connsiteX4-31" fmla="*/ 0 w 498039"/>
                <a:gd name="connsiteY4-32" fmla="*/ 76466 h 483184"/>
                <a:gd name="connsiteX0-33" fmla="*/ 0 w 498039"/>
                <a:gd name="connsiteY0-34" fmla="*/ 76466 h 483184"/>
                <a:gd name="connsiteX1-35" fmla="*/ 346393 w 498039"/>
                <a:gd name="connsiteY1-36" fmla="*/ 66013 h 483184"/>
                <a:gd name="connsiteX2-37" fmla="*/ 498039 w 498039"/>
                <a:gd name="connsiteY2-38" fmla="*/ 350895 h 483184"/>
                <a:gd name="connsiteX0-39" fmla="*/ 0 w 498039"/>
                <a:gd name="connsiteY0-40" fmla="*/ 76466 h 483184"/>
                <a:gd name="connsiteX1-41" fmla="*/ 346393 w 498039"/>
                <a:gd name="connsiteY1-42" fmla="*/ 66013 h 483184"/>
                <a:gd name="connsiteX2-43" fmla="*/ 498039 w 498039"/>
                <a:gd name="connsiteY2-44" fmla="*/ 350895 h 483184"/>
                <a:gd name="connsiteX3-45" fmla="*/ 179054 w 498039"/>
                <a:gd name="connsiteY3-46" fmla="*/ 483184 h 483184"/>
                <a:gd name="connsiteX4-47" fmla="*/ 0 w 498039"/>
                <a:gd name="connsiteY4-48" fmla="*/ 76466 h 483184"/>
                <a:gd name="connsiteX0-49" fmla="*/ 0 w 498039"/>
                <a:gd name="connsiteY0-50" fmla="*/ 76466 h 483184"/>
                <a:gd name="connsiteX1-51" fmla="*/ 346393 w 498039"/>
                <a:gd name="connsiteY1-52" fmla="*/ 66013 h 483184"/>
                <a:gd name="connsiteX2-53" fmla="*/ 498039 w 498039"/>
                <a:gd name="connsiteY2-54" fmla="*/ 350895 h 483184"/>
                <a:gd name="connsiteX0-55" fmla="*/ 0 w 498039"/>
                <a:gd name="connsiteY0-56" fmla="*/ 76466 h 483184"/>
                <a:gd name="connsiteX1-57" fmla="*/ 346393 w 498039"/>
                <a:gd name="connsiteY1-58" fmla="*/ 66013 h 483184"/>
                <a:gd name="connsiteX2-59" fmla="*/ 498039 w 498039"/>
                <a:gd name="connsiteY2-60" fmla="*/ 350895 h 483184"/>
                <a:gd name="connsiteX3-61" fmla="*/ 179054 w 498039"/>
                <a:gd name="connsiteY3-62" fmla="*/ 483184 h 483184"/>
                <a:gd name="connsiteX4-63" fmla="*/ 0 w 498039"/>
                <a:gd name="connsiteY4-64" fmla="*/ 76466 h 483184"/>
                <a:gd name="connsiteX0-65" fmla="*/ 0 w 498039"/>
                <a:gd name="connsiteY0-66" fmla="*/ 76466 h 483184"/>
                <a:gd name="connsiteX1-67" fmla="*/ 346393 w 498039"/>
                <a:gd name="connsiteY1-68" fmla="*/ 66013 h 483184"/>
                <a:gd name="connsiteX2-69" fmla="*/ 498039 w 498039"/>
                <a:gd name="connsiteY2-70" fmla="*/ 350895 h 483184"/>
                <a:gd name="connsiteX0-71" fmla="*/ 0 w 498039"/>
                <a:gd name="connsiteY0-72" fmla="*/ 76466 h 483184"/>
                <a:gd name="connsiteX1-73" fmla="*/ 346393 w 498039"/>
                <a:gd name="connsiteY1-74" fmla="*/ 66013 h 483184"/>
                <a:gd name="connsiteX2-75" fmla="*/ 498039 w 498039"/>
                <a:gd name="connsiteY2-76" fmla="*/ 350895 h 483184"/>
                <a:gd name="connsiteX3-77" fmla="*/ 179054 w 498039"/>
                <a:gd name="connsiteY3-78" fmla="*/ 483184 h 483184"/>
                <a:gd name="connsiteX4-79" fmla="*/ 0 w 498039"/>
                <a:gd name="connsiteY4-80" fmla="*/ 76466 h 483184"/>
                <a:gd name="connsiteX0-81" fmla="*/ 0 w 498039"/>
                <a:gd name="connsiteY0-82" fmla="*/ 76466 h 483184"/>
                <a:gd name="connsiteX1-83" fmla="*/ 346393 w 498039"/>
                <a:gd name="connsiteY1-84" fmla="*/ 66013 h 483184"/>
                <a:gd name="connsiteX2-85" fmla="*/ 498039 w 498039"/>
                <a:gd name="connsiteY2-86" fmla="*/ 350895 h 483184"/>
                <a:gd name="connsiteX0-87" fmla="*/ 0 w 498039"/>
                <a:gd name="connsiteY0-88" fmla="*/ 76466 h 437474"/>
                <a:gd name="connsiteX1-89" fmla="*/ 346393 w 498039"/>
                <a:gd name="connsiteY1-90" fmla="*/ 66013 h 437474"/>
                <a:gd name="connsiteX2-91" fmla="*/ 498039 w 498039"/>
                <a:gd name="connsiteY2-92" fmla="*/ 350895 h 437474"/>
                <a:gd name="connsiteX3-93" fmla="*/ 114084 w 498039"/>
                <a:gd name="connsiteY3-94" fmla="*/ 437474 h 437474"/>
                <a:gd name="connsiteX4-95" fmla="*/ 0 w 498039"/>
                <a:gd name="connsiteY4-96" fmla="*/ 76466 h 437474"/>
                <a:gd name="connsiteX0-97" fmla="*/ 0 w 498039"/>
                <a:gd name="connsiteY0-98" fmla="*/ 76466 h 437474"/>
                <a:gd name="connsiteX1-99" fmla="*/ 346393 w 498039"/>
                <a:gd name="connsiteY1-100" fmla="*/ 66013 h 437474"/>
                <a:gd name="connsiteX2-101" fmla="*/ 498039 w 498039"/>
                <a:gd name="connsiteY2-102" fmla="*/ 350895 h 437474"/>
                <a:gd name="connsiteX0-103" fmla="*/ 0 w 498039"/>
                <a:gd name="connsiteY0-104" fmla="*/ 76466 h 415867"/>
                <a:gd name="connsiteX1-105" fmla="*/ 346393 w 498039"/>
                <a:gd name="connsiteY1-106" fmla="*/ 66013 h 415867"/>
                <a:gd name="connsiteX2-107" fmla="*/ 498039 w 498039"/>
                <a:gd name="connsiteY2-108" fmla="*/ 350895 h 415867"/>
                <a:gd name="connsiteX3-109" fmla="*/ 86461 w 498039"/>
                <a:gd name="connsiteY3-110" fmla="*/ 415867 h 415867"/>
                <a:gd name="connsiteX4-111" fmla="*/ 0 w 498039"/>
                <a:gd name="connsiteY4-112" fmla="*/ 76466 h 415867"/>
                <a:gd name="connsiteX0-113" fmla="*/ 0 w 498039"/>
                <a:gd name="connsiteY0-114" fmla="*/ 76466 h 415867"/>
                <a:gd name="connsiteX1-115" fmla="*/ 346393 w 498039"/>
                <a:gd name="connsiteY1-116" fmla="*/ 66013 h 415867"/>
                <a:gd name="connsiteX2-117" fmla="*/ 498039 w 498039"/>
                <a:gd name="connsiteY2-118" fmla="*/ 350895 h 4158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/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14</a:t>
            </a:r>
            <a:endParaRPr 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Cách 1: Đếm tiếp</a:t>
            </a:r>
            <a:endParaRPr lang="en-US" sz="3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brightnessContrast bright="2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  +  5  =  14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/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/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/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/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/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/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/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Cách 2: Tách số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/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/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/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-1" fmla="*/ 129700 w 2262025"/>
                  <a:gd name="connsiteY0-2" fmla="*/ 786368 h 2242639"/>
                  <a:gd name="connsiteX1-3" fmla="*/ 86568 w 2262025"/>
                  <a:gd name="connsiteY1-4" fmla="*/ 562082 h 2242639"/>
                  <a:gd name="connsiteX2-5" fmla="*/ 276349 w 2262025"/>
                  <a:gd name="connsiteY2-6" fmla="*/ 424059 h 2242639"/>
                  <a:gd name="connsiteX3-7" fmla="*/ 690417 w 2262025"/>
                  <a:gd name="connsiteY3-8" fmla="*/ 424059 h 2242639"/>
                  <a:gd name="connsiteX4-9" fmla="*/ 724923 w 2262025"/>
                  <a:gd name="connsiteY4-10" fmla="*/ 320542 h 2242639"/>
                  <a:gd name="connsiteX5-11" fmla="*/ 768055 w 2262025"/>
                  <a:gd name="connsiteY5-12" fmla="*/ 165267 h 2242639"/>
                  <a:gd name="connsiteX6-13" fmla="*/ 1026848 w 2262025"/>
                  <a:gd name="connsiteY6-14" fmla="*/ 35870 h 2242639"/>
                  <a:gd name="connsiteX7-15" fmla="*/ 1199376 w 2262025"/>
                  <a:gd name="connsiteY7-16" fmla="*/ 35870 h 2242639"/>
                  <a:gd name="connsiteX8-17" fmla="*/ 1406410 w 2262025"/>
                  <a:gd name="connsiteY8-18" fmla="*/ 9991 h 2242639"/>
                  <a:gd name="connsiteX9-19" fmla="*/ 1673829 w 2262025"/>
                  <a:gd name="connsiteY9-20" fmla="*/ 225651 h 2242639"/>
                  <a:gd name="connsiteX10-21" fmla="*/ 1699708 w 2262025"/>
                  <a:gd name="connsiteY10-22" fmla="*/ 458565 h 2242639"/>
                  <a:gd name="connsiteX11-23" fmla="*/ 1880863 w 2262025"/>
                  <a:gd name="connsiteY11-24" fmla="*/ 424059 h 2242639"/>
                  <a:gd name="connsiteX12-25" fmla="*/ 2156908 w 2262025"/>
                  <a:gd name="connsiteY12-26" fmla="*/ 639719 h 2242639"/>
                  <a:gd name="connsiteX13-27" fmla="*/ 2113776 w 2262025"/>
                  <a:gd name="connsiteY13-28" fmla="*/ 786368 h 2242639"/>
                  <a:gd name="connsiteX14-29" fmla="*/ 2225919 w 2262025"/>
                  <a:gd name="connsiteY14-30" fmla="*/ 846753 h 2242639"/>
                  <a:gd name="connsiteX15-31" fmla="*/ 2243172 w 2262025"/>
                  <a:gd name="connsiteY15-32" fmla="*/ 1200436 h 2242639"/>
                  <a:gd name="connsiteX16-33" fmla="*/ 1975753 w 2262025"/>
                  <a:gd name="connsiteY16-34" fmla="*/ 1390217 h 2242639"/>
                  <a:gd name="connsiteX17-35" fmla="*/ 2087897 w 2262025"/>
                  <a:gd name="connsiteY17-36" fmla="*/ 1536867 h 2242639"/>
                  <a:gd name="connsiteX18-37" fmla="*/ 2096523 w 2262025"/>
                  <a:gd name="connsiteY18-38" fmla="*/ 1812912 h 2242639"/>
                  <a:gd name="connsiteX19-39" fmla="*/ 1906742 w 2262025"/>
                  <a:gd name="connsiteY19-40" fmla="*/ 1942308 h 2242639"/>
                  <a:gd name="connsiteX20-41" fmla="*/ 1785972 w 2262025"/>
                  <a:gd name="connsiteY20-42" fmla="*/ 2192474 h 2242639"/>
                  <a:gd name="connsiteX21-43" fmla="*/ 1501300 w 2262025"/>
                  <a:gd name="connsiteY21-44" fmla="*/ 2226980 h 2242639"/>
                  <a:gd name="connsiteX22-45" fmla="*/ 1208002 w 2262025"/>
                  <a:gd name="connsiteY22-46" fmla="*/ 2002693 h 2242639"/>
                  <a:gd name="connsiteX23-47" fmla="*/ 1113112 w 2262025"/>
                  <a:gd name="connsiteY23-48" fmla="*/ 1709395 h 2242639"/>
                  <a:gd name="connsiteX24-49" fmla="*/ 1000968 w 2262025"/>
                  <a:gd name="connsiteY24-50" fmla="*/ 2140716 h 2242639"/>
                  <a:gd name="connsiteX25-51" fmla="*/ 526515 w 2262025"/>
                  <a:gd name="connsiteY25-52" fmla="*/ 2132089 h 2242639"/>
                  <a:gd name="connsiteX26-53" fmla="*/ 466131 w 2262025"/>
                  <a:gd name="connsiteY26-54" fmla="*/ 1959561 h 2242639"/>
                  <a:gd name="connsiteX27-55" fmla="*/ 138327 w 2262025"/>
                  <a:gd name="connsiteY27-56" fmla="*/ 1812912 h 2242639"/>
                  <a:gd name="connsiteX28-57" fmla="*/ 302229 w 2262025"/>
                  <a:gd name="connsiteY28-58" fmla="*/ 1355712 h 2242639"/>
                  <a:gd name="connsiteX29-59" fmla="*/ 155580 w 2262025"/>
                  <a:gd name="connsiteY29-60" fmla="*/ 1321206 h 2242639"/>
                  <a:gd name="connsiteX30-61" fmla="*/ 304 w 2262025"/>
                  <a:gd name="connsiteY30-62" fmla="*/ 1019282 h 2242639"/>
                  <a:gd name="connsiteX31-63" fmla="*/ 129700 w 2262025"/>
                  <a:gd name="connsiteY31-64" fmla="*/ 786368 h 2242639"/>
                  <a:gd name="connsiteX0-65" fmla="*/ 129700 w 2262025"/>
                  <a:gd name="connsiteY0-66" fmla="*/ 786368 h 2236200"/>
                  <a:gd name="connsiteX1-67" fmla="*/ 86568 w 2262025"/>
                  <a:gd name="connsiteY1-68" fmla="*/ 562082 h 2236200"/>
                  <a:gd name="connsiteX2-69" fmla="*/ 276349 w 2262025"/>
                  <a:gd name="connsiteY2-70" fmla="*/ 424059 h 2236200"/>
                  <a:gd name="connsiteX3-71" fmla="*/ 690417 w 2262025"/>
                  <a:gd name="connsiteY3-72" fmla="*/ 424059 h 2236200"/>
                  <a:gd name="connsiteX4-73" fmla="*/ 724923 w 2262025"/>
                  <a:gd name="connsiteY4-74" fmla="*/ 320542 h 2236200"/>
                  <a:gd name="connsiteX5-75" fmla="*/ 768055 w 2262025"/>
                  <a:gd name="connsiteY5-76" fmla="*/ 165267 h 2236200"/>
                  <a:gd name="connsiteX6-77" fmla="*/ 1026848 w 2262025"/>
                  <a:gd name="connsiteY6-78" fmla="*/ 35870 h 2236200"/>
                  <a:gd name="connsiteX7-79" fmla="*/ 1199376 w 2262025"/>
                  <a:gd name="connsiteY7-80" fmla="*/ 35870 h 2236200"/>
                  <a:gd name="connsiteX8-81" fmla="*/ 1406410 w 2262025"/>
                  <a:gd name="connsiteY8-82" fmla="*/ 9991 h 2236200"/>
                  <a:gd name="connsiteX9-83" fmla="*/ 1673829 w 2262025"/>
                  <a:gd name="connsiteY9-84" fmla="*/ 225651 h 2236200"/>
                  <a:gd name="connsiteX10-85" fmla="*/ 1699708 w 2262025"/>
                  <a:gd name="connsiteY10-86" fmla="*/ 458565 h 2236200"/>
                  <a:gd name="connsiteX11-87" fmla="*/ 1880863 w 2262025"/>
                  <a:gd name="connsiteY11-88" fmla="*/ 424059 h 2236200"/>
                  <a:gd name="connsiteX12-89" fmla="*/ 2156908 w 2262025"/>
                  <a:gd name="connsiteY12-90" fmla="*/ 639719 h 2236200"/>
                  <a:gd name="connsiteX13-91" fmla="*/ 2113776 w 2262025"/>
                  <a:gd name="connsiteY13-92" fmla="*/ 786368 h 2236200"/>
                  <a:gd name="connsiteX14-93" fmla="*/ 2225919 w 2262025"/>
                  <a:gd name="connsiteY14-94" fmla="*/ 846753 h 2236200"/>
                  <a:gd name="connsiteX15-95" fmla="*/ 2243172 w 2262025"/>
                  <a:gd name="connsiteY15-96" fmla="*/ 1200436 h 2236200"/>
                  <a:gd name="connsiteX16-97" fmla="*/ 1975753 w 2262025"/>
                  <a:gd name="connsiteY16-98" fmla="*/ 1390217 h 2236200"/>
                  <a:gd name="connsiteX17-99" fmla="*/ 2087897 w 2262025"/>
                  <a:gd name="connsiteY17-100" fmla="*/ 1536867 h 2236200"/>
                  <a:gd name="connsiteX18-101" fmla="*/ 2096523 w 2262025"/>
                  <a:gd name="connsiteY18-102" fmla="*/ 1812912 h 2236200"/>
                  <a:gd name="connsiteX19-103" fmla="*/ 1906742 w 2262025"/>
                  <a:gd name="connsiteY19-104" fmla="*/ 1942308 h 2236200"/>
                  <a:gd name="connsiteX20-105" fmla="*/ 1785972 w 2262025"/>
                  <a:gd name="connsiteY20-106" fmla="*/ 2192474 h 2236200"/>
                  <a:gd name="connsiteX21-107" fmla="*/ 1458168 w 2262025"/>
                  <a:gd name="connsiteY21-108" fmla="*/ 2218354 h 2236200"/>
                  <a:gd name="connsiteX22-109" fmla="*/ 1208002 w 2262025"/>
                  <a:gd name="connsiteY22-110" fmla="*/ 2002693 h 2236200"/>
                  <a:gd name="connsiteX23-111" fmla="*/ 1113112 w 2262025"/>
                  <a:gd name="connsiteY23-112" fmla="*/ 1709395 h 2236200"/>
                  <a:gd name="connsiteX24-113" fmla="*/ 1000968 w 2262025"/>
                  <a:gd name="connsiteY24-114" fmla="*/ 2140716 h 2236200"/>
                  <a:gd name="connsiteX25-115" fmla="*/ 526515 w 2262025"/>
                  <a:gd name="connsiteY25-116" fmla="*/ 2132089 h 2236200"/>
                  <a:gd name="connsiteX26-117" fmla="*/ 466131 w 2262025"/>
                  <a:gd name="connsiteY26-118" fmla="*/ 1959561 h 2236200"/>
                  <a:gd name="connsiteX27-119" fmla="*/ 138327 w 2262025"/>
                  <a:gd name="connsiteY27-120" fmla="*/ 1812912 h 2236200"/>
                  <a:gd name="connsiteX28-121" fmla="*/ 302229 w 2262025"/>
                  <a:gd name="connsiteY28-122" fmla="*/ 1355712 h 2236200"/>
                  <a:gd name="connsiteX29-123" fmla="*/ 155580 w 2262025"/>
                  <a:gd name="connsiteY29-124" fmla="*/ 1321206 h 2236200"/>
                  <a:gd name="connsiteX30-125" fmla="*/ 304 w 2262025"/>
                  <a:gd name="connsiteY30-126" fmla="*/ 1019282 h 2236200"/>
                  <a:gd name="connsiteX31-127" fmla="*/ 129700 w 2262025"/>
                  <a:gd name="connsiteY31-128" fmla="*/ 786368 h 2236200"/>
                  <a:gd name="connsiteX0-129" fmla="*/ 129700 w 2262025"/>
                  <a:gd name="connsiteY0-130" fmla="*/ 786368 h 2233050"/>
                  <a:gd name="connsiteX1-131" fmla="*/ 86568 w 2262025"/>
                  <a:gd name="connsiteY1-132" fmla="*/ 562082 h 2233050"/>
                  <a:gd name="connsiteX2-133" fmla="*/ 276349 w 2262025"/>
                  <a:gd name="connsiteY2-134" fmla="*/ 424059 h 2233050"/>
                  <a:gd name="connsiteX3-135" fmla="*/ 690417 w 2262025"/>
                  <a:gd name="connsiteY3-136" fmla="*/ 424059 h 2233050"/>
                  <a:gd name="connsiteX4-137" fmla="*/ 724923 w 2262025"/>
                  <a:gd name="connsiteY4-138" fmla="*/ 320542 h 2233050"/>
                  <a:gd name="connsiteX5-139" fmla="*/ 768055 w 2262025"/>
                  <a:gd name="connsiteY5-140" fmla="*/ 165267 h 2233050"/>
                  <a:gd name="connsiteX6-141" fmla="*/ 1026848 w 2262025"/>
                  <a:gd name="connsiteY6-142" fmla="*/ 35870 h 2233050"/>
                  <a:gd name="connsiteX7-143" fmla="*/ 1199376 w 2262025"/>
                  <a:gd name="connsiteY7-144" fmla="*/ 35870 h 2233050"/>
                  <a:gd name="connsiteX8-145" fmla="*/ 1406410 w 2262025"/>
                  <a:gd name="connsiteY8-146" fmla="*/ 9991 h 2233050"/>
                  <a:gd name="connsiteX9-147" fmla="*/ 1673829 w 2262025"/>
                  <a:gd name="connsiteY9-148" fmla="*/ 225651 h 2233050"/>
                  <a:gd name="connsiteX10-149" fmla="*/ 1699708 w 2262025"/>
                  <a:gd name="connsiteY10-150" fmla="*/ 458565 h 2233050"/>
                  <a:gd name="connsiteX11-151" fmla="*/ 1880863 w 2262025"/>
                  <a:gd name="connsiteY11-152" fmla="*/ 424059 h 2233050"/>
                  <a:gd name="connsiteX12-153" fmla="*/ 2156908 w 2262025"/>
                  <a:gd name="connsiteY12-154" fmla="*/ 639719 h 2233050"/>
                  <a:gd name="connsiteX13-155" fmla="*/ 2113776 w 2262025"/>
                  <a:gd name="connsiteY13-156" fmla="*/ 786368 h 2233050"/>
                  <a:gd name="connsiteX14-157" fmla="*/ 2225919 w 2262025"/>
                  <a:gd name="connsiteY14-158" fmla="*/ 846753 h 2233050"/>
                  <a:gd name="connsiteX15-159" fmla="*/ 2243172 w 2262025"/>
                  <a:gd name="connsiteY15-160" fmla="*/ 1200436 h 2233050"/>
                  <a:gd name="connsiteX16-161" fmla="*/ 1975753 w 2262025"/>
                  <a:gd name="connsiteY16-162" fmla="*/ 1390217 h 2233050"/>
                  <a:gd name="connsiteX17-163" fmla="*/ 2087897 w 2262025"/>
                  <a:gd name="connsiteY17-164" fmla="*/ 1536867 h 2233050"/>
                  <a:gd name="connsiteX18-165" fmla="*/ 2096523 w 2262025"/>
                  <a:gd name="connsiteY18-166" fmla="*/ 1812912 h 2233050"/>
                  <a:gd name="connsiteX19-167" fmla="*/ 1906742 w 2262025"/>
                  <a:gd name="connsiteY19-168" fmla="*/ 1942308 h 2233050"/>
                  <a:gd name="connsiteX20-169" fmla="*/ 1760092 w 2262025"/>
                  <a:gd name="connsiteY20-170" fmla="*/ 2183847 h 2233050"/>
                  <a:gd name="connsiteX21-171" fmla="*/ 1458168 w 2262025"/>
                  <a:gd name="connsiteY21-172" fmla="*/ 2218354 h 2233050"/>
                  <a:gd name="connsiteX22-173" fmla="*/ 1208002 w 2262025"/>
                  <a:gd name="connsiteY22-174" fmla="*/ 2002693 h 2233050"/>
                  <a:gd name="connsiteX23-175" fmla="*/ 1113112 w 2262025"/>
                  <a:gd name="connsiteY23-176" fmla="*/ 1709395 h 2233050"/>
                  <a:gd name="connsiteX24-177" fmla="*/ 1000968 w 2262025"/>
                  <a:gd name="connsiteY24-178" fmla="*/ 2140716 h 2233050"/>
                  <a:gd name="connsiteX25-179" fmla="*/ 526515 w 2262025"/>
                  <a:gd name="connsiteY25-180" fmla="*/ 2132089 h 2233050"/>
                  <a:gd name="connsiteX26-181" fmla="*/ 466131 w 2262025"/>
                  <a:gd name="connsiteY26-182" fmla="*/ 1959561 h 2233050"/>
                  <a:gd name="connsiteX27-183" fmla="*/ 138327 w 2262025"/>
                  <a:gd name="connsiteY27-184" fmla="*/ 1812912 h 2233050"/>
                  <a:gd name="connsiteX28-185" fmla="*/ 302229 w 2262025"/>
                  <a:gd name="connsiteY28-186" fmla="*/ 1355712 h 2233050"/>
                  <a:gd name="connsiteX29-187" fmla="*/ 155580 w 2262025"/>
                  <a:gd name="connsiteY29-188" fmla="*/ 1321206 h 2233050"/>
                  <a:gd name="connsiteX30-189" fmla="*/ 304 w 2262025"/>
                  <a:gd name="connsiteY30-190" fmla="*/ 1019282 h 2233050"/>
                  <a:gd name="connsiteX31-191" fmla="*/ 129700 w 2262025"/>
                  <a:gd name="connsiteY31-192" fmla="*/ 786368 h 2233050"/>
                  <a:gd name="connsiteX0-193" fmla="*/ 129700 w 2262025"/>
                  <a:gd name="connsiteY0-194" fmla="*/ 786368 h 2238369"/>
                  <a:gd name="connsiteX1-195" fmla="*/ 86568 w 2262025"/>
                  <a:gd name="connsiteY1-196" fmla="*/ 562082 h 2238369"/>
                  <a:gd name="connsiteX2-197" fmla="*/ 276349 w 2262025"/>
                  <a:gd name="connsiteY2-198" fmla="*/ 424059 h 2238369"/>
                  <a:gd name="connsiteX3-199" fmla="*/ 690417 w 2262025"/>
                  <a:gd name="connsiteY3-200" fmla="*/ 424059 h 2238369"/>
                  <a:gd name="connsiteX4-201" fmla="*/ 724923 w 2262025"/>
                  <a:gd name="connsiteY4-202" fmla="*/ 320542 h 2238369"/>
                  <a:gd name="connsiteX5-203" fmla="*/ 768055 w 2262025"/>
                  <a:gd name="connsiteY5-204" fmla="*/ 165267 h 2238369"/>
                  <a:gd name="connsiteX6-205" fmla="*/ 1026848 w 2262025"/>
                  <a:gd name="connsiteY6-206" fmla="*/ 35870 h 2238369"/>
                  <a:gd name="connsiteX7-207" fmla="*/ 1199376 w 2262025"/>
                  <a:gd name="connsiteY7-208" fmla="*/ 35870 h 2238369"/>
                  <a:gd name="connsiteX8-209" fmla="*/ 1406410 w 2262025"/>
                  <a:gd name="connsiteY8-210" fmla="*/ 9991 h 2238369"/>
                  <a:gd name="connsiteX9-211" fmla="*/ 1673829 w 2262025"/>
                  <a:gd name="connsiteY9-212" fmla="*/ 225651 h 2238369"/>
                  <a:gd name="connsiteX10-213" fmla="*/ 1699708 w 2262025"/>
                  <a:gd name="connsiteY10-214" fmla="*/ 458565 h 2238369"/>
                  <a:gd name="connsiteX11-215" fmla="*/ 1880863 w 2262025"/>
                  <a:gd name="connsiteY11-216" fmla="*/ 424059 h 2238369"/>
                  <a:gd name="connsiteX12-217" fmla="*/ 2156908 w 2262025"/>
                  <a:gd name="connsiteY12-218" fmla="*/ 639719 h 2238369"/>
                  <a:gd name="connsiteX13-219" fmla="*/ 2113776 w 2262025"/>
                  <a:gd name="connsiteY13-220" fmla="*/ 786368 h 2238369"/>
                  <a:gd name="connsiteX14-221" fmla="*/ 2225919 w 2262025"/>
                  <a:gd name="connsiteY14-222" fmla="*/ 846753 h 2238369"/>
                  <a:gd name="connsiteX15-223" fmla="*/ 2243172 w 2262025"/>
                  <a:gd name="connsiteY15-224" fmla="*/ 1200436 h 2238369"/>
                  <a:gd name="connsiteX16-225" fmla="*/ 1975753 w 2262025"/>
                  <a:gd name="connsiteY16-226" fmla="*/ 1390217 h 2238369"/>
                  <a:gd name="connsiteX17-227" fmla="*/ 2087897 w 2262025"/>
                  <a:gd name="connsiteY17-228" fmla="*/ 1536867 h 2238369"/>
                  <a:gd name="connsiteX18-229" fmla="*/ 2096523 w 2262025"/>
                  <a:gd name="connsiteY18-230" fmla="*/ 1812912 h 2238369"/>
                  <a:gd name="connsiteX19-231" fmla="*/ 1906742 w 2262025"/>
                  <a:gd name="connsiteY19-232" fmla="*/ 1942308 h 2238369"/>
                  <a:gd name="connsiteX20-233" fmla="*/ 1760092 w 2262025"/>
                  <a:gd name="connsiteY20-234" fmla="*/ 2183847 h 2238369"/>
                  <a:gd name="connsiteX21-235" fmla="*/ 1458168 w 2262025"/>
                  <a:gd name="connsiteY21-236" fmla="*/ 2218354 h 2238369"/>
                  <a:gd name="connsiteX22-237" fmla="*/ 1208002 w 2262025"/>
                  <a:gd name="connsiteY22-238" fmla="*/ 2002693 h 2238369"/>
                  <a:gd name="connsiteX23-239" fmla="*/ 1113112 w 2262025"/>
                  <a:gd name="connsiteY23-240" fmla="*/ 1709395 h 2238369"/>
                  <a:gd name="connsiteX24-241" fmla="*/ 1000968 w 2262025"/>
                  <a:gd name="connsiteY24-242" fmla="*/ 2140716 h 2238369"/>
                  <a:gd name="connsiteX25-243" fmla="*/ 586900 w 2262025"/>
                  <a:gd name="connsiteY25-244" fmla="*/ 2226979 h 2238369"/>
                  <a:gd name="connsiteX26-245" fmla="*/ 466131 w 2262025"/>
                  <a:gd name="connsiteY26-246" fmla="*/ 1959561 h 2238369"/>
                  <a:gd name="connsiteX27-247" fmla="*/ 138327 w 2262025"/>
                  <a:gd name="connsiteY27-248" fmla="*/ 1812912 h 2238369"/>
                  <a:gd name="connsiteX28-249" fmla="*/ 302229 w 2262025"/>
                  <a:gd name="connsiteY28-250" fmla="*/ 1355712 h 2238369"/>
                  <a:gd name="connsiteX29-251" fmla="*/ 155580 w 2262025"/>
                  <a:gd name="connsiteY29-252" fmla="*/ 1321206 h 2238369"/>
                  <a:gd name="connsiteX30-253" fmla="*/ 304 w 2262025"/>
                  <a:gd name="connsiteY30-254" fmla="*/ 1019282 h 2238369"/>
                  <a:gd name="connsiteX31-255" fmla="*/ 129700 w 2262025"/>
                  <a:gd name="connsiteY31-256" fmla="*/ 786368 h 2238369"/>
                  <a:gd name="connsiteX0-257" fmla="*/ 129700 w 2262025"/>
                  <a:gd name="connsiteY0-258" fmla="*/ 786368 h 2234757"/>
                  <a:gd name="connsiteX1-259" fmla="*/ 86568 w 2262025"/>
                  <a:gd name="connsiteY1-260" fmla="*/ 562082 h 2234757"/>
                  <a:gd name="connsiteX2-261" fmla="*/ 276349 w 2262025"/>
                  <a:gd name="connsiteY2-262" fmla="*/ 424059 h 2234757"/>
                  <a:gd name="connsiteX3-263" fmla="*/ 690417 w 2262025"/>
                  <a:gd name="connsiteY3-264" fmla="*/ 424059 h 2234757"/>
                  <a:gd name="connsiteX4-265" fmla="*/ 724923 w 2262025"/>
                  <a:gd name="connsiteY4-266" fmla="*/ 320542 h 2234757"/>
                  <a:gd name="connsiteX5-267" fmla="*/ 768055 w 2262025"/>
                  <a:gd name="connsiteY5-268" fmla="*/ 165267 h 2234757"/>
                  <a:gd name="connsiteX6-269" fmla="*/ 1026848 w 2262025"/>
                  <a:gd name="connsiteY6-270" fmla="*/ 35870 h 2234757"/>
                  <a:gd name="connsiteX7-271" fmla="*/ 1199376 w 2262025"/>
                  <a:gd name="connsiteY7-272" fmla="*/ 35870 h 2234757"/>
                  <a:gd name="connsiteX8-273" fmla="*/ 1406410 w 2262025"/>
                  <a:gd name="connsiteY8-274" fmla="*/ 9991 h 2234757"/>
                  <a:gd name="connsiteX9-275" fmla="*/ 1673829 w 2262025"/>
                  <a:gd name="connsiteY9-276" fmla="*/ 225651 h 2234757"/>
                  <a:gd name="connsiteX10-277" fmla="*/ 1699708 w 2262025"/>
                  <a:gd name="connsiteY10-278" fmla="*/ 458565 h 2234757"/>
                  <a:gd name="connsiteX11-279" fmla="*/ 1880863 w 2262025"/>
                  <a:gd name="connsiteY11-280" fmla="*/ 424059 h 2234757"/>
                  <a:gd name="connsiteX12-281" fmla="*/ 2156908 w 2262025"/>
                  <a:gd name="connsiteY12-282" fmla="*/ 639719 h 2234757"/>
                  <a:gd name="connsiteX13-283" fmla="*/ 2113776 w 2262025"/>
                  <a:gd name="connsiteY13-284" fmla="*/ 786368 h 2234757"/>
                  <a:gd name="connsiteX14-285" fmla="*/ 2225919 w 2262025"/>
                  <a:gd name="connsiteY14-286" fmla="*/ 846753 h 2234757"/>
                  <a:gd name="connsiteX15-287" fmla="*/ 2243172 w 2262025"/>
                  <a:gd name="connsiteY15-288" fmla="*/ 1200436 h 2234757"/>
                  <a:gd name="connsiteX16-289" fmla="*/ 1975753 w 2262025"/>
                  <a:gd name="connsiteY16-290" fmla="*/ 1390217 h 2234757"/>
                  <a:gd name="connsiteX17-291" fmla="*/ 2087897 w 2262025"/>
                  <a:gd name="connsiteY17-292" fmla="*/ 1536867 h 2234757"/>
                  <a:gd name="connsiteX18-293" fmla="*/ 2096523 w 2262025"/>
                  <a:gd name="connsiteY18-294" fmla="*/ 1812912 h 2234757"/>
                  <a:gd name="connsiteX19-295" fmla="*/ 1906742 w 2262025"/>
                  <a:gd name="connsiteY19-296" fmla="*/ 1942308 h 2234757"/>
                  <a:gd name="connsiteX20-297" fmla="*/ 1760092 w 2262025"/>
                  <a:gd name="connsiteY20-298" fmla="*/ 2183847 h 2234757"/>
                  <a:gd name="connsiteX21-299" fmla="*/ 1458168 w 2262025"/>
                  <a:gd name="connsiteY21-300" fmla="*/ 2218354 h 2234757"/>
                  <a:gd name="connsiteX22-301" fmla="*/ 1208002 w 2262025"/>
                  <a:gd name="connsiteY22-302" fmla="*/ 2002693 h 2234757"/>
                  <a:gd name="connsiteX23-303" fmla="*/ 1113112 w 2262025"/>
                  <a:gd name="connsiteY23-304" fmla="*/ 1709395 h 2234757"/>
                  <a:gd name="connsiteX24-305" fmla="*/ 1000968 w 2262025"/>
                  <a:gd name="connsiteY24-306" fmla="*/ 2140716 h 2234757"/>
                  <a:gd name="connsiteX25-307" fmla="*/ 586900 w 2262025"/>
                  <a:gd name="connsiteY25-308" fmla="*/ 2226979 h 2234757"/>
                  <a:gd name="connsiteX26-309" fmla="*/ 466131 w 2262025"/>
                  <a:gd name="connsiteY26-310" fmla="*/ 1959561 h 2234757"/>
                  <a:gd name="connsiteX27-311" fmla="*/ 138327 w 2262025"/>
                  <a:gd name="connsiteY27-312" fmla="*/ 1812912 h 2234757"/>
                  <a:gd name="connsiteX28-313" fmla="*/ 302229 w 2262025"/>
                  <a:gd name="connsiteY28-314" fmla="*/ 1355712 h 2234757"/>
                  <a:gd name="connsiteX29-315" fmla="*/ 155580 w 2262025"/>
                  <a:gd name="connsiteY29-316" fmla="*/ 1321206 h 2234757"/>
                  <a:gd name="connsiteX30-317" fmla="*/ 304 w 2262025"/>
                  <a:gd name="connsiteY30-318" fmla="*/ 1019282 h 2234757"/>
                  <a:gd name="connsiteX31-319" fmla="*/ 129700 w 2262025"/>
                  <a:gd name="connsiteY31-320" fmla="*/ 786368 h 2234757"/>
                  <a:gd name="connsiteX0-321" fmla="*/ 129700 w 2262025"/>
                  <a:gd name="connsiteY0-322" fmla="*/ 786368 h 2237156"/>
                  <a:gd name="connsiteX1-323" fmla="*/ 86568 w 2262025"/>
                  <a:gd name="connsiteY1-324" fmla="*/ 562082 h 2237156"/>
                  <a:gd name="connsiteX2-325" fmla="*/ 276349 w 2262025"/>
                  <a:gd name="connsiteY2-326" fmla="*/ 424059 h 2237156"/>
                  <a:gd name="connsiteX3-327" fmla="*/ 690417 w 2262025"/>
                  <a:gd name="connsiteY3-328" fmla="*/ 424059 h 2237156"/>
                  <a:gd name="connsiteX4-329" fmla="*/ 724923 w 2262025"/>
                  <a:gd name="connsiteY4-330" fmla="*/ 320542 h 2237156"/>
                  <a:gd name="connsiteX5-331" fmla="*/ 768055 w 2262025"/>
                  <a:gd name="connsiteY5-332" fmla="*/ 165267 h 2237156"/>
                  <a:gd name="connsiteX6-333" fmla="*/ 1026848 w 2262025"/>
                  <a:gd name="connsiteY6-334" fmla="*/ 35870 h 2237156"/>
                  <a:gd name="connsiteX7-335" fmla="*/ 1199376 w 2262025"/>
                  <a:gd name="connsiteY7-336" fmla="*/ 35870 h 2237156"/>
                  <a:gd name="connsiteX8-337" fmla="*/ 1406410 w 2262025"/>
                  <a:gd name="connsiteY8-338" fmla="*/ 9991 h 2237156"/>
                  <a:gd name="connsiteX9-339" fmla="*/ 1673829 w 2262025"/>
                  <a:gd name="connsiteY9-340" fmla="*/ 225651 h 2237156"/>
                  <a:gd name="connsiteX10-341" fmla="*/ 1699708 w 2262025"/>
                  <a:gd name="connsiteY10-342" fmla="*/ 458565 h 2237156"/>
                  <a:gd name="connsiteX11-343" fmla="*/ 1880863 w 2262025"/>
                  <a:gd name="connsiteY11-344" fmla="*/ 424059 h 2237156"/>
                  <a:gd name="connsiteX12-345" fmla="*/ 2156908 w 2262025"/>
                  <a:gd name="connsiteY12-346" fmla="*/ 639719 h 2237156"/>
                  <a:gd name="connsiteX13-347" fmla="*/ 2113776 w 2262025"/>
                  <a:gd name="connsiteY13-348" fmla="*/ 786368 h 2237156"/>
                  <a:gd name="connsiteX14-349" fmla="*/ 2225919 w 2262025"/>
                  <a:gd name="connsiteY14-350" fmla="*/ 846753 h 2237156"/>
                  <a:gd name="connsiteX15-351" fmla="*/ 2243172 w 2262025"/>
                  <a:gd name="connsiteY15-352" fmla="*/ 1200436 h 2237156"/>
                  <a:gd name="connsiteX16-353" fmla="*/ 1975753 w 2262025"/>
                  <a:gd name="connsiteY16-354" fmla="*/ 1390217 h 2237156"/>
                  <a:gd name="connsiteX17-355" fmla="*/ 2087897 w 2262025"/>
                  <a:gd name="connsiteY17-356" fmla="*/ 1536867 h 2237156"/>
                  <a:gd name="connsiteX18-357" fmla="*/ 2096523 w 2262025"/>
                  <a:gd name="connsiteY18-358" fmla="*/ 1812912 h 2237156"/>
                  <a:gd name="connsiteX19-359" fmla="*/ 1906742 w 2262025"/>
                  <a:gd name="connsiteY19-360" fmla="*/ 1942308 h 2237156"/>
                  <a:gd name="connsiteX20-361" fmla="*/ 1760092 w 2262025"/>
                  <a:gd name="connsiteY20-362" fmla="*/ 2183847 h 2237156"/>
                  <a:gd name="connsiteX21-363" fmla="*/ 1458168 w 2262025"/>
                  <a:gd name="connsiteY21-364" fmla="*/ 2218354 h 2237156"/>
                  <a:gd name="connsiteX22-365" fmla="*/ 1208002 w 2262025"/>
                  <a:gd name="connsiteY22-366" fmla="*/ 2002693 h 2237156"/>
                  <a:gd name="connsiteX23-367" fmla="*/ 1113112 w 2262025"/>
                  <a:gd name="connsiteY23-368" fmla="*/ 1709395 h 2237156"/>
                  <a:gd name="connsiteX24-369" fmla="*/ 1000968 w 2262025"/>
                  <a:gd name="connsiteY24-370" fmla="*/ 2140716 h 2237156"/>
                  <a:gd name="connsiteX25-371" fmla="*/ 586900 w 2262025"/>
                  <a:gd name="connsiteY25-372" fmla="*/ 2226979 h 2237156"/>
                  <a:gd name="connsiteX26-373" fmla="*/ 431625 w 2262025"/>
                  <a:gd name="connsiteY26-374" fmla="*/ 1976814 h 2237156"/>
                  <a:gd name="connsiteX27-375" fmla="*/ 138327 w 2262025"/>
                  <a:gd name="connsiteY27-376" fmla="*/ 1812912 h 2237156"/>
                  <a:gd name="connsiteX28-377" fmla="*/ 302229 w 2262025"/>
                  <a:gd name="connsiteY28-378" fmla="*/ 1355712 h 2237156"/>
                  <a:gd name="connsiteX29-379" fmla="*/ 155580 w 2262025"/>
                  <a:gd name="connsiteY29-380" fmla="*/ 1321206 h 2237156"/>
                  <a:gd name="connsiteX30-381" fmla="*/ 304 w 2262025"/>
                  <a:gd name="connsiteY30-382" fmla="*/ 1019282 h 2237156"/>
                  <a:gd name="connsiteX31-383" fmla="*/ 129700 w 2262025"/>
                  <a:gd name="connsiteY31-384" fmla="*/ 786368 h 2237156"/>
                  <a:gd name="connsiteX0-385" fmla="*/ 129700 w 2262025"/>
                  <a:gd name="connsiteY0-386" fmla="*/ 786368 h 2237156"/>
                  <a:gd name="connsiteX1-387" fmla="*/ 86568 w 2262025"/>
                  <a:gd name="connsiteY1-388" fmla="*/ 562082 h 2237156"/>
                  <a:gd name="connsiteX2-389" fmla="*/ 276349 w 2262025"/>
                  <a:gd name="connsiteY2-390" fmla="*/ 424059 h 2237156"/>
                  <a:gd name="connsiteX3-391" fmla="*/ 690417 w 2262025"/>
                  <a:gd name="connsiteY3-392" fmla="*/ 424059 h 2237156"/>
                  <a:gd name="connsiteX4-393" fmla="*/ 724923 w 2262025"/>
                  <a:gd name="connsiteY4-394" fmla="*/ 320542 h 2237156"/>
                  <a:gd name="connsiteX5-395" fmla="*/ 768055 w 2262025"/>
                  <a:gd name="connsiteY5-396" fmla="*/ 165267 h 2237156"/>
                  <a:gd name="connsiteX6-397" fmla="*/ 1026848 w 2262025"/>
                  <a:gd name="connsiteY6-398" fmla="*/ 35870 h 2237156"/>
                  <a:gd name="connsiteX7-399" fmla="*/ 1199376 w 2262025"/>
                  <a:gd name="connsiteY7-400" fmla="*/ 35870 h 2237156"/>
                  <a:gd name="connsiteX8-401" fmla="*/ 1406410 w 2262025"/>
                  <a:gd name="connsiteY8-402" fmla="*/ 9991 h 2237156"/>
                  <a:gd name="connsiteX9-403" fmla="*/ 1673829 w 2262025"/>
                  <a:gd name="connsiteY9-404" fmla="*/ 225651 h 2237156"/>
                  <a:gd name="connsiteX10-405" fmla="*/ 1699708 w 2262025"/>
                  <a:gd name="connsiteY10-406" fmla="*/ 458565 h 2237156"/>
                  <a:gd name="connsiteX11-407" fmla="*/ 1880863 w 2262025"/>
                  <a:gd name="connsiteY11-408" fmla="*/ 424059 h 2237156"/>
                  <a:gd name="connsiteX12-409" fmla="*/ 2156908 w 2262025"/>
                  <a:gd name="connsiteY12-410" fmla="*/ 639719 h 2237156"/>
                  <a:gd name="connsiteX13-411" fmla="*/ 2113776 w 2262025"/>
                  <a:gd name="connsiteY13-412" fmla="*/ 786368 h 2237156"/>
                  <a:gd name="connsiteX14-413" fmla="*/ 2225919 w 2262025"/>
                  <a:gd name="connsiteY14-414" fmla="*/ 846753 h 2237156"/>
                  <a:gd name="connsiteX15-415" fmla="*/ 2243172 w 2262025"/>
                  <a:gd name="connsiteY15-416" fmla="*/ 1200436 h 2237156"/>
                  <a:gd name="connsiteX16-417" fmla="*/ 1975753 w 2262025"/>
                  <a:gd name="connsiteY16-418" fmla="*/ 1390217 h 2237156"/>
                  <a:gd name="connsiteX17-419" fmla="*/ 2087897 w 2262025"/>
                  <a:gd name="connsiteY17-420" fmla="*/ 1536867 h 2237156"/>
                  <a:gd name="connsiteX18-421" fmla="*/ 2096523 w 2262025"/>
                  <a:gd name="connsiteY18-422" fmla="*/ 1812912 h 2237156"/>
                  <a:gd name="connsiteX19-423" fmla="*/ 1906742 w 2262025"/>
                  <a:gd name="connsiteY19-424" fmla="*/ 1942308 h 2237156"/>
                  <a:gd name="connsiteX20-425" fmla="*/ 1760092 w 2262025"/>
                  <a:gd name="connsiteY20-426" fmla="*/ 2183847 h 2237156"/>
                  <a:gd name="connsiteX21-427" fmla="*/ 1458168 w 2262025"/>
                  <a:gd name="connsiteY21-428" fmla="*/ 2218354 h 2237156"/>
                  <a:gd name="connsiteX22-429" fmla="*/ 1208002 w 2262025"/>
                  <a:gd name="connsiteY22-430" fmla="*/ 2002693 h 2237156"/>
                  <a:gd name="connsiteX23-431" fmla="*/ 1113112 w 2262025"/>
                  <a:gd name="connsiteY23-432" fmla="*/ 1709395 h 2237156"/>
                  <a:gd name="connsiteX24-433" fmla="*/ 1000968 w 2262025"/>
                  <a:gd name="connsiteY24-434" fmla="*/ 2140716 h 2237156"/>
                  <a:gd name="connsiteX25-435" fmla="*/ 586900 w 2262025"/>
                  <a:gd name="connsiteY25-436" fmla="*/ 2226979 h 2237156"/>
                  <a:gd name="connsiteX26-437" fmla="*/ 431625 w 2262025"/>
                  <a:gd name="connsiteY26-438" fmla="*/ 1976814 h 2237156"/>
                  <a:gd name="connsiteX27-439" fmla="*/ 138327 w 2262025"/>
                  <a:gd name="connsiteY27-440" fmla="*/ 1812912 h 2237156"/>
                  <a:gd name="connsiteX28-441" fmla="*/ 302229 w 2262025"/>
                  <a:gd name="connsiteY28-442" fmla="*/ 1355712 h 2237156"/>
                  <a:gd name="connsiteX29-443" fmla="*/ 155580 w 2262025"/>
                  <a:gd name="connsiteY29-444" fmla="*/ 1321206 h 2237156"/>
                  <a:gd name="connsiteX30-445" fmla="*/ 304 w 2262025"/>
                  <a:gd name="connsiteY30-446" fmla="*/ 1019282 h 2237156"/>
                  <a:gd name="connsiteX31-447" fmla="*/ 129700 w 2262025"/>
                  <a:gd name="connsiteY31-448" fmla="*/ 786368 h 2237156"/>
                  <a:gd name="connsiteX0-449" fmla="*/ 129700 w 2262025"/>
                  <a:gd name="connsiteY0-450" fmla="*/ 786368 h 2237156"/>
                  <a:gd name="connsiteX1-451" fmla="*/ 86568 w 2262025"/>
                  <a:gd name="connsiteY1-452" fmla="*/ 562082 h 2237156"/>
                  <a:gd name="connsiteX2-453" fmla="*/ 276349 w 2262025"/>
                  <a:gd name="connsiteY2-454" fmla="*/ 424059 h 2237156"/>
                  <a:gd name="connsiteX3-455" fmla="*/ 690417 w 2262025"/>
                  <a:gd name="connsiteY3-456" fmla="*/ 424059 h 2237156"/>
                  <a:gd name="connsiteX4-457" fmla="*/ 724923 w 2262025"/>
                  <a:gd name="connsiteY4-458" fmla="*/ 320542 h 2237156"/>
                  <a:gd name="connsiteX5-459" fmla="*/ 768055 w 2262025"/>
                  <a:gd name="connsiteY5-460" fmla="*/ 165267 h 2237156"/>
                  <a:gd name="connsiteX6-461" fmla="*/ 1026848 w 2262025"/>
                  <a:gd name="connsiteY6-462" fmla="*/ 35870 h 2237156"/>
                  <a:gd name="connsiteX7-463" fmla="*/ 1199376 w 2262025"/>
                  <a:gd name="connsiteY7-464" fmla="*/ 35870 h 2237156"/>
                  <a:gd name="connsiteX8-465" fmla="*/ 1406410 w 2262025"/>
                  <a:gd name="connsiteY8-466" fmla="*/ 9991 h 2237156"/>
                  <a:gd name="connsiteX9-467" fmla="*/ 1673829 w 2262025"/>
                  <a:gd name="connsiteY9-468" fmla="*/ 225651 h 2237156"/>
                  <a:gd name="connsiteX10-469" fmla="*/ 1699708 w 2262025"/>
                  <a:gd name="connsiteY10-470" fmla="*/ 458565 h 2237156"/>
                  <a:gd name="connsiteX11-471" fmla="*/ 1880863 w 2262025"/>
                  <a:gd name="connsiteY11-472" fmla="*/ 424059 h 2237156"/>
                  <a:gd name="connsiteX12-473" fmla="*/ 2156908 w 2262025"/>
                  <a:gd name="connsiteY12-474" fmla="*/ 639719 h 2237156"/>
                  <a:gd name="connsiteX13-475" fmla="*/ 2113776 w 2262025"/>
                  <a:gd name="connsiteY13-476" fmla="*/ 786368 h 2237156"/>
                  <a:gd name="connsiteX14-477" fmla="*/ 2225919 w 2262025"/>
                  <a:gd name="connsiteY14-478" fmla="*/ 846753 h 2237156"/>
                  <a:gd name="connsiteX15-479" fmla="*/ 2243172 w 2262025"/>
                  <a:gd name="connsiteY15-480" fmla="*/ 1200436 h 2237156"/>
                  <a:gd name="connsiteX16-481" fmla="*/ 1975753 w 2262025"/>
                  <a:gd name="connsiteY16-482" fmla="*/ 1390217 h 2237156"/>
                  <a:gd name="connsiteX17-483" fmla="*/ 2087897 w 2262025"/>
                  <a:gd name="connsiteY17-484" fmla="*/ 1536867 h 2237156"/>
                  <a:gd name="connsiteX18-485" fmla="*/ 2096523 w 2262025"/>
                  <a:gd name="connsiteY18-486" fmla="*/ 1812912 h 2237156"/>
                  <a:gd name="connsiteX19-487" fmla="*/ 1906742 w 2262025"/>
                  <a:gd name="connsiteY19-488" fmla="*/ 1942308 h 2237156"/>
                  <a:gd name="connsiteX20-489" fmla="*/ 1760092 w 2262025"/>
                  <a:gd name="connsiteY20-490" fmla="*/ 2183847 h 2237156"/>
                  <a:gd name="connsiteX21-491" fmla="*/ 1458168 w 2262025"/>
                  <a:gd name="connsiteY21-492" fmla="*/ 2218354 h 2237156"/>
                  <a:gd name="connsiteX22-493" fmla="*/ 1208002 w 2262025"/>
                  <a:gd name="connsiteY22-494" fmla="*/ 2002693 h 2237156"/>
                  <a:gd name="connsiteX23-495" fmla="*/ 1113112 w 2262025"/>
                  <a:gd name="connsiteY23-496" fmla="*/ 1709395 h 2237156"/>
                  <a:gd name="connsiteX24-497" fmla="*/ 1000968 w 2262025"/>
                  <a:gd name="connsiteY24-498" fmla="*/ 2140716 h 2237156"/>
                  <a:gd name="connsiteX25-499" fmla="*/ 586900 w 2262025"/>
                  <a:gd name="connsiteY25-500" fmla="*/ 2226979 h 2237156"/>
                  <a:gd name="connsiteX26-501" fmla="*/ 431625 w 2262025"/>
                  <a:gd name="connsiteY26-502" fmla="*/ 1976814 h 2237156"/>
                  <a:gd name="connsiteX27-503" fmla="*/ 138327 w 2262025"/>
                  <a:gd name="connsiteY27-504" fmla="*/ 1812912 h 2237156"/>
                  <a:gd name="connsiteX28-505" fmla="*/ 302229 w 2262025"/>
                  <a:gd name="connsiteY28-506" fmla="*/ 1355712 h 2237156"/>
                  <a:gd name="connsiteX29-507" fmla="*/ 155580 w 2262025"/>
                  <a:gd name="connsiteY29-508" fmla="*/ 1321206 h 2237156"/>
                  <a:gd name="connsiteX30-509" fmla="*/ 304 w 2262025"/>
                  <a:gd name="connsiteY30-510" fmla="*/ 1019282 h 2237156"/>
                  <a:gd name="connsiteX31-511" fmla="*/ 129700 w 2262025"/>
                  <a:gd name="connsiteY31-512" fmla="*/ 786368 h 2237156"/>
                  <a:gd name="connsiteX0-513" fmla="*/ 129700 w 2262025"/>
                  <a:gd name="connsiteY0-514" fmla="*/ 786368 h 2237156"/>
                  <a:gd name="connsiteX1-515" fmla="*/ 86568 w 2262025"/>
                  <a:gd name="connsiteY1-516" fmla="*/ 562082 h 2237156"/>
                  <a:gd name="connsiteX2-517" fmla="*/ 276349 w 2262025"/>
                  <a:gd name="connsiteY2-518" fmla="*/ 424059 h 2237156"/>
                  <a:gd name="connsiteX3-519" fmla="*/ 690417 w 2262025"/>
                  <a:gd name="connsiteY3-520" fmla="*/ 424059 h 2237156"/>
                  <a:gd name="connsiteX4-521" fmla="*/ 724923 w 2262025"/>
                  <a:gd name="connsiteY4-522" fmla="*/ 320542 h 2237156"/>
                  <a:gd name="connsiteX5-523" fmla="*/ 768055 w 2262025"/>
                  <a:gd name="connsiteY5-524" fmla="*/ 165267 h 2237156"/>
                  <a:gd name="connsiteX6-525" fmla="*/ 1026848 w 2262025"/>
                  <a:gd name="connsiteY6-526" fmla="*/ 35870 h 2237156"/>
                  <a:gd name="connsiteX7-527" fmla="*/ 1199376 w 2262025"/>
                  <a:gd name="connsiteY7-528" fmla="*/ 35870 h 2237156"/>
                  <a:gd name="connsiteX8-529" fmla="*/ 1406410 w 2262025"/>
                  <a:gd name="connsiteY8-530" fmla="*/ 9991 h 2237156"/>
                  <a:gd name="connsiteX9-531" fmla="*/ 1673829 w 2262025"/>
                  <a:gd name="connsiteY9-532" fmla="*/ 225651 h 2237156"/>
                  <a:gd name="connsiteX10-533" fmla="*/ 1699708 w 2262025"/>
                  <a:gd name="connsiteY10-534" fmla="*/ 458565 h 2237156"/>
                  <a:gd name="connsiteX11-535" fmla="*/ 1880863 w 2262025"/>
                  <a:gd name="connsiteY11-536" fmla="*/ 424059 h 2237156"/>
                  <a:gd name="connsiteX12-537" fmla="*/ 2156908 w 2262025"/>
                  <a:gd name="connsiteY12-538" fmla="*/ 639719 h 2237156"/>
                  <a:gd name="connsiteX13-539" fmla="*/ 2113776 w 2262025"/>
                  <a:gd name="connsiteY13-540" fmla="*/ 786368 h 2237156"/>
                  <a:gd name="connsiteX14-541" fmla="*/ 2225919 w 2262025"/>
                  <a:gd name="connsiteY14-542" fmla="*/ 846753 h 2237156"/>
                  <a:gd name="connsiteX15-543" fmla="*/ 2243172 w 2262025"/>
                  <a:gd name="connsiteY15-544" fmla="*/ 1200436 h 2237156"/>
                  <a:gd name="connsiteX16-545" fmla="*/ 1975753 w 2262025"/>
                  <a:gd name="connsiteY16-546" fmla="*/ 1390217 h 2237156"/>
                  <a:gd name="connsiteX17-547" fmla="*/ 2087897 w 2262025"/>
                  <a:gd name="connsiteY17-548" fmla="*/ 1536867 h 2237156"/>
                  <a:gd name="connsiteX18-549" fmla="*/ 2096523 w 2262025"/>
                  <a:gd name="connsiteY18-550" fmla="*/ 1812912 h 2237156"/>
                  <a:gd name="connsiteX19-551" fmla="*/ 1906742 w 2262025"/>
                  <a:gd name="connsiteY19-552" fmla="*/ 1942308 h 2237156"/>
                  <a:gd name="connsiteX20-553" fmla="*/ 1760092 w 2262025"/>
                  <a:gd name="connsiteY20-554" fmla="*/ 2183847 h 2237156"/>
                  <a:gd name="connsiteX21-555" fmla="*/ 1458168 w 2262025"/>
                  <a:gd name="connsiteY21-556" fmla="*/ 2218354 h 2237156"/>
                  <a:gd name="connsiteX22-557" fmla="*/ 1208002 w 2262025"/>
                  <a:gd name="connsiteY22-558" fmla="*/ 2002693 h 2237156"/>
                  <a:gd name="connsiteX23-559" fmla="*/ 1113112 w 2262025"/>
                  <a:gd name="connsiteY23-560" fmla="*/ 1709395 h 2237156"/>
                  <a:gd name="connsiteX24-561" fmla="*/ 1000968 w 2262025"/>
                  <a:gd name="connsiteY24-562" fmla="*/ 2140716 h 2237156"/>
                  <a:gd name="connsiteX25-563" fmla="*/ 586900 w 2262025"/>
                  <a:gd name="connsiteY25-564" fmla="*/ 2226979 h 2237156"/>
                  <a:gd name="connsiteX26-565" fmla="*/ 431625 w 2262025"/>
                  <a:gd name="connsiteY26-566" fmla="*/ 1976814 h 2237156"/>
                  <a:gd name="connsiteX27-567" fmla="*/ 138327 w 2262025"/>
                  <a:gd name="connsiteY27-568" fmla="*/ 1812912 h 2237156"/>
                  <a:gd name="connsiteX28-569" fmla="*/ 302229 w 2262025"/>
                  <a:gd name="connsiteY28-570" fmla="*/ 1355712 h 2237156"/>
                  <a:gd name="connsiteX29-571" fmla="*/ 155580 w 2262025"/>
                  <a:gd name="connsiteY29-572" fmla="*/ 1321206 h 2237156"/>
                  <a:gd name="connsiteX30-573" fmla="*/ 304 w 2262025"/>
                  <a:gd name="connsiteY30-574" fmla="*/ 1019282 h 2237156"/>
                  <a:gd name="connsiteX31-575" fmla="*/ 129700 w 2262025"/>
                  <a:gd name="connsiteY31-576" fmla="*/ 786368 h 2237156"/>
                  <a:gd name="connsiteX0-577" fmla="*/ 129625 w 2261950"/>
                  <a:gd name="connsiteY0-578" fmla="*/ 786368 h 2237156"/>
                  <a:gd name="connsiteX1-579" fmla="*/ 86493 w 2261950"/>
                  <a:gd name="connsiteY1-580" fmla="*/ 562082 h 2237156"/>
                  <a:gd name="connsiteX2-581" fmla="*/ 276274 w 2261950"/>
                  <a:gd name="connsiteY2-582" fmla="*/ 424059 h 2237156"/>
                  <a:gd name="connsiteX3-583" fmla="*/ 690342 w 2261950"/>
                  <a:gd name="connsiteY3-584" fmla="*/ 424059 h 2237156"/>
                  <a:gd name="connsiteX4-585" fmla="*/ 724848 w 2261950"/>
                  <a:gd name="connsiteY4-586" fmla="*/ 320542 h 2237156"/>
                  <a:gd name="connsiteX5-587" fmla="*/ 767980 w 2261950"/>
                  <a:gd name="connsiteY5-588" fmla="*/ 165267 h 2237156"/>
                  <a:gd name="connsiteX6-589" fmla="*/ 1026773 w 2261950"/>
                  <a:gd name="connsiteY6-590" fmla="*/ 35870 h 2237156"/>
                  <a:gd name="connsiteX7-591" fmla="*/ 1199301 w 2261950"/>
                  <a:gd name="connsiteY7-592" fmla="*/ 35870 h 2237156"/>
                  <a:gd name="connsiteX8-593" fmla="*/ 1406335 w 2261950"/>
                  <a:gd name="connsiteY8-594" fmla="*/ 9991 h 2237156"/>
                  <a:gd name="connsiteX9-595" fmla="*/ 1673754 w 2261950"/>
                  <a:gd name="connsiteY9-596" fmla="*/ 225651 h 2237156"/>
                  <a:gd name="connsiteX10-597" fmla="*/ 1699633 w 2261950"/>
                  <a:gd name="connsiteY10-598" fmla="*/ 458565 h 2237156"/>
                  <a:gd name="connsiteX11-599" fmla="*/ 1880788 w 2261950"/>
                  <a:gd name="connsiteY11-600" fmla="*/ 424059 h 2237156"/>
                  <a:gd name="connsiteX12-601" fmla="*/ 2156833 w 2261950"/>
                  <a:gd name="connsiteY12-602" fmla="*/ 639719 h 2237156"/>
                  <a:gd name="connsiteX13-603" fmla="*/ 2113701 w 2261950"/>
                  <a:gd name="connsiteY13-604" fmla="*/ 786368 h 2237156"/>
                  <a:gd name="connsiteX14-605" fmla="*/ 2225844 w 2261950"/>
                  <a:gd name="connsiteY14-606" fmla="*/ 846753 h 2237156"/>
                  <a:gd name="connsiteX15-607" fmla="*/ 2243097 w 2261950"/>
                  <a:gd name="connsiteY15-608" fmla="*/ 1200436 h 2237156"/>
                  <a:gd name="connsiteX16-609" fmla="*/ 1975678 w 2261950"/>
                  <a:gd name="connsiteY16-610" fmla="*/ 1390217 h 2237156"/>
                  <a:gd name="connsiteX17-611" fmla="*/ 2087822 w 2261950"/>
                  <a:gd name="connsiteY17-612" fmla="*/ 1536867 h 2237156"/>
                  <a:gd name="connsiteX18-613" fmla="*/ 2096448 w 2261950"/>
                  <a:gd name="connsiteY18-614" fmla="*/ 1812912 h 2237156"/>
                  <a:gd name="connsiteX19-615" fmla="*/ 1906667 w 2261950"/>
                  <a:gd name="connsiteY19-616" fmla="*/ 1942308 h 2237156"/>
                  <a:gd name="connsiteX20-617" fmla="*/ 1760017 w 2261950"/>
                  <a:gd name="connsiteY20-618" fmla="*/ 2183847 h 2237156"/>
                  <a:gd name="connsiteX21-619" fmla="*/ 1458093 w 2261950"/>
                  <a:gd name="connsiteY21-620" fmla="*/ 2218354 h 2237156"/>
                  <a:gd name="connsiteX22-621" fmla="*/ 1207927 w 2261950"/>
                  <a:gd name="connsiteY22-622" fmla="*/ 2002693 h 2237156"/>
                  <a:gd name="connsiteX23-623" fmla="*/ 1113037 w 2261950"/>
                  <a:gd name="connsiteY23-624" fmla="*/ 1709395 h 2237156"/>
                  <a:gd name="connsiteX24-625" fmla="*/ 1000893 w 2261950"/>
                  <a:gd name="connsiteY24-626" fmla="*/ 2140716 h 2237156"/>
                  <a:gd name="connsiteX25-627" fmla="*/ 586825 w 2261950"/>
                  <a:gd name="connsiteY25-628" fmla="*/ 2226979 h 2237156"/>
                  <a:gd name="connsiteX26-629" fmla="*/ 431550 w 2261950"/>
                  <a:gd name="connsiteY26-630" fmla="*/ 1976814 h 2237156"/>
                  <a:gd name="connsiteX27-631" fmla="*/ 138252 w 2261950"/>
                  <a:gd name="connsiteY27-632" fmla="*/ 1812912 h 2237156"/>
                  <a:gd name="connsiteX28-633" fmla="*/ 302154 w 2261950"/>
                  <a:gd name="connsiteY28-634" fmla="*/ 1355712 h 2237156"/>
                  <a:gd name="connsiteX29-635" fmla="*/ 103746 w 2261950"/>
                  <a:gd name="connsiteY29-636" fmla="*/ 1321206 h 2237156"/>
                  <a:gd name="connsiteX30-637" fmla="*/ 229 w 2261950"/>
                  <a:gd name="connsiteY30-638" fmla="*/ 1019282 h 2237156"/>
                  <a:gd name="connsiteX31-639" fmla="*/ 129625 w 2261950"/>
                  <a:gd name="connsiteY31-640" fmla="*/ 786368 h 2237156"/>
                  <a:gd name="connsiteX0-641" fmla="*/ 129625 w 2261950"/>
                  <a:gd name="connsiteY0-642" fmla="*/ 786368 h 2237156"/>
                  <a:gd name="connsiteX1-643" fmla="*/ 86493 w 2261950"/>
                  <a:gd name="connsiteY1-644" fmla="*/ 562082 h 2237156"/>
                  <a:gd name="connsiteX2-645" fmla="*/ 276274 w 2261950"/>
                  <a:gd name="connsiteY2-646" fmla="*/ 424059 h 2237156"/>
                  <a:gd name="connsiteX3-647" fmla="*/ 690342 w 2261950"/>
                  <a:gd name="connsiteY3-648" fmla="*/ 424059 h 2237156"/>
                  <a:gd name="connsiteX4-649" fmla="*/ 724848 w 2261950"/>
                  <a:gd name="connsiteY4-650" fmla="*/ 320542 h 2237156"/>
                  <a:gd name="connsiteX5-651" fmla="*/ 767980 w 2261950"/>
                  <a:gd name="connsiteY5-652" fmla="*/ 165267 h 2237156"/>
                  <a:gd name="connsiteX6-653" fmla="*/ 1026773 w 2261950"/>
                  <a:gd name="connsiteY6-654" fmla="*/ 35870 h 2237156"/>
                  <a:gd name="connsiteX7-655" fmla="*/ 1199301 w 2261950"/>
                  <a:gd name="connsiteY7-656" fmla="*/ 35870 h 2237156"/>
                  <a:gd name="connsiteX8-657" fmla="*/ 1406335 w 2261950"/>
                  <a:gd name="connsiteY8-658" fmla="*/ 9991 h 2237156"/>
                  <a:gd name="connsiteX9-659" fmla="*/ 1673754 w 2261950"/>
                  <a:gd name="connsiteY9-660" fmla="*/ 225651 h 2237156"/>
                  <a:gd name="connsiteX10-661" fmla="*/ 1699633 w 2261950"/>
                  <a:gd name="connsiteY10-662" fmla="*/ 458565 h 2237156"/>
                  <a:gd name="connsiteX11-663" fmla="*/ 1880788 w 2261950"/>
                  <a:gd name="connsiteY11-664" fmla="*/ 424059 h 2237156"/>
                  <a:gd name="connsiteX12-665" fmla="*/ 2156833 w 2261950"/>
                  <a:gd name="connsiteY12-666" fmla="*/ 639719 h 2237156"/>
                  <a:gd name="connsiteX13-667" fmla="*/ 2113701 w 2261950"/>
                  <a:gd name="connsiteY13-668" fmla="*/ 786368 h 2237156"/>
                  <a:gd name="connsiteX14-669" fmla="*/ 2225844 w 2261950"/>
                  <a:gd name="connsiteY14-670" fmla="*/ 846753 h 2237156"/>
                  <a:gd name="connsiteX15-671" fmla="*/ 2243097 w 2261950"/>
                  <a:gd name="connsiteY15-672" fmla="*/ 1200436 h 2237156"/>
                  <a:gd name="connsiteX16-673" fmla="*/ 1975678 w 2261950"/>
                  <a:gd name="connsiteY16-674" fmla="*/ 1390217 h 2237156"/>
                  <a:gd name="connsiteX17-675" fmla="*/ 2087822 w 2261950"/>
                  <a:gd name="connsiteY17-676" fmla="*/ 1536867 h 2237156"/>
                  <a:gd name="connsiteX18-677" fmla="*/ 2096448 w 2261950"/>
                  <a:gd name="connsiteY18-678" fmla="*/ 1812912 h 2237156"/>
                  <a:gd name="connsiteX19-679" fmla="*/ 1906667 w 2261950"/>
                  <a:gd name="connsiteY19-680" fmla="*/ 1942308 h 2237156"/>
                  <a:gd name="connsiteX20-681" fmla="*/ 1760017 w 2261950"/>
                  <a:gd name="connsiteY20-682" fmla="*/ 2183847 h 2237156"/>
                  <a:gd name="connsiteX21-683" fmla="*/ 1458093 w 2261950"/>
                  <a:gd name="connsiteY21-684" fmla="*/ 2218354 h 2237156"/>
                  <a:gd name="connsiteX22-685" fmla="*/ 1207927 w 2261950"/>
                  <a:gd name="connsiteY22-686" fmla="*/ 2002693 h 2237156"/>
                  <a:gd name="connsiteX23-687" fmla="*/ 1113037 w 2261950"/>
                  <a:gd name="connsiteY23-688" fmla="*/ 1709395 h 2237156"/>
                  <a:gd name="connsiteX24-689" fmla="*/ 1000893 w 2261950"/>
                  <a:gd name="connsiteY24-690" fmla="*/ 2140716 h 2237156"/>
                  <a:gd name="connsiteX25-691" fmla="*/ 586825 w 2261950"/>
                  <a:gd name="connsiteY25-692" fmla="*/ 2226979 h 2237156"/>
                  <a:gd name="connsiteX26-693" fmla="*/ 431550 w 2261950"/>
                  <a:gd name="connsiteY26-694" fmla="*/ 1976814 h 2237156"/>
                  <a:gd name="connsiteX27-695" fmla="*/ 138252 w 2261950"/>
                  <a:gd name="connsiteY27-696" fmla="*/ 1812912 h 2237156"/>
                  <a:gd name="connsiteX28-697" fmla="*/ 302154 w 2261950"/>
                  <a:gd name="connsiteY28-698" fmla="*/ 1355712 h 2237156"/>
                  <a:gd name="connsiteX29-699" fmla="*/ 103746 w 2261950"/>
                  <a:gd name="connsiteY29-700" fmla="*/ 1321206 h 2237156"/>
                  <a:gd name="connsiteX30-701" fmla="*/ 229 w 2261950"/>
                  <a:gd name="connsiteY30-702" fmla="*/ 1019282 h 2237156"/>
                  <a:gd name="connsiteX31-703" fmla="*/ 129625 w 2261950"/>
                  <a:gd name="connsiteY31-704" fmla="*/ 786368 h 2237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/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</a:t>
            </a:r>
            <a:endParaRPr lang="en-US" sz="3600" dirty="0"/>
          </a:p>
        </p:txBody>
      </p:sp>
      <p:sp>
        <p:nvSpPr>
          <p:cNvPr id="61" name="Rectangle 60"/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5</a:t>
            </a:r>
            <a:endParaRPr lang="en-US" sz="36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/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-1" fmla="*/ 129700 w 2262025"/>
                <a:gd name="connsiteY0-2" fmla="*/ 786368 h 2242639"/>
                <a:gd name="connsiteX1-3" fmla="*/ 86568 w 2262025"/>
                <a:gd name="connsiteY1-4" fmla="*/ 562082 h 2242639"/>
                <a:gd name="connsiteX2-5" fmla="*/ 276349 w 2262025"/>
                <a:gd name="connsiteY2-6" fmla="*/ 424059 h 2242639"/>
                <a:gd name="connsiteX3-7" fmla="*/ 690417 w 2262025"/>
                <a:gd name="connsiteY3-8" fmla="*/ 424059 h 2242639"/>
                <a:gd name="connsiteX4-9" fmla="*/ 724923 w 2262025"/>
                <a:gd name="connsiteY4-10" fmla="*/ 320542 h 2242639"/>
                <a:gd name="connsiteX5-11" fmla="*/ 768055 w 2262025"/>
                <a:gd name="connsiteY5-12" fmla="*/ 165267 h 2242639"/>
                <a:gd name="connsiteX6-13" fmla="*/ 1026848 w 2262025"/>
                <a:gd name="connsiteY6-14" fmla="*/ 35870 h 2242639"/>
                <a:gd name="connsiteX7-15" fmla="*/ 1199376 w 2262025"/>
                <a:gd name="connsiteY7-16" fmla="*/ 35870 h 2242639"/>
                <a:gd name="connsiteX8-17" fmla="*/ 1406410 w 2262025"/>
                <a:gd name="connsiteY8-18" fmla="*/ 9991 h 2242639"/>
                <a:gd name="connsiteX9-19" fmla="*/ 1673829 w 2262025"/>
                <a:gd name="connsiteY9-20" fmla="*/ 225651 h 2242639"/>
                <a:gd name="connsiteX10-21" fmla="*/ 1699708 w 2262025"/>
                <a:gd name="connsiteY10-22" fmla="*/ 458565 h 2242639"/>
                <a:gd name="connsiteX11-23" fmla="*/ 1880863 w 2262025"/>
                <a:gd name="connsiteY11-24" fmla="*/ 424059 h 2242639"/>
                <a:gd name="connsiteX12-25" fmla="*/ 2156908 w 2262025"/>
                <a:gd name="connsiteY12-26" fmla="*/ 639719 h 2242639"/>
                <a:gd name="connsiteX13-27" fmla="*/ 2113776 w 2262025"/>
                <a:gd name="connsiteY13-28" fmla="*/ 786368 h 2242639"/>
                <a:gd name="connsiteX14-29" fmla="*/ 2225919 w 2262025"/>
                <a:gd name="connsiteY14-30" fmla="*/ 846753 h 2242639"/>
                <a:gd name="connsiteX15-31" fmla="*/ 2243172 w 2262025"/>
                <a:gd name="connsiteY15-32" fmla="*/ 1200436 h 2242639"/>
                <a:gd name="connsiteX16-33" fmla="*/ 1975753 w 2262025"/>
                <a:gd name="connsiteY16-34" fmla="*/ 1390217 h 2242639"/>
                <a:gd name="connsiteX17-35" fmla="*/ 2087897 w 2262025"/>
                <a:gd name="connsiteY17-36" fmla="*/ 1536867 h 2242639"/>
                <a:gd name="connsiteX18-37" fmla="*/ 2096523 w 2262025"/>
                <a:gd name="connsiteY18-38" fmla="*/ 1812912 h 2242639"/>
                <a:gd name="connsiteX19-39" fmla="*/ 1906742 w 2262025"/>
                <a:gd name="connsiteY19-40" fmla="*/ 1942308 h 2242639"/>
                <a:gd name="connsiteX20-41" fmla="*/ 1785972 w 2262025"/>
                <a:gd name="connsiteY20-42" fmla="*/ 2192474 h 2242639"/>
                <a:gd name="connsiteX21-43" fmla="*/ 1501300 w 2262025"/>
                <a:gd name="connsiteY21-44" fmla="*/ 2226980 h 2242639"/>
                <a:gd name="connsiteX22-45" fmla="*/ 1208002 w 2262025"/>
                <a:gd name="connsiteY22-46" fmla="*/ 2002693 h 2242639"/>
                <a:gd name="connsiteX23-47" fmla="*/ 1113112 w 2262025"/>
                <a:gd name="connsiteY23-48" fmla="*/ 1709395 h 2242639"/>
                <a:gd name="connsiteX24-49" fmla="*/ 1000968 w 2262025"/>
                <a:gd name="connsiteY24-50" fmla="*/ 2140716 h 2242639"/>
                <a:gd name="connsiteX25-51" fmla="*/ 526515 w 2262025"/>
                <a:gd name="connsiteY25-52" fmla="*/ 2132089 h 2242639"/>
                <a:gd name="connsiteX26-53" fmla="*/ 466131 w 2262025"/>
                <a:gd name="connsiteY26-54" fmla="*/ 1959561 h 2242639"/>
                <a:gd name="connsiteX27-55" fmla="*/ 138327 w 2262025"/>
                <a:gd name="connsiteY27-56" fmla="*/ 1812912 h 2242639"/>
                <a:gd name="connsiteX28-57" fmla="*/ 302229 w 2262025"/>
                <a:gd name="connsiteY28-58" fmla="*/ 1355712 h 2242639"/>
                <a:gd name="connsiteX29-59" fmla="*/ 155580 w 2262025"/>
                <a:gd name="connsiteY29-60" fmla="*/ 1321206 h 2242639"/>
                <a:gd name="connsiteX30-61" fmla="*/ 304 w 2262025"/>
                <a:gd name="connsiteY30-62" fmla="*/ 1019282 h 2242639"/>
                <a:gd name="connsiteX31-63" fmla="*/ 129700 w 2262025"/>
                <a:gd name="connsiteY31-64" fmla="*/ 786368 h 2242639"/>
                <a:gd name="connsiteX0-65" fmla="*/ 129700 w 2262025"/>
                <a:gd name="connsiteY0-66" fmla="*/ 786368 h 2236200"/>
                <a:gd name="connsiteX1-67" fmla="*/ 86568 w 2262025"/>
                <a:gd name="connsiteY1-68" fmla="*/ 562082 h 2236200"/>
                <a:gd name="connsiteX2-69" fmla="*/ 276349 w 2262025"/>
                <a:gd name="connsiteY2-70" fmla="*/ 424059 h 2236200"/>
                <a:gd name="connsiteX3-71" fmla="*/ 690417 w 2262025"/>
                <a:gd name="connsiteY3-72" fmla="*/ 424059 h 2236200"/>
                <a:gd name="connsiteX4-73" fmla="*/ 724923 w 2262025"/>
                <a:gd name="connsiteY4-74" fmla="*/ 320542 h 2236200"/>
                <a:gd name="connsiteX5-75" fmla="*/ 768055 w 2262025"/>
                <a:gd name="connsiteY5-76" fmla="*/ 165267 h 2236200"/>
                <a:gd name="connsiteX6-77" fmla="*/ 1026848 w 2262025"/>
                <a:gd name="connsiteY6-78" fmla="*/ 35870 h 2236200"/>
                <a:gd name="connsiteX7-79" fmla="*/ 1199376 w 2262025"/>
                <a:gd name="connsiteY7-80" fmla="*/ 35870 h 2236200"/>
                <a:gd name="connsiteX8-81" fmla="*/ 1406410 w 2262025"/>
                <a:gd name="connsiteY8-82" fmla="*/ 9991 h 2236200"/>
                <a:gd name="connsiteX9-83" fmla="*/ 1673829 w 2262025"/>
                <a:gd name="connsiteY9-84" fmla="*/ 225651 h 2236200"/>
                <a:gd name="connsiteX10-85" fmla="*/ 1699708 w 2262025"/>
                <a:gd name="connsiteY10-86" fmla="*/ 458565 h 2236200"/>
                <a:gd name="connsiteX11-87" fmla="*/ 1880863 w 2262025"/>
                <a:gd name="connsiteY11-88" fmla="*/ 424059 h 2236200"/>
                <a:gd name="connsiteX12-89" fmla="*/ 2156908 w 2262025"/>
                <a:gd name="connsiteY12-90" fmla="*/ 639719 h 2236200"/>
                <a:gd name="connsiteX13-91" fmla="*/ 2113776 w 2262025"/>
                <a:gd name="connsiteY13-92" fmla="*/ 786368 h 2236200"/>
                <a:gd name="connsiteX14-93" fmla="*/ 2225919 w 2262025"/>
                <a:gd name="connsiteY14-94" fmla="*/ 846753 h 2236200"/>
                <a:gd name="connsiteX15-95" fmla="*/ 2243172 w 2262025"/>
                <a:gd name="connsiteY15-96" fmla="*/ 1200436 h 2236200"/>
                <a:gd name="connsiteX16-97" fmla="*/ 1975753 w 2262025"/>
                <a:gd name="connsiteY16-98" fmla="*/ 1390217 h 2236200"/>
                <a:gd name="connsiteX17-99" fmla="*/ 2087897 w 2262025"/>
                <a:gd name="connsiteY17-100" fmla="*/ 1536867 h 2236200"/>
                <a:gd name="connsiteX18-101" fmla="*/ 2096523 w 2262025"/>
                <a:gd name="connsiteY18-102" fmla="*/ 1812912 h 2236200"/>
                <a:gd name="connsiteX19-103" fmla="*/ 1906742 w 2262025"/>
                <a:gd name="connsiteY19-104" fmla="*/ 1942308 h 2236200"/>
                <a:gd name="connsiteX20-105" fmla="*/ 1785972 w 2262025"/>
                <a:gd name="connsiteY20-106" fmla="*/ 2192474 h 2236200"/>
                <a:gd name="connsiteX21-107" fmla="*/ 1458168 w 2262025"/>
                <a:gd name="connsiteY21-108" fmla="*/ 2218354 h 2236200"/>
                <a:gd name="connsiteX22-109" fmla="*/ 1208002 w 2262025"/>
                <a:gd name="connsiteY22-110" fmla="*/ 2002693 h 2236200"/>
                <a:gd name="connsiteX23-111" fmla="*/ 1113112 w 2262025"/>
                <a:gd name="connsiteY23-112" fmla="*/ 1709395 h 2236200"/>
                <a:gd name="connsiteX24-113" fmla="*/ 1000968 w 2262025"/>
                <a:gd name="connsiteY24-114" fmla="*/ 2140716 h 2236200"/>
                <a:gd name="connsiteX25-115" fmla="*/ 526515 w 2262025"/>
                <a:gd name="connsiteY25-116" fmla="*/ 2132089 h 2236200"/>
                <a:gd name="connsiteX26-117" fmla="*/ 466131 w 2262025"/>
                <a:gd name="connsiteY26-118" fmla="*/ 1959561 h 2236200"/>
                <a:gd name="connsiteX27-119" fmla="*/ 138327 w 2262025"/>
                <a:gd name="connsiteY27-120" fmla="*/ 1812912 h 2236200"/>
                <a:gd name="connsiteX28-121" fmla="*/ 302229 w 2262025"/>
                <a:gd name="connsiteY28-122" fmla="*/ 1355712 h 2236200"/>
                <a:gd name="connsiteX29-123" fmla="*/ 155580 w 2262025"/>
                <a:gd name="connsiteY29-124" fmla="*/ 1321206 h 2236200"/>
                <a:gd name="connsiteX30-125" fmla="*/ 304 w 2262025"/>
                <a:gd name="connsiteY30-126" fmla="*/ 1019282 h 2236200"/>
                <a:gd name="connsiteX31-127" fmla="*/ 129700 w 2262025"/>
                <a:gd name="connsiteY31-128" fmla="*/ 786368 h 2236200"/>
                <a:gd name="connsiteX0-129" fmla="*/ 129700 w 2262025"/>
                <a:gd name="connsiteY0-130" fmla="*/ 786368 h 2233050"/>
                <a:gd name="connsiteX1-131" fmla="*/ 86568 w 2262025"/>
                <a:gd name="connsiteY1-132" fmla="*/ 562082 h 2233050"/>
                <a:gd name="connsiteX2-133" fmla="*/ 276349 w 2262025"/>
                <a:gd name="connsiteY2-134" fmla="*/ 424059 h 2233050"/>
                <a:gd name="connsiteX3-135" fmla="*/ 690417 w 2262025"/>
                <a:gd name="connsiteY3-136" fmla="*/ 424059 h 2233050"/>
                <a:gd name="connsiteX4-137" fmla="*/ 724923 w 2262025"/>
                <a:gd name="connsiteY4-138" fmla="*/ 320542 h 2233050"/>
                <a:gd name="connsiteX5-139" fmla="*/ 768055 w 2262025"/>
                <a:gd name="connsiteY5-140" fmla="*/ 165267 h 2233050"/>
                <a:gd name="connsiteX6-141" fmla="*/ 1026848 w 2262025"/>
                <a:gd name="connsiteY6-142" fmla="*/ 35870 h 2233050"/>
                <a:gd name="connsiteX7-143" fmla="*/ 1199376 w 2262025"/>
                <a:gd name="connsiteY7-144" fmla="*/ 35870 h 2233050"/>
                <a:gd name="connsiteX8-145" fmla="*/ 1406410 w 2262025"/>
                <a:gd name="connsiteY8-146" fmla="*/ 9991 h 2233050"/>
                <a:gd name="connsiteX9-147" fmla="*/ 1673829 w 2262025"/>
                <a:gd name="connsiteY9-148" fmla="*/ 225651 h 2233050"/>
                <a:gd name="connsiteX10-149" fmla="*/ 1699708 w 2262025"/>
                <a:gd name="connsiteY10-150" fmla="*/ 458565 h 2233050"/>
                <a:gd name="connsiteX11-151" fmla="*/ 1880863 w 2262025"/>
                <a:gd name="connsiteY11-152" fmla="*/ 424059 h 2233050"/>
                <a:gd name="connsiteX12-153" fmla="*/ 2156908 w 2262025"/>
                <a:gd name="connsiteY12-154" fmla="*/ 639719 h 2233050"/>
                <a:gd name="connsiteX13-155" fmla="*/ 2113776 w 2262025"/>
                <a:gd name="connsiteY13-156" fmla="*/ 786368 h 2233050"/>
                <a:gd name="connsiteX14-157" fmla="*/ 2225919 w 2262025"/>
                <a:gd name="connsiteY14-158" fmla="*/ 846753 h 2233050"/>
                <a:gd name="connsiteX15-159" fmla="*/ 2243172 w 2262025"/>
                <a:gd name="connsiteY15-160" fmla="*/ 1200436 h 2233050"/>
                <a:gd name="connsiteX16-161" fmla="*/ 1975753 w 2262025"/>
                <a:gd name="connsiteY16-162" fmla="*/ 1390217 h 2233050"/>
                <a:gd name="connsiteX17-163" fmla="*/ 2087897 w 2262025"/>
                <a:gd name="connsiteY17-164" fmla="*/ 1536867 h 2233050"/>
                <a:gd name="connsiteX18-165" fmla="*/ 2096523 w 2262025"/>
                <a:gd name="connsiteY18-166" fmla="*/ 1812912 h 2233050"/>
                <a:gd name="connsiteX19-167" fmla="*/ 1906742 w 2262025"/>
                <a:gd name="connsiteY19-168" fmla="*/ 1942308 h 2233050"/>
                <a:gd name="connsiteX20-169" fmla="*/ 1760092 w 2262025"/>
                <a:gd name="connsiteY20-170" fmla="*/ 2183847 h 2233050"/>
                <a:gd name="connsiteX21-171" fmla="*/ 1458168 w 2262025"/>
                <a:gd name="connsiteY21-172" fmla="*/ 2218354 h 2233050"/>
                <a:gd name="connsiteX22-173" fmla="*/ 1208002 w 2262025"/>
                <a:gd name="connsiteY22-174" fmla="*/ 2002693 h 2233050"/>
                <a:gd name="connsiteX23-175" fmla="*/ 1113112 w 2262025"/>
                <a:gd name="connsiteY23-176" fmla="*/ 1709395 h 2233050"/>
                <a:gd name="connsiteX24-177" fmla="*/ 1000968 w 2262025"/>
                <a:gd name="connsiteY24-178" fmla="*/ 2140716 h 2233050"/>
                <a:gd name="connsiteX25-179" fmla="*/ 526515 w 2262025"/>
                <a:gd name="connsiteY25-180" fmla="*/ 2132089 h 2233050"/>
                <a:gd name="connsiteX26-181" fmla="*/ 466131 w 2262025"/>
                <a:gd name="connsiteY26-182" fmla="*/ 1959561 h 2233050"/>
                <a:gd name="connsiteX27-183" fmla="*/ 138327 w 2262025"/>
                <a:gd name="connsiteY27-184" fmla="*/ 1812912 h 2233050"/>
                <a:gd name="connsiteX28-185" fmla="*/ 302229 w 2262025"/>
                <a:gd name="connsiteY28-186" fmla="*/ 1355712 h 2233050"/>
                <a:gd name="connsiteX29-187" fmla="*/ 155580 w 2262025"/>
                <a:gd name="connsiteY29-188" fmla="*/ 1321206 h 2233050"/>
                <a:gd name="connsiteX30-189" fmla="*/ 304 w 2262025"/>
                <a:gd name="connsiteY30-190" fmla="*/ 1019282 h 2233050"/>
                <a:gd name="connsiteX31-191" fmla="*/ 129700 w 2262025"/>
                <a:gd name="connsiteY31-192" fmla="*/ 786368 h 2233050"/>
                <a:gd name="connsiteX0-193" fmla="*/ 129700 w 2262025"/>
                <a:gd name="connsiteY0-194" fmla="*/ 786368 h 2238369"/>
                <a:gd name="connsiteX1-195" fmla="*/ 86568 w 2262025"/>
                <a:gd name="connsiteY1-196" fmla="*/ 562082 h 2238369"/>
                <a:gd name="connsiteX2-197" fmla="*/ 276349 w 2262025"/>
                <a:gd name="connsiteY2-198" fmla="*/ 424059 h 2238369"/>
                <a:gd name="connsiteX3-199" fmla="*/ 690417 w 2262025"/>
                <a:gd name="connsiteY3-200" fmla="*/ 424059 h 2238369"/>
                <a:gd name="connsiteX4-201" fmla="*/ 724923 w 2262025"/>
                <a:gd name="connsiteY4-202" fmla="*/ 320542 h 2238369"/>
                <a:gd name="connsiteX5-203" fmla="*/ 768055 w 2262025"/>
                <a:gd name="connsiteY5-204" fmla="*/ 165267 h 2238369"/>
                <a:gd name="connsiteX6-205" fmla="*/ 1026848 w 2262025"/>
                <a:gd name="connsiteY6-206" fmla="*/ 35870 h 2238369"/>
                <a:gd name="connsiteX7-207" fmla="*/ 1199376 w 2262025"/>
                <a:gd name="connsiteY7-208" fmla="*/ 35870 h 2238369"/>
                <a:gd name="connsiteX8-209" fmla="*/ 1406410 w 2262025"/>
                <a:gd name="connsiteY8-210" fmla="*/ 9991 h 2238369"/>
                <a:gd name="connsiteX9-211" fmla="*/ 1673829 w 2262025"/>
                <a:gd name="connsiteY9-212" fmla="*/ 225651 h 2238369"/>
                <a:gd name="connsiteX10-213" fmla="*/ 1699708 w 2262025"/>
                <a:gd name="connsiteY10-214" fmla="*/ 458565 h 2238369"/>
                <a:gd name="connsiteX11-215" fmla="*/ 1880863 w 2262025"/>
                <a:gd name="connsiteY11-216" fmla="*/ 424059 h 2238369"/>
                <a:gd name="connsiteX12-217" fmla="*/ 2156908 w 2262025"/>
                <a:gd name="connsiteY12-218" fmla="*/ 639719 h 2238369"/>
                <a:gd name="connsiteX13-219" fmla="*/ 2113776 w 2262025"/>
                <a:gd name="connsiteY13-220" fmla="*/ 786368 h 2238369"/>
                <a:gd name="connsiteX14-221" fmla="*/ 2225919 w 2262025"/>
                <a:gd name="connsiteY14-222" fmla="*/ 846753 h 2238369"/>
                <a:gd name="connsiteX15-223" fmla="*/ 2243172 w 2262025"/>
                <a:gd name="connsiteY15-224" fmla="*/ 1200436 h 2238369"/>
                <a:gd name="connsiteX16-225" fmla="*/ 1975753 w 2262025"/>
                <a:gd name="connsiteY16-226" fmla="*/ 1390217 h 2238369"/>
                <a:gd name="connsiteX17-227" fmla="*/ 2087897 w 2262025"/>
                <a:gd name="connsiteY17-228" fmla="*/ 1536867 h 2238369"/>
                <a:gd name="connsiteX18-229" fmla="*/ 2096523 w 2262025"/>
                <a:gd name="connsiteY18-230" fmla="*/ 1812912 h 2238369"/>
                <a:gd name="connsiteX19-231" fmla="*/ 1906742 w 2262025"/>
                <a:gd name="connsiteY19-232" fmla="*/ 1942308 h 2238369"/>
                <a:gd name="connsiteX20-233" fmla="*/ 1760092 w 2262025"/>
                <a:gd name="connsiteY20-234" fmla="*/ 2183847 h 2238369"/>
                <a:gd name="connsiteX21-235" fmla="*/ 1458168 w 2262025"/>
                <a:gd name="connsiteY21-236" fmla="*/ 2218354 h 2238369"/>
                <a:gd name="connsiteX22-237" fmla="*/ 1208002 w 2262025"/>
                <a:gd name="connsiteY22-238" fmla="*/ 2002693 h 2238369"/>
                <a:gd name="connsiteX23-239" fmla="*/ 1113112 w 2262025"/>
                <a:gd name="connsiteY23-240" fmla="*/ 1709395 h 2238369"/>
                <a:gd name="connsiteX24-241" fmla="*/ 1000968 w 2262025"/>
                <a:gd name="connsiteY24-242" fmla="*/ 2140716 h 2238369"/>
                <a:gd name="connsiteX25-243" fmla="*/ 586900 w 2262025"/>
                <a:gd name="connsiteY25-244" fmla="*/ 2226979 h 2238369"/>
                <a:gd name="connsiteX26-245" fmla="*/ 466131 w 2262025"/>
                <a:gd name="connsiteY26-246" fmla="*/ 1959561 h 2238369"/>
                <a:gd name="connsiteX27-247" fmla="*/ 138327 w 2262025"/>
                <a:gd name="connsiteY27-248" fmla="*/ 1812912 h 2238369"/>
                <a:gd name="connsiteX28-249" fmla="*/ 302229 w 2262025"/>
                <a:gd name="connsiteY28-250" fmla="*/ 1355712 h 2238369"/>
                <a:gd name="connsiteX29-251" fmla="*/ 155580 w 2262025"/>
                <a:gd name="connsiteY29-252" fmla="*/ 1321206 h 2238369"/>
                <a:gd name="connsiteX30-253" fmla="*/ 304 w 2262025"/>
                <a:gd name="connsiteY30-254" fmla="*/ 1019282 h 2238369"/>
                <a:gd name="connsiteX31-255" fmla="*/ 129700 w 2262025"/>
                <a:gd name="connsiteY31-256" fmla="*/ 786368 h 2238369"/>
                <a:gd name="connsiteX0-257" fmla="*/ 129700 w 2262025"/>
                <a:gd name="connsiteY0-258" fmla="*/ 786368 h 2234757"/>
                <a:gd name="connsiteX1-259" fmla="*/ 86568 w 2262025"/>
                <a:gd name="connsiteY1-260" fmla="*/ 562082 h 2234757"/>
                <a:gd name="connsiteX2-261" fmla="*/ 276349 w 2262025"/>
                <a:gd name="connsiteY2-262" fmla="*/ 424059 h 2234757"/>
                <a:gd name="connsiteX3-263" fmla="*/ 690417 w 2262025"/>
                <a:gd name="connsiteY3-264" fmla="*/ 424059 h 2234757"/>
                <a:gd name="connsiteX4-265" fmla="*/ 724923 w 2262025"/>
                <a:gd name="connsiteY4-266" fmla="*/ 320542 h 2234757"/>
                <a:gd name="connsiteX5-267" fmla="*/ 768055 w 2262025"/>
                <a:gd name="connsiteY5-268" fmla="*/ 165267 h 2234757"/>
                <a:gd name="connsiteX6-269" fmla="*/ 1026848 w 2262025"/>
                <a:gd name="connsiteY6-270" fmla="*/ 35870 h 2234757"/>
                <a:gd name="connsiteX7-271" fmla="*/ 1199376 w 2262025"/>
                <a:gd name="connsiteY7-272" fmla="*/ 35870 h 2234757"/>
                <a:gd name="connsiteX8-273" fmla="*/ 1406410 w 2262025"/>
                <a:gd name="connsiteY8-274" fmla="*/ 9991 h 2234757"/>
                <a:gd name="connsiteX9-275" fmla="*/ 1673829 w 2262025"/>
                <a:gd name="connsiteY9-276" fmla="*/ 225651 h 2234757"/>
                <a:gd name="connsiteX10-277" fmla="*/ 1699708 w 2262025"/>
                <a:gd name="connsiteY10-278" fmla="*/ 458565 h 2234757"/>
                <a:gd name="connsiteX11-279" fmla="*/ 1880863 w 2262025"/>
                <a:gd name="connsiteY11-280" fmla="*/ 424059 h 2234757"/>
                <a:gd name="connsiteX12-281" fmla="*/ 2156908 w 2262025"/>
                <a:gd name="connsiteY12-282" fmla="*/ 639719 h 2234757"/>
                <a:gd name="connsiteX13-283" fmla="*/ 2113776 w 2262025"/>
                <a:gd name="connsiteY13-284" fmla="*/ 786368 h 2234757"/>
                <a:gd name="connsiteX14-285" fmla="*/ 2225919 w 2262025"/>
                <a:gd name="connsiteY14-286" fmla="*/ 846753 h 2234757"/>
                <a:gd name="connsiteX15-287" fmla="*/ 2243172 w 2262025"/>
                <a:gd name="connsiteY15-288" fmla="*/ 1200436 h 2234757"/>
                <a:gd name="connsiteX16-289" fmla="*/ 1975753 w 2262025"/>
                <a:gd name="connsiteY16-290" fmla="*/ 1390217 h 2234757"/>
                <a:gd name="connsiteX17-291" fmla="*/ 2087897 w 2262025"/>
                <a:gd name="connsiteY17-292" fmla="*/ 1536867 h 2234757"/>
                <a:gd name="connsiteX18-293" fmla="*/ 2096523 w 2262025"/>
                <a:gd name="connsiteY18-294" fmla="*/ 1812912 h 2234757"/>
                <a:gd name="connsiteX19-295" fmla="*/ 1906742 w 2262025"/>
                <a:gd name="connsiteY19-296" fmla="*/ 1942308 h 2234757"/>
                <a:gd name="connsiteX20-297" fmla="*/ 1760092 w 2262025"/>
                <a:gd name="connsiteY20-298" fmla="*/ 2183847 h 2234757"/>
                <a:gd name="connsiteX21-299" fmla="*/ 1458168 w 2262025"/>
                <a:gd name="connsiteY21-300" fmla="*/ 2218354 h 2234757"/>
                <a:gd name="connsiteX22-301" fmla="*/ 1208002 w 2262025"/>
                <a:gd name="connsiteY22-302" fmla="*/ 2002693 h 2234757"/>
                <a:gd name="connsiteX23-303" fmla="*/ 1113112 w 2262025"/>
                <a:gd name="connsiteY23-304" fmla="*/ 1709395 h 2234757"/>
                <a:gd name="connsiteX24-305" fmla="*/ 1000968 w 2262025"/>
                <a:gd name="connsiteY24-306" fmla="*/ 2140716 h 2234757"/>
                <a:gd name="connsiteX25-307" fmla="*/ 586900 w 2262025"/>
                <a:gd name="connsiteY25-308" fmla="*/ 2226979 h 2234757"/>
                <a:gd name="connsiteX26-309" fmla="*/ 466131 w 2262025"/>
                <a:gd name="connsiteY26-310" fmla="*/ 1959561 h 2234757"/>
                <a:gd name="connsiteX27-311" fmla="*/ 138327 w 2262025"/>
                <a:gd name="connsiteY27-312" fmla="*/ 1812912 h 2234757"/>
                <a:gd name="connsiteX28-313" fmla="*/ 302229 w 2262025"/>
                <a:gd name="connsiteY28-314" fmla="*/ 1355712 h 2234757"/>
                <a:gd name="connsiteX29-315" fmla="*/ 155580 w 2262025"/>
                <a:gd name="connsiteY29-316" fmla="*/ 1321206 h 2234757"/>
                <a:gd name="connsiteX30-317" fmla="*/ 304 w 2262025"/>
                <a:gd name="connsiteY30-318" fmla="*/ 1019282 h 2234757"/>
                <a:gd name="connsiteX31-319" fmla="*/ 129700 w 2262025"/>
                <a:gd name="connsiteY31-320" fmla="*/ 786368 h 2234757"/>
                <a:gd name="connsiteX0-321" fmla="*/ 129700 w 2262025"/>
                <a:gd name="connsiteY0-322" fmla="*/ 786368 h 2237156"/>
                <a:gd name="connsiteX1-323" fmla="*/ 86568 w 2262025"/>
                <a:gd name="connsiteY1-324" fmla="*/ 562082 h 2237156"/>
                <a:gd name="connsiteX2-325" fmla="*/ 276349 w 2262025"/>
                <a:gd name="connsiteY2-326" fmla="*/ 424059 h 2237156"/>
                <a:gd name="connsiteX3-327" fmla="*/ 690417 w 2262025"/>
                <a:gd name="connsiteY3-328" fmla="*/ 424059 h 2237156"/>
                <a:gd name="connsiteX4-329" fmla="*/ 724923 w 2262025"/>
                <a:gd name="connsiteY4-330" fmla="*/ 320542 h 2237156"/>
                <a:gd name="connsiteX5-331" fmla="*/ 768055 w 2262025"/>
                <a:gd name="connsiteY5-332" fmla="*/ 165267 h 2237156"/>
                <a:gd name="connsiteX6-333" fmla="*/ 1026848 w 2262025"/>
                <a:gd name="connsiteY6-334" fmla="*/ 35870 h 2237156"/>
                <a:gd name="connsiteX7-335" fmla="*/ 1199376 w 2262025"/>
                <a:gd name="connsiteY7-336" fmla="*/ 35870 h 2237156"/>
                <a:gd name="connsiteX8-337" fmla="*/ 1406410 w 2262025"/>
                <a:gd name="connsiteY8-338" fmla="*/ 9991 h 2237156"/>
                <a:gd name="connsiteX9-339" fmla="*/ 1673829 w 2262025"/>
                <a:gd name="connsiteY9-340" fmla="*/ 225651 h 2237156"/>
                <a:gd name="connsiteX10-341" fmla="*/ 1699708 w 2262025"/>
                <a:gd name="connsiteY10-342" fmla="*/ 458565 h 2237156"/>
                <a:gd name="connsiteX11-343" fmla="*/ 1880863 w 2262025"/>
                <a:gd name="connsiteY11-344" fmla="*/ 424059 h 2237156"/>
                <a:gd name="connsiteX12-345" fmla="*/ 2156908 w 2262025"/>
                <a:gd name="connsiteY12-346" fmla="*/ 639719 h 2237156"/>
                <a:gd name="connsiteX13-347" fmla="*/ 2113776 w 2262025"/>
                <a:gd name="connsiteY13-348" fmla="*/ 786368 h 2237156"/>
                <a:gd name="connsiteX14-349" fmla="*/ 2225919 w 2262025"/>
                <a:gd name="connsiteY14-350" fmla="*/ 846753 h 2237156"/>
                <a:gd name="connsiteX15-351" fmla="*/ 2243172 w 2262025"/>
                <a:gd name="connsiteY15-352" fmla="*/ 1200436 h 2237156"/>
                <a:gd name="connsiteX16-353" fmla="*/ 1975753 w 2262025"/>
                <a:gd name="connsiteY16-354" fmla="*/ 1390217 h 2237156"/>
                <a:gd name="connsiteX17-355" fmla="*/ 2087897 w 2262025"/>
                <a:gd name="connsiteY17-356" fmla="*/ 1536867 h 2237156"/>
                <a:gd name="connsiteX18-357" fmla="*/ 2096523 w 2262025"/>
                <a:gd name="connsiteY18-358" fmla="*/ 1812912 h 2237156"/>
                <a:gd name="connsiteX19-359" fmla="*/ 1906742 w 2262025"/>
                <a:gd name="connsiteY19-360" fmla="*/ 1942308 h 2237156"/>
                <a:gd name="connsiteX20-361" fmla="*/ 1760092 w 2262025"/>
                <a:gd name="connsiteY20-362" fmla="*/ 2183847 h 2237156"/>
                <a:gd name="connsiteX21-363" fmla="*/ 1458168 w 2262025"/>
                <a:gd name="connsiteY21-364" fmla="*/ 2218354 h 2237156"/>
                <a:gd name="connsiteX22-365" fmla="*/ 1208002 w 2262025"/>
                <a:gd name="connsiteY22-366" fmla="*/ 2002693 h 2237156"/>
                <a:gd name="connsiteX23-367" fmla="*/ 1113112 w 2262025"/>
                <a:gd name="connsiteY23-368" fmla="*/ 1709395 h 2237156"/>
                <a:gd name="connsiteX24-369" fmla="*/ 1000968 w 2262025"/>
                <a:gd name="connsiteY24-370" fmla="*/ 2140716 h 2237156"/>
                <a:gd name="connsiteX25-371" fmla="*/ 586900 w 2262025"/>
                <a:gd name="connsiteY25-372" fmla="*/ 2226979 h 2237156"/>
                <a:gd name="connsiteX26-373" fmla="*/ 431625 w 2262025"/>
                <a:gd name="connsiteY26-374" fmla="*/ 1976814 h 2237156"/>
                <a:gd name="connsiteX27-375" fmla="*/ 138327 w 2262025"/>
                <a:gd name="connsiteY27-376" fmla="*/ 1812912 h 2237156"/>
                <a:gd name="connsiteX28-377" fmla="*/ 302229 w 2262025"/>
                <a:gd name="connsiteY28-378" fmla="*/ 1355712 h 2237156"/>
                <a:gd name="connsiteX29-379" fmla="*/ 155580 w 2262025"/>
                <a:gd name="connsiteY29-380" fmla="*/ 1321206 h 2237156"/>
                <a:gd name="connsiteX30-381" fmla="*/ 304 w 2262025"/>
                <a:gd name="connsiteY30-382" fmla="*/ 1019282 h 2237156"/>
                <a:gd name="connsiteX31-383" fmla="*/ 129700 w 2262025"/>
                <a:gd name="connsiteY31-384" fmla="*/ 786368 h 2237156"/>
                <a:gd name="connsiteX0-385" fmla="*/ 129700 w 2262025"/>
                <a:gd name="connsiteY0-386" fmla="*/ 786368 h 2237156"/>
                <a:gd name="connsiteX1-387" fmla="*/ 86568 w 2262025"/>
                <a:gd name="connsiteY1-388" fmla="*/ 562082 h 2237156"/>
                <a:gd name="connsiteX2-389" fmla="*/ 276349 w 2262025"/>
                <a:gd name="connsiteY2-390" fmla="*/ 424059 h 2237156"/>
                <a:gd name="connsiteX3-391" fmla="*/ 690417 w 2262025"/>
                <a:gd name="connsiteY3-392" fmla="*/ 424059 h 2237156"/>
                <a:gd name="connsiteX4-393" fmla="*/ 724923 w 2262025"/>
                <a:gd name="connsiteY4-394" fmla="*/ 320542 h 2237156"/>
                <a:gd name="connsiteX5-395" fmla="*/ 768055 w 2262025"/>
                <a:gd name="connsiteY5-396" fmla="*/ 165267 h 2237156"/>
                <a:gd name="connsiteX6-397" fmla="*/ 1026848 w 2262025"/>
                <a:gd name="connsiteY6-398" fmla="*/ 35870 h 2237156"/>
                <a:gd name="connsiteX7-399" fmla="*/ 1199376 w 2262025"/>
                <a:gd name="connsiteY7-400" fmla="*/ 35870 h 2237156"/>
                <a:gd name="connsiteX8-401" fmla="*/ 1406410 w 2262025"/>
                <a:gd name="connsiteY8-402" fmla="*/ 9991 h 2237156"/>
                <a:gd name="connsiteX9-403" fmla="*/ 1673829 w 2262025"/>
                <a:gd name="connsiteY9-404" fmla="*/ 225651 h 2237156"/>
                <a:gd name="connsiteX10-405" fmla="*/ 1699708 w 2262025"/>
                <a:gd name="connsiteY10-406" fmla="*/ 458565 h 2237156"/>
                <a:gd name="connsiteX11-407" fmla="*/ 1880863 w 2262025"/>
                <a:gd name="connsiteY11-408" fmla="*/ 424059 h 2237156"/>
                <a:gd name="connsiteX12-409" fmla="*/ 2156908 w 2262025"/>
                <a:gd name="connsiteY12-410" fmla="*/ 639719 h 2237156"/>
                <a:gd name="connsiteX13-411" fmla="*/ 2113776 w 2262025"/>
                <a:gd name="connsiteY13-412" fmla="*/ 786368 h 2237156"/>
                <a:gd name="connsiteX14-413" fmla="*/ 2225919 w 2262025"/>
                <a:gd name="connsiteY14-414" fmla="*/ 846753 h 2237156"/>
                <a:gd name="connsiteX15-415" fmla="*/ 2243172 w 2262025"/>
                <a:gd name="connsiteY15-416" fmla="*/ 1200436 h 2237156"/>
                <a:gd name="connsiteX16-417" fmla="*/ 1975753 w 2262025"/>
                <a:gd name="connsiteY16-418" fmla="*/ 1390217 h 2237156"/>
                <a:gd name="connsiteX17-419" fmla="*/ 2087897 w 2262025"/>
                <a:gd name="connsiteY17-420" fmla="*/ 1536867 h 2237156"/>
                <a:gd name="connsiteX18-421" fmla="*/ 2096523 w 2262025"/>
                <a:gd name="connsiteY18-422" fmla="*/ 1812912 h 2237156"/>
                <a:gd name="connsiteX19-423" fmla="*/ 1906742 w 2262025"/>
                <a:gd name="connsiteY19-424" fmla="*/ 1942308 h 2237156"/>
                <a:gd name="connsiteX20-425" fmla="*/ 1760092 w 2262025"/>
                <a:gd name="connsiteY20-426" fmla="*/ 2183847 h 2237156"/>
                <a:gd name="connsiteX21-427" fmla="*/ 1458168 w 2262025"/>
                <a:gd name="connsiteY21-428" fmla="*/ 2218354 h 2237156"/>
                <a:gd name="connsiteX22-429" fmla="*/ 1208002 w 2262025"/>
                <a:gd name="connsiteY22-430" fmla="*/ 2002693 h 2237156"/>
                <a:gd name="connsiteX23-431" fmla="*/ 1113112 w 2262025"/>
                <a:gd name="connsiteY23-432" fmla="*/ 1709395 h 2237156"/>
                <a:gd name="connsiteX24-433" fmla="*/ 1000968 w 2262025"/>
                <a:gd name="connsiteY24-434" fmla="*/ 2140716 h 2237156"/>
                <a:gd name="connsiteX25-435" fmla="*/ 586900 w 2262025"/>
                <a:gd name="connsiteY25-436" fmla="*/ 2226979 h 2237156"/>
                <a:gd name="connsiteX26-437" fmla="*/ 431625 w 2262025"/>
                <a:gd name="connsiteY26-438" fmla="*/ 1976814 h 2237156"/>
                <a:gd name="connsiteX27-439" fmla="*/ 138327 w 2262025"/>
                <a:gd name="connsiteY27-440" fmla="*/ 1812912 h 2237156"/>
                <a:gd name="connsiteX28-441" fmla="*/ 302229 w 2262025"/>
                <a:gd name="connsiteY28-442" fmla="*/ 1355712 h 2237156"/>
                <a:gd name="connsiteX29-443" fmla="*/ 155580 w 2262025"/>
                <a:gd name="connsiteY29-444" fmla="*/ 1321206 h 2237156"/>
                <a:gd name="connsiteX30-445" fmla="*/ 304 w 2262025"/>
                <a:gd name="connsiteY30-446" fmla="*/ 1019282 h 2237156"/>
                <a:gd name="connsiteX31-447" fmla="*/ 129700 w 2262025"/>
                <a:gd name="connsiteY31-448" fmla="*/ 786368 h 2237156"/>
                <a:gd name="connsiteX0-449" fmla="*/ 129700 w 2262025"/>
                <a:gd name="connsiteY0-450" fmla="*/ 786368 h 2237156"/>
                <a:gd name="connsiteX1-451" fmla="*/ 86568 w 2262025"/>
                <a:gd name="connsiteY1-452" fmla="*/ 562082 h 2237156"/>
                <a:gd name="connsiteX2-453" fmla="*/ 276349 w 2262025"/>
                <a:gd name="connsiteY2-454" fmla="*/ 424059 h 2237156"/>
                <a:gd name="connsiteX3-455" fmla="*/ 690417 w 2262025"/>
                <a:gd name="connsiteY3-456" fmla="*/ 424059 h 2237156"/>
                <a:gd name="connsiteX4-457" fmla="*/ 724923 w 2262025"/>
                <a:gd name="connsiteY4-458" fmla="*/ 320542 h 2237156"/>
                <a:gd name="connsiteX5-459" fmla="*/ 768055 w 2262025"/>
                <a:gd name="connsiteY5-460" fmla="*/ 165267 h 2237156"/>
                <a:gd name="connsiteX6-461" fmla="*/ 1026848 w 2262025"/>
                <a:gd name="connsiteY6-462" fmla="*/ 35870 h 2237156"/>
                <a:gd name="connsiteX7-463" fmla="*/ 1199376 w 2262025"/>
                <a:gd name="connsiteY7-464" fmla="*/ 35870 h 2237156"/>
                <a:gd name="connsiteX8-465" fmla="*/ 1406410 w 2262025"/>
                <a:gd name="connsiteY8-466" fmla="*/ 9991 h 2237156"/>
                <a:gd name="connsiteX9-467" fmla="*/ 1673829 w 2262025"/>
                <a:gd name="connsiteY9-468" fmla="*/ 225651 h 2237156"/>
                <a:gd name="connsiteX10-469" fmla="*/ 1699708 w 2262025"/>
                <a:gd name="connsiteY10-470" fmla="*/ 458565 h 2237156"/>
                <a:gd name="connsiteX11-471" fmla="*/ 1880863 w 2262025"/>
                <a:gd name="connsiteY11-472" fmla="*/ 424059 h 2237156"/>
                <a:gd name="connsiteX12-473" fmla="*/ 2156908 w 2262025"/>
                <a:gd name="connsiteY12-474" fmla="*/ 639719 h 2237156"/>
                <a:gd name="connsiteX13-475" fmla="*/ 2113776 w 2262025"/>
                <a:gd name="connsiteY13-476" fmla="*/ 786368 h 2237156"/>
                <a:gd name="connsiteX14-477" fmla="*/ 2225919 w 2262025"/>
                <a:gd name="connsiteY14-478" fmla="*/ 846753 h 2237156"/>
                <a:gd name="connsiteX15-479" fmla="*/ 2243172 w 2262025"/>
                <a:gd name="connsiteY15-480" fmla="*/ 1200436 h 2237156"/>
                <a:gd name="connsiteX16-481" fmla="*/ 1975753 w 2262025"/>
                <a:gd name="connsiteY16-482" fmla="*/ 1390217 h 2237156"/>
                <a:gd name="connsiteX17-483" fmla="*/ 2087897 w 2262025"/>
                <a:gd name="connsiteY17-484" fmla="*/ 1536867 h 2237156"/>
                <a:gd name="connsiteX18-485" fmla="*/ 2096523 w 2262025"/>
                <a:gd name="connsiteY18-486" fmla="*/ 1812912 h 2237156"/>
                <a:gd name="connsiteX19-487" fmla="*/ 1906742 w 2262025"/>
                <a:gd name="connsiteY19-488" fmla="*/ 1942308 h 2237156"/>
                <a:gd name="connsiteX20-489" fmla="*/ 1760092 w 2262025"/>
                <a:gd name="connsiteY20-490" fmla="*/ 2183847 h 2237156"/>
                <a:gd name="connsiteX21-491" fmla="*/ 1458168 w 2262025"/>
                <a:gd name="connsiteY21-492" fmla="*/ 2218354 h 2237156"/>
                <a:gd name="connsiteX22-493" fmla="*/ 1208002 w 2262025"/>
                <a:gd name="connsiteY22-494" fmla="*/ 2002693 h 2237156"/>
                <a:gd name="connsiteX23-495" fmla="*/ 1113112 w 2262025"/>
                <a:gd name="connsiteY23-496" fmla="*/ 1709395 h 2237156"/>
                <a:gd name="connsiteX24-497" fmla="*/ 1000968 w 2262025"/>
                <a:gd name="connsiteY24-498" fmla="*/ 2140716 h 2237156"/>
                <a:gd name="connsiteX25-499" fmla="*/ 586900 w 2262025"/>
                <a:gd name="connsiteY25-500" fmla="*/ 2226979 h 2237156"/>
                <a:gd name="connsiteX26-501" fmla="*/ 431625 w 2262025"/>
                <a:gd name="connsiteY26-502" fmla="*/ 1976814 h 2237156"/>
                <a:gd name="connsiteX27-503" fmla="*/ 138327 w 2262025"/>
                <a:gd name="connsiteY27-504" fmla="*/ 1812912 h 2237156"/>
                <a:gd name="connsiteX28-505" fmla="*/ 302229 w 2262025"/>
                <a:gd name="connsiteY28-506" fmla="*/ 1355712 h 2237156"/>
                <a:gd name="connsiteX29-507" fmla="*/ 155580 w 2262025"/>
                <a:gd name="connsiteY29-508" fmla="*/ 1321206 h 2237156"/>
                <a:gd name="connsiteX30-509" fmla="*/ 304 w 2262025"/>
                <a:gd name="connsiteY30-510" fmla="*/ 1019282 h 2237156"/>
                <a:gd name="connsiteX31-511" fmla="*/ 129700 w 2262025"/>
                <a:gd name="connsiteY31-512" fmla="*/ 786368 h 2237156"/>
                <a:gd name="connsiteX0-513" fmla="*/ 129700 w 2262025"/>
                <a:gd name="connsiteY0-514" fmla="*/ 786368 h 2237156"/>
                <a:gd name="connsiteX1-515" fmla="*/ 86568 w 2262025"/>
                <a:gd name="connsiteY1-516" fmla="*/ 562082 h 2237156"/>
                <a:gd name="connsiteX2-517" fmla="*/ 276349 w 2262025"/>
                <a:gd name="connsiteY2-518" fmla="*/ 424059 h 2237156"/>
                <a:gd name="connsiteX3-519" fmla="*/ 690417 w 2262025"/>
                <a:gd name="connsiteY3-520" fmla="*/ 424059 h 2237156"/>
                <a:gd name="connsiteX4-521" fmla="*/ 724923 w 2262025"/>
                <a:gd name="connsiteY4-522" fmla="*/ 320542 h 2237156"/>
                <a:gd name="connsiteX5-523" fmla="*/ 768055 w 2262025"/>
                <a:gd name="connsiteY5-524" fmla="*/ 165267 h 2237156"/>
                <a:gd name="connsiteX6-525" fmla="*/ 1026848 w 2262025"/>
                <a:gd name="connsiteY6-526" fmla="*/ 35870 h 2237156"/>
                <a:gd name="connsiteX7-527" fmla="*/ 1199376 w 2262025"/>
                <a:gd name="connsiteY7-528" fmla="*/ 35870 h 2237156"/>
                <a:gd name="connsiteX8-529" fmla="*/ 1406410 w 2262025"/>
                <a:gd name="connsiteY8-530" fmla="*/ 9991 h 2237156"/>
                <a:gd name="connsiteX9-531" fmla="*/ 1673829 w 2262025"/>
                <a:gd name="connsiteY9-532" fmla="*/ 225651 h 2237156"/>
                <a:gd name="connsiteX10-533" fmla="*/ 1699708 w 2262025"/>
                <a:gd name="connsiteY10-534" fmla="*/ 458565 h 2237156"/>
                <a:gd name="connsiteX11-535" fmla="*/ 1880863 w 2262025"/>
                <a:gd name="connsiteY11-536" fmla="*/ 424059 h 2237156"/>
                <a:gd name="connsiteX12-537" fmla="*/ 2156908 w 2262025"/>
                <a:gd name="connsiteY12-538" fmla="*/ 639719 h 2237156"/>
                <a:gd name="connsiteX13-539" fmla="*/ 2113776 w 2262025"/>
                <a:gd name="connsiteY13-540" fmla="*/ 786368 h 2237156"/>
                <a:gd name="connsiteX14-541" fmla="*/ 2225919 w 2262025"/>
                <a:gd name="connsiteY14-542" fmla="*/ 846753 h 2237156"/>
                <a:gd name="connsiteX15-543" fmla="*/ 2243172 w 2262025"/>
                <a:gd name="connsiteY15-544" fmla="*/ 1200436 h 2237156"/>
                <a:gd name="connsiteX16-545" fmla="*/ 1975753 w 2262025"/>
                <a:gd name="connsiteY16-546" fmla="*/ 1390217 h 2237156"/>
                <a:gd name="connsiteX17-547" fmla="*/ 2087897 w 2262025"/>
                <a:gd name="connsiteY17-548" fmla="*/ 1536867 h 2237156"/>
                <a:gd name="connsiteX18-549" fmla="*/ 2096523 w 2262025"/>
                <a:gd name="connsiteY18-550" fmla="*/ 1812912 h 2237156"/>
                <a:gd name="connsiteX19-551" fmla="*/ 1906742 w 2262025"/>
                <a:gd name="connsiteY19-552" fmla="*/ 1942308 h 2237156"/>
                <a:gd name="connsiteX20-553" fmla="*/ 1760092 w 2262025"/>
                <a:gd name="connsiteY20-554" fmla="*/ 2183847 h 2237156"/>
                <a:gd name="connsiteX21-555" fmla="*/ 1458168 w 2262025"/>
                <a:gd name="connsiteY21-556" fmla="*/ 2218354 h 2237156"/>
                <a:gd name="connsiteX22-557" fmla="*/ 1208002 w 2262025"/>
                <a:gd name="connsiteY22-558" fmla="*/ 2002693 h 2237156"/>
                <a:gd name="connsiteX23-559" fmla="*/ 1113112 w 2262025"/>
                <a:gd name="connsiteY23-560" fmla="*/ 1709395 h 2237156"/>
                <a:gd name="connsiteX24-561" fmla="*/ 1000968 w 2262025"/>
                <a:gd name="connsiteY24-562" fmla="*/ 2140716 h 2237156"/>
                <a:gd name="connsiteX25-563" fmla="*/ 586900 w 2262025"/>
                <a:gd name="connsiteY25-564" fmla="*/ 2226979 h 2237156"/>
                <a:gd name="connsiteX26-565" fmla="*/ 431625 w 2262025"/>
                <a:gd name="connsiteY26-566" fmla="*/ 1976814 h 2237156"/>
                <a:gd name="connsiteX27-567" fmla="*/ 138327 w 2262025"/>
                <a:gd name="connsiteY27-568" fmla="*/ 1812912 h 2237156"/>
                <a:gd name="connsiteX28-569" fmla="*/ 302229 w 2262025"/>
                <a:gd name="connsiteY28-570" fmla="*/ 1355712 h 2237156"/>
                <a:gd name="connsiteX29-571" fmla="*/ 155580 w 2262025"/>
                <a:gd name="connsiteY29-572" fmla="*/ 1321206 h 2237156"/>
                <a:gd name="connsiteX30-573" fmla="*/ 304 w 2262025"/>
                <a:gd name="connsiteY30-574" fmla="*/ 1019282 h 2237156"/>
                <a:gd name="connsiteX31-575" fmla="*/ 129700 w 2262025"/>
                <a:gd name="connsiteY31-576" fmla="*/ 786368 h 2237156"/>
                <a:gd name="connsiteX0-577" fmla="*/ 129625 w 2261950"/>
                <a:gd name="connsiteY0-578" fmla="*/ 786368 h 2237156"/>
                <a:gd name="connsiteX1-579" fmla="*/ 86493 w 2261950"/>
                <a:gd name="connsiteY1-580" fmla="*/ 562082 h 2237156"/>
                <a:gd name="connsiteX2-581" fmla="*/ 276274 w 2261950"/>
                <a:gd name="connsiteY2-582" fmla="*/ 424059 h 2237156"/>
                <a:gd name="connsiteX3-583" fmla="*/ 690342 w 2261950"/>
                <a:gd name="connsiteY3-584" fmla="*/ 424059 h 2237156"/>
                <a:gd name="connsiteX4-585" fmla="*/ 724848 w 2261950"/>
                <a:gd name="connsiteY4-586" fmla="*/ 320542 h 2237156"/>
                <a:gd name="connsiteX5-587" fmla="*/ 767980 w 2261950"/>
                <a:gd name="connsiteY5-588" fmla="*/ 165267 h 2237156"/>
                <a:gd name="connsiteX6-589" fmla="*/ 1026773 w 2261950"/>
                <a:gd name="connsiteY6-590" fmla="*/ 35870 h 2237156"/>
                <a:gd name="connsiteX7-591" fmla="*/ 1199301 w 2261950"/>
                <a:gd name="connsiteY7-592" fmla="*/ 35870 h 2237156"/>
                <a:gd name="connsiteX8-593" fmla="*/ 1406335 w 2261950"/>
                <a:gd name="connsiteY8-594" fmla="*/ 9991 h 2237156"/>
                <a:gd name="connsiteX9-595" fmla="*/ 1673754 w 2261950"/>
                <a:gd name="connsiteY9-596" fmla="*/ 225651 h 2237156"/>
                <a:gd name="connsiteX10-597" fmla="*/ 1699633 w 2261950"/>
                <a:gd name="connsiteY10-598" fmla="*/ 458565 h 2237156"/>
                <a:gd name="connsiteX11-599" fmla="*/ 1880788 w 2261950"/>
                <a:gd name="connsiteY11-600" fmla="*/ 424059 h 2237156"/>
                <a:gd name="connsiteX12-601" fmla="*/ 2156833 w 2261950"/>
                <a:gd name="connsiteY12-602" fmla="*/ 639719 h 2237156"/>
                <a:gd name="connsiteX13-603" fmla="*/ 2113701 w 2261950"/>
                <a:gd name="connsiteY13-604" fmla="*/ 786368 h 2237156"/>
                <a:gd name="connsiteX14-605" fmla="*/ 2225844 w 2261950"/>
                <a:gd name="connsiteY14-606" fmla="*/ 846753 h 2237156"/>
                <a:gd name="connsiteX15-607" fmla="*/ 2243097 w 2261950"/>
                <a:gd name="connsiteY15-608" fmla="*/ 1200436 h 2237156"/>
                <a:gd name="connsiteX16-609" fmla="*/ 1975678 w 2261950"/>
                <a:gd name="connsiteY16-610" fmla="*/ 1390217 h 2237156"/>
                <a:gd name="connsiteX17-611" fmla="*/ 2087822 w 2261950"/>
                <a:gd name="connsiteY17-612" fmla="*/ 1536867 h 2237156"/>
                <a:gd name="connsiteX18-613" fmla="*/ 2096448 w 2261950"/>
                <a:gd name="connsiteY18-614" fmla="*/ 1812912 h 2237156"/>
                <a:gd name="connsiteX19-615" fmla="*/ 1906667 w 2261950"/>
                <a:gd name="connsiteY19-616" fmla="*/ 1942308 h 2237156"/>
                <a:gd name="connsiteX20-617" fmla="*/ 1760017 w 2261950"/>
                <a:gd name="connsiteY20-618" fmla="*/ 2183847 h 2237156"/>
                <a:gd name="connsiteX21-619" fmla="*/ 1458093 w 2261950"/>
                <a:gd name="connsiteY21-620" fmla="*/ 2218354 h 2237156"/>
                <a:gd name="connsiteX22-621" fmla="*/ 1207927 w 2261950"/>
                <a:gd name="connsiteY22-622" fmla="*/ 2002693 h 2237156"/>
                <a:gd name="connsiteX23-623" fmla="*/ 1113037 w 2261950"/>
                <a:gd name="connsiteY23-624" fmla="*/ 1709395 h 2237156"/>
                <a:gd name="connsiteX24-625" fmla="*/ 1000893 w 2261950"/>
                <a:gd name="connsiteY24-626" fmla="*/ 2140716 h 2237156"/>
                <a:gd name="connsiteX25-627" fmla="*/ 586825 w 2261950"/>
                <a:gd name="connsiteY25-628" fmla="*/ 2226979 h 2237156"/>
                <a:gd name="connsiteX26-629" fmla="*/ 431550 w 2261950"/>
                <a:gd name="connsiteY26-630" fmla="*/ 1976814 h 2237156"/>
                <a:gd name="connsiteX27-631" fmla="*/ 138252 w 2261950"/>
                <a:gd name="connsiteY27-632" fmla="*/ 1812912 h 2237156"/>
                <a:gd name="connsiteX28-633" fmla="*/ 302154 w 2261950"/>
                <a:gd name="connsiteY28-634" fmla="*/ 1355712 h 2237156"/>
                <a:gd name="connsiteX29-635" fmla="*/ 103746 w 2261950"/>
                <a:gd name="connsiteY29-636" fmla="*/ 1321206 h 2237156"/>
                <a:gd name="connsiteX30-637" fmla="*/ 229 w 2261950"/>
                <a:gd name="connsiteY30-638" fmla="*/ 1019282 h 2237156"/>
                <a:gd name="connsiteX31-639" fmla="*/ 129625 w 2261950"/>
                <a:gd name="connsiteY31-640" fmla="*/ 786368 h 2237156"/>
                <a:gd name="connsiteX0-641" fmla="*/ 129625 w 2261950"/>
                <a:gd name="connsiteY0-642" fmla="*/ 786368 h 2237156"/>
                <a:gd name="connsiteX1-643" fmla="*/ 86493 w 2261950"/>
                <a:gd name="connsiteY1-644" fmla="*/ 562082 h 2237156"/>
                <a:gd name="connsiteX2-645" fmla="*/ 276274 w 2261950"/>
                <a:gd name="connsiteY2-646" fmla="*/ 424059 h 2237156"/>
                <a:gd name="connsiteX3-647" fmla="*/ 690342 w 2261950"/>
                <a:gd name="connsiteY3-648" fmla="*/ 424059 h 2237156"/>
                <a:gd name="connsiteX4-649" fmla="*/ 724848 w 2261950"/>
                <a:gd name="connsiteY4-650" fmla="*/ 320542 h 2237156"/>
                <a:gd name="connsiteX5-651" fmla="*/ 767980 w 2261950"/>
                <a:gd name="connsiteY5-652" fmla="*/ 165267 h 2237156"/>
                <a:gd name="connsiteX6-653" fmla="*/ 1026773 w 2261950"/>
                <a:gd name="connsiteY6-654" fmla="*/ 35870 h 2237156"/>
                <a:gd name="connsiteX7-655" fmla="*/ 1199301 w 2261950"/>
                <a:gd name="connsiteY7-656" fmla="*/ 35870 h 2237156"/>
                <a:gd name="connsiteX8-657" fmla="*/ 1406335 w 2261950"/>
                <a:gd name="connsiteY8-658" fmla="*/ 9991 h 2237156"/>
                <a:gd name="connsiteX9-659" fmla="*/ 1673754 w 2261950"/>
                <a:gd name="connsiteY9-660" fmla="*/ 225651 h 2237156"/>
                <a:gd name="connsiteX10-661" fmla="*/ 1699633 w 2261950"/>
                <a:gd name="connsiteY10-662" fmla="*/ 458565 h 2237156"/>
                <a:gd name="connsiteX11-663" fmla="*/ 1880788 w 2261950"/>
                <a:gd name="connsiteY11-664" fmla="*/ 424059 h 2237156"/>
                <a:gd name="connsiteX12-665" fmla="*/ 2156833 w 2261950"/>
                <a:gd name="connsiteY12-666" fmla="*/ 639719 h 2237156"/>
                <a:gd name="connsiteX13-667" fmla="*/ 2113701 w 2261950"/>
                <a:gd name="connsiteY13-668" fmla="*/ 786368 h 2237156"/>
                <a:gd name="connsiteX14-669" fmla="*/ 2225844 w 2261950"/>
                <a:gd name="connsiteY14-670" fmla="*/ 846753 h 2237156"/>
                <a:gd name="connsiteX15-671" fmla="*/ 2243097 w 2261950"/>
                <a:gd name="connsiteY15-672" fmla="*/ 1200436 h 2237156"/>
                <a:gd name="connsiteX16-673" fmla="*/ 1975678 w 2261950"/>
                <a:gd name="connsiteY16-674" fmla="*/ 1390217 h 2237156"/>
                <a:gd name="connsiteX17-675" fmla="*/ 2087822 w 2261950"/>
                <a:gd name="connsiteY17-676" fmla="*/ 1536867 h 2237156"/>
                <a:gd name="connsiteX18-677" fmla="*/ 2096448 w 2261950"/>
                <a:gd name="connsiteY18-678" fmla="*/ 1812912 h 2237156"/>
                <a:gd name="connsiteX19-679" fmla="*/ 1906667 w 2261950"/>
                <a:gd name="connsiteY19-680" fmla="*/ 1942308 h 2237156"/>
                <a:gd name="connsiteX20-681" fmla="*/ 1760017 w 2261950"/>
                <a:gd name="connsiteY20-682" fmla="*/ 2183847 h 2237156"/>
                <a:gd name="connsiteX21-683" fmla="*/ 1458093 w 2261950"/>
                <a:gd name="connsiteY21-684" fmla="*/ 2218354 h 2237156"/>
                <a:gd name="connsiteX22-685" fmla="*/ 1207927 w 2261950"/>
                <a:gd name="connsiteY22-686" fmla="*/ 2002693 h 2237156"/>
                <a:gd name="connsiteX23-687" fmla="*/ 1113037 w 2261950"/>
                <a:gd name="connsiteY23-688" fmla="*/ 1709395 h 2237156"/>
                <a:gd name="connsiteX24-689" fmla="*/ 1000893 w 2261950"/>
                <a:gd name="connsiteY24-690" fmla="*/ 2140716 h 2237156"/>
                <a:gd name="connsiteX25-691" fmla="*/ 586825 w 2261950"/>
                <a:gd name="connsiteY25-692" fmla="*/ 2226979 h 2237156"/>
                <a:gd name="connsiteX26-693" fmla="*/ 431550 w 2261950"/>
                <a:gd name="connsiteY26-694" fmla="*/ 1976814 h 2237156"/>
                <a:gd name="connsiteX27-695" fmla="*/ 138252 w 2261950"/>
                <a:gd name="connsiteY27-696" fmla="*/ 1812912 h 2237156"/>
                <a:gd name="connsiteX28-697" fmla="*/ 302154 w 2261950"/>
                <a:gd name="connsiteY28-698" fmla="*/ 1355712 h 2237156"/>
                <a:gd name="connsiteX29-699" fmla="*/ 103746 w 2261950"/>
                <a:gd name="connsiteY29-700" fmla="*/ 1321206 h 2237156"/>
                <a:gd name="connsiteX30-701" fmla="*/ 229 w 2261950"/>
                <a:gd name="connsiteY30-702" fmla="*/ 1019282 h 2237156"/>
                <a:gd name="connsiteX31-703" fmla="*/ 129625 w 2261950"/>
                <a:gd name="connsiteY31-704" fmla="*/ 786368 h 22371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/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10</a:t>
            </a:r>
            <a:endParaRPr lang="en-US" sz="3600" dirty="0"/>
          </a:p>
        </p:txBody>
      </p:sp>
      <p:sp>
        <p:nvSpPr>
          <p:cNvPr id="110" name="Rectangle 109"/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4</a:t>
            </a:r>
            <a:endParaRPr lang="en-US" sz="3600" dirty="0"/>
          </a:p>
        </p:txBody>
      </p:sp>
      <p:sp>
        <p:nvSpPr>
          <p:cNvPr id="111" name="Rectangle 110"/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  +  5  =  14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endParaRPr lang="en-US" sz="28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Tính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 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/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/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Tính 9 + 2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/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Đếm tiếp: 9 , 10, </a:t>
              </a:r>
              <a:endParaRPr lang="en-US" sz="2800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9  +  2  =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11</a:t>
            </a: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/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tx1"/>
                    </a:solidFill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Rounded Rectangle 137"/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?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7" name="Rounded Rectangle 156"/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Tính:</a:t>
            </a:r>
            <a:endParaRPr lang="en-US" sz="2800" dirty="0"/>
          </a:p>
        </p:txBody>
      </p:sp>
      <p:sp>
        <p:nvSpPr>
          <p:cNvPr id="164" name="Rounded Rectangle 163"/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 +  3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  +  7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8  +  3  =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11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endParaRPr lang="en-US" sz="2800" dirty="0"/>
          </a:p>
        </p:txBody>
      </p:sp>
      <p:sp>
        <p:nvSpPr>
          <p:cNvPr id="169" name="Rounded Rectangle 168"/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8  +  5  =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13</a:t>
            </a:r>
            <a:endParaRPr lang="en-US" dirty="0"/>
          </a:p>
        </p:txBody>
      </p:sp>
      <p:sp>
        <p:nvSpPr>
          <p:cNvPr id="171" name="Rounded Rectangle 170"/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9  +  4  =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WPS Spreadsheets</Application>
  <PresentationFormat>Widescreen</PresentationFormat>
  <Paragraphs>209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Arial</vt:lpstr>
      <vt:lpstr>Calibri</vt:lpstr>
      <vt:lpstr>Helvetica Neue</vt:lpstr>
      <vt:lpstr>Times New Roman</vt:lpstr>
      <vt:lpstr>UTM Cookies</vt:lpstr>
      <vt:lpstr>苹方-简</vt:lpstr>
      <vt:lpstr>Microsoft YaHei</vt:lpstr>
      <vt:lpstr>汉仪旗黑</vt:lpstr>
      <vt:lpstr>宋体-简</vt:lpstr>
      <vt:lpstr>Arial Unicode MS</vt:lpstr>
      <vt:lpstr>Arial Italic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276</cp:revision>
  <dcterms:created xsi:type="dcterms:W3CDTF">2025-09-30T07:59:06Z</dcterms:created>
  <dcterms:modified xsi:type="dcterms:W3CDTF">2025-09-30T07:59:06Z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