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9" r:id="rId3"/>
    <p:sldMasterId id="2147483733" r:id="rId4"/>
    <p:sldMasterId id="2147483744" r:id="rId5"/>
    <p:sldMasterId id="2147483771" r:id="rId6"/>
    <p:sldMasterId id="2147483783" r:id="rId7"/>
    <p:sldMasterId id="2147483788" r:id="rId8"/>
    <p:sldMasterId id="2147483800" r:id="rId9"/>
    <p:sldMasterId id="2147483830" r:id="rId10"/>
    <p:sldMasterId id="2147483842" r:id="rId11"/>
  </p:sldMasterIdLst>
  <p:notesMasterIdLst>
    <p:notesMasterId r:id="rId45"/>
  </p:notesMasterIdLst>
  <p:sldIdLst>
    <p:sldId id="2007577171" r:id="rId12"/>
    <p:sldId id="2642" r:id="rId13"/>
    <p:sldId id="343" r:id="rId14"/>
    <p:sldId id="341" r:id="rId15"/>
    <p:sldId id="342" r:id="rId16"/>
    <p:sldId id="344" r:id="rId17"/>
    <p:sldId id="259" r:id="rId18"/>
    <p:sldId id="496" r:id="rId19"/>
    <p:sldId id="395" r:id="rId20"/>
    <p:sldId id="2007577104" r:id="rId21"/>
    <p:sldId id="348" r:id="rId22"/>
    <p:sldId id="2007577128" r:id="rId23"/>
    <p:sldId id="2007577153" r:id="rId24"/>
    <p:sldId id="2007577158" r:id="rId25"/>
    <p:sldId id="2007577159" r:id="rId26"/>
    <p:sldId id="2007577160" r:id="rId27"/>
    <p:sldId id="520" r:id="rId28"/>
    <p:sldId id="2007577161" r:id="rId29"/>
    <p:sldId id="2007577162" r:id="rId30"/>
    <p:sldId id="2007577163" r:id="rId31"/>
    <p:sldId id="2007577164" r:id="rId32"/>
    <p:sldId id="272" r:id="rId33"/>
    <p:sldId id="2007577165" r:id="rId34"/>
    <p:sldId id="2007577166" r:id="rId35"/>
    <p:sldId id="262" r:id="rId36"/>
    <p:sldId id="2007577167" r:id="rId37"/>
    <p:sldId id="2007577168" r:id="rId38"/>
    <p:sldId id="261" r:id="rId39"/>
    <p:sldId id="350" r:id="rId40"/>
    <p:sldId id="2007577170" r:id="rId41"/>
    <p:sldId id="351" r:id="rId42"/>
    <p:sldId id="280" r:id="rId43"/>
    <p:sldId id="27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41" y="-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5419D-0A46-4A66-B1BC-01AFC5F1134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C7E29-0859-486C-90DB-1D1645B53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65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5" name="Google Shape;8725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6" name="Google Shape;8726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05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2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55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49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120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690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264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02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222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50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776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765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436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979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231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6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783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92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70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4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691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80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548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558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345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1012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296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8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3376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406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80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16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81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8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1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7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3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99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39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1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39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84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06148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07022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9261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1487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2971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1443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30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3154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6048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5571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40119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67364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9703790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6392409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8176278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5284167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1166168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1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4306934"/>
      </p:ext>
    </p:extLst>
  </p:cSld>
  <p:clrMapOvr>
    <a:masterClrMapping/>
  </p:clrMapOvr>
  <p:transition spd="slow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3587044"/>
      </p:ext>
    </p:extLst>
  </p:cSld>
  <p:clrMapOvr>
    <a:masterClrMapping/>
  </p:clrMapOvr>
  <p:transition spd="slow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081277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009105"/>
      </p:ext>
    </p:extLst>
  </p:cSld>
  <p:clrMapOvr>
    <a:masterClrMapping/>
  </p:clrMapOvr>
  <p:transition spd="slow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1389058"/>
      </p:ext>
    </p:extLst>
  </p:cSld>
  <p:clrMapOvr>
    <a:masterClrMapping/>
  </p:clrMapOvr>
  <p:transition spd="slow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92809278"/>
      </p:ext>
    </p:extLst>
  </p:cSld>
  <p:clrMapOvr>
    <a:masterClrMapping/>
  </p:clrMapOvr>
  <p:transition spd="slow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4832932"/>
      </p:ext>
    </p:extLst>
  </p:cSld>
  <p:clrMapOvr>
    <a:masterClrMapping/>
  </p:clrMapOvr>
  <p:transition spd="slow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95358045"/>
      </p:ext>
    </p:extLst>
  </p:cSld>
  <p:clrMapOvr>
    <a:masterClrMapping/>
  </p:clrMapOvr>
  <p:transition spd="slow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2196251"/>
      </p:ext>
    </p:extLst>
  </p:cSld>
  <p:clrMapOvr>
    <a:masterClrMapping/>
  </p:clrMapOvr>
  <p:transition spd="slow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928887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62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958546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674436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3870056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31520289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91864513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8257707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1934916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0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7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8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6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8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1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9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2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2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6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9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27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6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4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9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8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1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4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4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4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0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146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9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051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305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134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510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theme" Target="../theme/theme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4D8C3A0-2009-689C-ACC5-304D48529CF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96" y="7371863"/>
            <a:ext cx="1845982" cy="184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4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2356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6703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6319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17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0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78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4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8.png"/><Relationship Id="rId7" Type="http://schemas.openxmlformats.org/officeDocument/2006/relationships/image" Target="../media/image51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0.gif"/><Relationship Id="rId11" Type="http://schemas.openxmlformats.org/officeDocument/2006/relationships/image" Target="../media/image55.png"/><Relationship Id="rId5" Type="http://schemas.openxmlformats.org/officeDocument/2006/relationships/image" Target="../media/image49.gif"/><Relationship Id="rId10" Type="http://schemas.openxmlformats.org/officeDocument/2006/relationships/image" Target="../media/image54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0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5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3" Type="http://schemas.openxmlformats.org/officeDocument/2006/relationships/image" Target="../media/image19.png"/><Relationship Id="rId7" Type="http://schemas.openxmlformats.org/officeDocument/2006/relationships/slide" Target="slide5.xml"/><Relationship Id="rId12" Type="http://schemas.openxmlformats.org/officeDocument/2006/relationships/slide" Target="slide6.xml"/><Relationship Id="rId17" Type="http://schemas.microsoft.com/office/2007/relationships/hdphoto" Target="../media/hdphoto6.wdp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slide" Target="slide3.xml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4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8.svg"/><Relationship Id="rId5" Type="http://schemas.openxmlformats.org/officeDocument/2006/relationships/image" Target="../media/image76.png"/><Relationship Id="rId4" Type="http://schemas.openxmlformats.org/officeDocument/2006/relationships/image" Target="../media/image76.sv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17" Type="http://schemas.openxmlformats.org/officeDocument/2006/relationships/image" Target="../media/image31.png"/><Relationship Id="rId2" Type="http://schemas.openxmlformats.org/officeDocument/2006/relationships/image" Target="../media/image18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5" Type="http://schemas.microsoft.com/office/2007/relationships/hdphoto" Target="../media/hdphoto10.wdp"/><Relationship Id="rId10" Type="http://schemas.microsoft.com/office/2007/relationships/hdphoto" Target="../media/hdphoto6.wdp"/><Relationship Id="rId19" Type="http://schemas.openxmlformats.org/officeDocument/2006/relationships/slide" Target="slide8.xml"/><Relationship Id="rId4" Type="http://schemas.microsoft.com/office/2007/relationships/hdphoto" Target="../media/hdphoto9.wdp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3" Type="http://schemas.openxmlformats.org/officeDocument/2006/relationships/image" Target="../media/image19.png"/><Relationship Id="rId7" Type="http://schemas.openxmlformats.org/officeDocument/2006/relationships/slide" Target="slide5.xml"/><Relationship Id="rId12" Type="http://schemas.openxmlformats.org/officeDocument/2006/relationships/slide" Target="slide6.xml"/><Relationship Id="rId17" Type="http://schemas.microsoft.com/office/2007/relationships/hdphoto" Target="../media/hdphoto6.wdp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microsoft.com/office/2007/relationships/hdphoto" Target="../media/hdphoto12.wdp"/><Relationship Id="rId5" Type="http://schemas.openxmlformats.org/officeDocument/2006/relationships/image" Target="../media/image20.png"/><Relationship Id="rId15" Type="http://schemas.openxmlformats.org/officeDocument/2006/relationships/slide" Target="slide3.xml"/><Relationship Id="rId10" Type="http://schemas.openxmlformats.org/officeDocument/2006/relationships/image" Target="../media/image32.png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3" Type="http://schemas.openxmlformats.org/officeDocument/2006/relationships/image" Target="../media/image19.png"/><Relationship Id="rId7" Type="http://schemas.openxmlformats.org/officeDocument/2006/relationships/slide" Target="slide5.xml"/><Relationship Id="rId12" Type="http://schemas.openxmlformats.org/officeDocument/2006/relationships/slide" Target="slide6.xml"/><Relationship Id="rId17" Type="http://schemas.microsoft.com/office/2007/relationships/hdphoto" Target="../media/hdphoto6.wdp"/><Relationship Id="rId2" Type="http://schemas.openxmlformats.org/officeDocument/2006/relationships/image" Target="../media/image18.png"/><Relationship Id="rId16" Type="http://schemas.openxmlformats.org/officeDocument/2006/relationships/image" Target="../media/image24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microsoft.com/office/2007/relationships/hdphoto" Target="../media/hdphoto12.wdp"/><Relationship Id="rId5" Type="http://schemas.openxmlformats.org/officeDocument/2006/relationships/image" Target="../media/image20.png"/><Relationship Id="rId15" Type="http://schemas.openxmlformats.org/officeDocument/2006/relationships/slide" Target="slide3.xml"/><Relationship Id="rId10" Type="http://schemas.openxmlformats.org/officeDocument/2006/relationships/image" Target="../media/image32.png"/><Relationship Id="rId19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5" y="0"/>
            <a:ext cx="12263718" cy="7106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399" y="797859"/>
            <a:ext cx="10040471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49"/>
              </a:spcBef>
              <a:defRPr/>
            </a:pP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 QUÝ THẦY CÔ</a:t>
            </a: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TNXH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(tiết1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altLang="en-US" b="1" i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			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viên: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Đào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Thuỳ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			Lớp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2A1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			Trường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Tiểu học Hưng Đạo</a:t>
            </a:r>
          </a:p>
          <a:p>
            <a:pPr>
              <a:spcBef>
                <a:spcPts val="1349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3090446"/>
            <a:ext cx="8483354" cy="6771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1</a:t>
            </a:r>
            <a:r>
              <a:rPr lang="vi-VN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. Vì sao phải giữ gìn vệ sinh nhà ở? 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xmlns="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xmlns="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xmlns="" id="{F3AFE118-39B8-4371-A4CB-E18036765493}"/>
                </a:ext>
              </a:extLst>
            </p:cNvPr>
            <p:cNvSpPr txBox="1"/>
            <p:nvPr/>
          </p:nvSpPr>
          <p:spPr>
            <a:xfrm>
              <a:off x="4817481" y="1195746"/>
              <a:ext cx="13005629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Các bạn trong các hình dưới đây đang làm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30BC643-F7C6-47CB-80AB-78AA9A8C7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6" y="985838"/>
            <a:ext cx="2516072" cy="2951405"/>
          </a:xfrm>
          <a:prstGeom prst="rect">
            <a:avLst/>
          </a:prstGeom>
        </p:spPr>
      </p:pic>
      <p:pic>
        <p:nvPicPr>
          <p:cNvPr id="35" name="Picture 34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xmlns="" id="{21ABAA12-DBFC-4DEC-8241-D547C94CBB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24" y="886019"/>
            <a:ext cx="4744720" cy="3106403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9F59A6-9327-4962-9473-085E21B53E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23" y="4002449"/>
            <a:ext cx="2663862" cy="2759439"/>
          </a:xfrm>
          <a:prstGeom prst="rect">
            <a:avLst/>
          </a:prstGeom>
        </p:spPr>
      </p:pic>
      <p:pic>
        <p:nvPicPr>
          <p:cNvPr id="40" name="Picture 39" descr="A picture containing text, room&#10;&#10;Description automatically generated">
            <a:extLst>
              <a:ext uri="{FF2B5EF4-FFF2-40B4-BE49-F238E27FC236}">
                <a16:creationId xmlns:a16="http://schemas.microsoft.com/office/drawing/2014/main" xmlns="" id="{952211E3-AFD0-4FFF-B402-AB75F9325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24" y="4090421"/>
            <a:ext cx="4744720" cy="25834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6DED27B-75A3-478C-86C0-E7FB77704FA2}"/>
              </a:ext>
            </a:extLst>
          </p:cNvPr>
          <p:cNvSpPr/>
          <p:nvPr/>
        </p:nvSpPr>
        <p:spPr>
          <a:xfrm>
            <a:off x="8822310" y="894563"/>
            <a:ext cx="2276523" cy="321878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 làm của các bạn có tác dụng gì?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oogle Shape;1023;p13">
            <a:extLst>
              <a:ext uri="{FF2B5EF4-FFF2-40B4-BE49-F238E27FC236}">
                <a16:creationId xmlns:a16="http://schemas.microsoft.com/office/drawing/2014/main" xmlns="" id="{1221FC99-82CE-4D00-95B5-876879C05561}"/>
              </a:ext>
            </a:extLst>
          </p:cNvPr>
          <p:cNvGrpSpPr/>
          <p:nvPr/>
        </p:nvGrpSpPr>
        <p:grpSpPr>
          <a:xfrm>
            <a:off x="7685630" y="4057628"/>
            <a:ext cx="4484624" cy="2528919"/>
            <a:chOff x="5876916" y="975793"/>
            <a:chExt cx="4684259" cy="2641495"/>
          </a:xfrm>
        </p:grpSpPr>
        <p:grpSp>
          <p:nvGrpSpPr>
            <p:cNvPr id="44" name="Google Shape;1024;p13">
              <a:extLst>
                <a:ext uri="{FF2B5EF4-FFF2-40B4-BE49-F238E27FC236}">
                  <a16:creationId xmlns:a16="http://schemas.microsoft.com/office/drawing/2014/main" xmlns="" id="{8C976C39-3291-4125-BE1F-EE0109AF8AB0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46" name="Google Shape;1025;p13" descr="2">
                <a:extLst>
                  <a:ext uri="{FF2B5EF4-FFF2-40B4-BE49-F238E27FC236}">
                    <a16:creationId xmlns:a16="http://schemas.microsoft.com/office/drawing/2014/main" xmlns="" id="{7CF039D3-B8A2-4657-A2A2-41AE1C1ABD92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1026;p13" descr="1">
                <a:extLst>
                  <a:ext uri="{FF2B5EF4-FFF2-40B4-BE49-F238E27FC236}">
                    <a16:creationId xmlns:a16="http://schemas.microsoft.com/office/drawing/2014/main" xmlns="" id="{546C3A19-0497-472D-AF22-929D4B24087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027;p13" descr="3">
                <a:extLst>
                  <a:ext uri="{FF2B5EF4-FFF2-40B4-BE49-F238E27FC236}">
                    <a16:creationId xmlns:a16="http://schemas.microsoft.com/office/drawing/2014/main" xmlns="" id="{6007200A-A36E-4E5F-8342-6AAC23FAF311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5" name="Google Shape;1028;p13">
              <a:extLst>
                <a:ext uri="{FF2B5EF4-FFF2-40B4-BE49-F238E27FC236}">
                  <a16:creationId xmlns:a16="http://schemas.microsoft.com/office/drawing/2014/main" xmlns="" id="{A1BF9D66-E56F-4696-94CB-84642E15F3AB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2050" y="2980433"/>
            <a:ext cx="3891280" cy="3256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2D3013-E554-41A2-AACB-13C8A4914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501" y="450090"/>
            <a:ext cx="579779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08CA93A-7455-4EE7-9260-EFA70FD01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72" y="2075694"/>
            <a:ext cx="2919306" cy="34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852160" y="2186519"/>
            <a:ext cx="559422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xmlns="" id="{D0EDB20B-AAB9-4955-BEA8-C6AE3FC9F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67" y="1971676"/>
            <a:ext cx="4744720" cy="31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75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quét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=&gt;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9A38A82-C389-4D82-A6C6-B061C5676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68" y="1676832"/>
            <a:ext cx="3501073" cy="39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67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1101346" cy="60529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577840" y="1971676"/>
            <a:ext cx="6061986" cy="291464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, room&#10;&#10;Description automatically generated">
            <a:extLst>
              <a:ext uri="{FF2B5EF4-FFF2-40B4-BE49-F238E27FC236}">
                <a16:creationId xmlns:a16="http://schemas.microsoft.com/office/drawing/2014/main" xmlns="" id="{4AC049AF-5C84-42BA-BBEF-C6573B481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2" y="2113972"/>
            <a:ext cx="4744720" cy="25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9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xmlns="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C02F4C3-0900-767E-17F1-C6F67F5A87D7}"/>
              </a:ext>
            </a:extLst>
          </p:cNvPr>
          <p:cNvGrpSpPr/>
          <p:nvPr/>
        </p:nvGrpSpPr>
        <p:grpSpPr>
          <a:xfrm>
            <a:off x="340131" y="1"/>
            <a:ext cx="11390658" cy="5136137"/>
            <a:chOff x="340130" y="0"/>
            <a:chExt cx="6833097" cy="43518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28824781-C1CE-302E-CF08-BC71415A0DEF}"/>
                </a:ext>
              </a:extLst>
            </p:cNvPr>
            <p:cNvGrpSpPr/>
            <p:nvPr/>
          </p:nvGrpSpPr>
          <p:grpSpPr>
            <a:xfrm>
              <a:off x="340130" y="1196096"/>
              <a:ext cx="6833097" cy="3155742"/>
              <a:chOff x="5814324" y="491558"/>
              <a:chExt cx="5879305" cy="3208710"/>
            </a:xfrm>
          </p:grpSpPr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xmlns="" id="{0F827AF4-B85E-0D24-D14D-A3EED154967E}"/>
                  </a:ext>
                </a:extLst>
              </p:cNvPr>
              <p:cNvGrpSpPr/>
              <p:nvPr/>
            </p:nvGrpSpPr>
            <p:grpSpPr>
              <a:xfrm>
                <a:off x="5814324" y="491558"/>
                <a:ext cx="5879305" cy="3208710"/>
                <a:chOff x="5610688" y="1031736"/>
                <a:chExt cx="5879305" cy="3980523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2CCD9F54-F1BA-40A2-70AA-314AA4DD69B0}"/>
                    </a:ext>
                  </a:extLst>
                </p:cNvPr>
                <p:cNvSpPr/>
                <p:nvPr/>
              </p:nvSpPr>
              <p:spPr>
                <a:xfrm>
                  <a:off x="5629163" y="1052246"/>
                  <a:ext cx="5842103" cy="3941398"/>
                </a:xfrm>
                <a:custGeom>
                  <a:avLst/>
                  <a:gdLst>
                    <a:gd name="connsiteX0" fmla="*/ 5614008 w 5842103"/>
                    <a:gd name="connsiteY0" fmla="*/ 3941397 h 3941397"/>
                    <a:gd name="connsiteX1" fmla="*/ 228343 w 5842103"/>
                    <a:gd name="connsiteY1" fmla="*/ 3941397 h 3941397"/>
                    <a:gd name="connsiteX2" fmla="*/ 0 w 5842103"/>
                    <a:gd name="connsiteY2" fmla="*/ 3713054 h 3941397"/>
                    <a:gd name="connsiteX3" fmla="*/ 0 w 5842103"/>
                    <a:gd name="connsiteY3" fmla="*/ 228343 h 3941397"/>
                    <a:gd name="connsiteX4" fmla="*/ 228343 w 5842103"/>
                    <a:gd name="connsiteY4" fmla="*/ 0 h 3941397"/>
                    <a:gd name="connsiteX5" fmla="*/ 5613760 w 5842103"/>
                    <a:gd name="connsiteY5" fmla="*/ 0 h 3941397"/>
                    <a:gd name="connsiteX6" fmla="*/ 5842103 w 5842103"/>
                    <a:gd name="connsiteY6" fmla="*/ 228343 h 3941397"/>
                    <a:gd name="connsiteX7" fmla="*/ 5842103 w 5842103"/>
                    <a:gd name="connsiteY7" fmla="*/ 3713054 h 3941397"/>
                    <a:gd name="connsiteX8" fmla="*/ 5614008 w 5842103"/>
                    <a:gd name="connsiteY8" fmla="*/ 3941397 h 3941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42103" h="3941397">
                      <a:moveTo>
                        <a:pt x="5614008" y="3941397"/>
                      </a:moveTo>
                      <a:lnTo>
                        <a:pt x="228343" y="3941397"/>
                      </a:lnTo>
                      <a:cubicBezTo>
                        <a:pt x="102754" y="3941397"/>
                        <a:pt x="0" y="3838643"/>
                        <a:pt x="0" y="3713054"/>
                      </a:cubicBezTo>
                      <a:lnTo>
                        <a:pt x="0" y="228343"/>
                      </a:lnTo>
                      <a:cubicBezTo>
                        <a:pt x="0" y="102754"/>
                        <a:pt x="102754" y="0"/>
                        <a:pt x="228343" y="0"/>
                      </a:cubicBezTo>
                      <a:lnTo>
                        <a:pt x="5613760" y="0"/>
                      </a:lnTo>
                      <a:cubicBezTo>
                        <a:pt x="5739349" y="0"/>
                        <a:pt x="5842103" y="102754"/>
                        <a:pt x="5842103" y="228343"/>
                      </a:cubicBezTo>
                      <a:lnTo>
                        <a:pt x="5842103" y="3713054"/>
                      </a:lnTo>
                      <a:cubicBezTo>
                        <a:pt x="5842351" y="3838643"/>
                        <a:pt x="5739597" y="3941397"/>
                        <a:pt x="5614008" y="3941397"/>
                      </a:cubicBezTo>
                      <a:close/>
                    </a:path>
                  </a:pathLst>
                </a:custGeom>
                <a:solidFill>
                  <a:srgbClr val="DEB29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81C95211-6AD7-9158-1424-D28EEF83C184}"/>
                    </a:ext>
                  </a:extLst>
                </p:cNvPr>
                <p:cNvSpPr/>
                <p:nvPr/>
              </p:nvSpPr>
              <p:spPr>
                <a:xfrm>
                  <a:off x="5876123" y="1298957"/>
                  <a:ext cx="5348435" cy="3447729"/>
                </a:xfrm>
                <a:custGeom>
                  <a:avLst/>
                  <a:gdLst>
                    <a:gd name="connsiteX0" fmla="*/ 0 w 5348435"/>
                    <a:gd name="connsiteY0" fmla="*/ 0 h 3447729"/>
                    <a:gd name="connsiteX1" fmla="*/ 5348436 w 5348435"/>
                    <a:gd name="connsiteY1" fmla="*/ 0 h 3447729"/>
                    <a:gd name="connsiteX2" fmla="*/ 5348436 w 5348435"/>
                    <a:gd name="connsiteY2" fmla="*/ 3447730 h 3447729"/>
                    <a:gd name="connsiteX3" fmla="*/ 0 w 5348435"/>
                    <a:gd name="connsiteY3" fmla="*/ 3447730 h 344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8435" h="3447729">
                      <a:moveTo>
                        <a:pt x="0" y="0"/>
                      </a:moveTo>
                      <a:lnTo>
                        <a:pt x="5348436" y="0"/>
                      </a:lnTo>
                      <a:lnTo>
                        <a:pt x="5348436" y="3447730"/>
                      </a:lnTo>
                      <a:lnTo>
                        <a:pt x="0" y="34477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" name="Graphic 4">
                  <a:extLst>
                    <a:ext uri="{FF2B5EF4-FFF2-40B4-BE49-F238E27FC236}">
                      <a16:creationId xmlns:a16="http://schemas.microsoft.com/office/drawing/2014/main" xmlns="" id="{ED34FC76-1F29-6CCA-7A59-195157D3220F}"/>
                    </a:ext>
                  </a:extLst>
                </p:cNvPr>
                <p:cNvGrpSpPr/>
                <p:nvPr/>
              </p:nvGrpSpPr>
              <p:grpSpPr>
                <a:xfrm>
                  <a:off x="5610688" y="1031736"/>
                  <a:ext cx="5879305" cy="3980523"/>
                  <a:chOff x="5610688" y="1031736"/>
                  <a:chExt cx="5879305" cy="3980523"/>
                </a:xfrm>
                <a:solidFill>
                  <a:srgbClr val="1A1A1A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xmlns="" id="{7464EAB3-43B8-477D-8639-BBD1D9EF0139}"/>
                      </a:ext>
                    </a:extLst>
                  </p:cNvPr>
                  <p:cNvSpPr/>
                  <p:nvPr/>
                </p:nvSpPr>
                <p:spPr>
                  <a:xfrm>
                    <a:off x="6102666" y="1034124"/>
                    <a:ext cx="5387327" cy="3714796"/>
                  </a:xfrm>
                  <a:custGeom>
                    <a:avLst/>
                    <a:gdLst>
                      <a:gd name="connsiteX0" fmla="*/ 17933 w 5387327"/>
                      <a:gd name="connsiteY0" fmla="*/ 36490 h 3714796"/>
                      <a:gd name="connsiteX1" fmla="*/ 827557 w 5387327"/>
                      <a:gd name="connsiteY1" fmla="*/ 36490 h 3714796"/>
                      <a:gd name="connsiteX2" fmla="*/ 1959344 w 5387327"/>
                      <a:gd name="connsiteY2" fmla="*/ 36490 h 3714796"/>
                      <a:gd name="connsiteX3" fmla="*/ 3176759 w 5387327"/>
                      <a:gd name="connsiteY3" fmla="*/ 36490 h 3714796"/>
                      <a:gd name="connsiteX4" fmla="*/ 4262629 w 5387327"/>
                      <a:gd name="connsiteY4" fmla="*/ 36490 h 3714796"/>
                      <a:gd name="connsiteX5" fmla="*/ 4977937 w 5387327"/>
                      <a:gd name="connsiteY5" fmla="*/ 36490 h 3714796"/>
                      <a:gd name="connsiteX6" fmla="*/ 5128346 w 5387327"/>
                      <a:gd name="connsiteY6" fmla="*/ 36490 h 3714796"/>
                      <a:gd name="connsiteX7" fmla="*/ 5350235 w 5387327"/>
                      <a:gd name="connsiteY7" fmla="*/ 251182 h 3714796"/>
                      <a:gd name="connsiteX8" fmla="*/ 5350235 w 5387327"/>
                      <a:gd name="connsiteY8" fmla="*/ 744850 h 3714796"/>
                      <a:gd name="connsiteX9" fmla="*/ 5350235 w 5387327"/>
                      <a:gd name="connsiteY9" fmla="*/ 1756756 h 3714796"/>
                      <a:gd name="connsiteX10" fmla="*/ 5350235 w 5387327"/>
                      <a:gd name="connsiteY10" fmla="*/ 2851561 h 3714796"/>
                      <a:gd name="connsiteX11" fmla="*/ 5350235 w 5387327"/>
                      <a:gd name="connsiteY11" fmla="*/ 3612539 h 3714796"/>
                      <a:gd name="connsiteX12" fmla="*/ 5350235 w 5387327"/>
                      <a:gd name="connsiteY12" fmla="*/ 3696926 h 3714796"/>
                      <a:gd name="connsiteX13" fmla="*/ 5387217 w 5387327"/>
                      <a:gd name="connsiteY13" fmla="*/ 3696926 h 3714796"/>
                      <a:gd name="connsiteX14" fmla="*/ 5387217 w 5387327"/>
                      <a:gd name="connsiteY14" fmla="*/ 3469824 h 3714796"/>
                      <a:gd name="connsiteX15" fmla="*/ 5387217 w 5387327"/>
                      <a:gd name="connsiteY15" fmla="*/ 3079159 h 3714796"/>
                      <a:gd name="connsiteX16" fmla="*/ 5387217 w 5387327"/>
                      <a:gd name="connsiteY16" fmla="*/ 2575564 h 3714796"/>
                      <a:gd name="connsiteX17" fmla="*/ 5387217 w 5387327"/>
                      <a:gd name="connsiteY17" fmla="*/ 2014883 h 3714796"/>
                      <a:gd name="connsiteX18" fmla="*/ 5387217 w 5387327"/>
                      <a:gd name="connsiteY18" fmla="*/ 1451720 h 3714796"/>
                      <a:gd name="connsiteX19" fmla="*/ 5387217 w 5387327"/>
                      <a:gd name="connsiteY19" fmla="*/ 942912 h 3714796"/>
                      <a:gd name="connsiteX20" fmla="*/ 5387217 w 5387327"/>
                      <a:gd name="connsiteY20" fmla="*/ 537852 h 3714796"/>
                      <a:gd name="connsiteX21" fmla="*/ 5387217 w 5387327"/>
                      <a:gd name="connsiteY21" fmla="*/ 293624 h 3714796"/>
                      <a:gd name="connsiteX22" fmla="*/ 5387217 w 5387327"/>
                      <a:gd name="connsiteY22" fmla="*/ 248948 h 3714796"/>
                      <a:gd name="connsiteX23" fmla="*/ 5263614 w 5387327"/>
                      <a:gd name="connsiteY23" fmla="*/ 33264 h 3714796"/>
                      <a:gd name="connsiteX24" fmla="*/ 5080196 w 5387327"/>
                      <a:gd name="connsiteY24" fmla="*/ 5 h 3714796"/>
                      <a:gd name="connsiteX25" fmla="*/ 4856817 w 5387327"/>
                      <a:gd name="connsiteY25" fmla="*/ 5 h 3714796"/>
                      <a:gd name="connsiteX26" fmla="*/ 4495935 w 5387327"/>
                      <a:gd name="connsiteY26" fmla="*/ 5 h 3714796"/>
                      <a:gd name="connsiteX27" fmla="*/ 4026840 w 5387327"/>
                      <a:gd name="connsiteY27" fmla="*/ 5 h 3714796"/>
                      <a:gd name="connsiteX28" fmla="*/ 3481547 w 5387327"/>
                      <a:gd name="connsiteY28" fmla="*/ 5 h 3714796"/>
                      <a:gd name="connsiteX29" fmla="*/ 2883884 w 5387327"/>
                      <a:gd name="connsiteY29" fmla="*/ 5 h 3714796"/>
                      <a:gd name="connsiteX30" fmla="*/ 2265373 w 5387327"/>
                      <a:gd name="connsiteY30" fmla="*/ 5 h 3714796"/>
                      <a:gd name="connsiteX31" fmla="*/ 1658527 w 5387327"/>
                      <a:gd name="connsiteY31" fmla="*/ 5 h 3714796"/>
                      <a:gd name="connsiteX32" fmla="*/ 1086181 w 5387327"/>
                      <a:gd name="connsiteY32" fmla="*/ 5 h 3714796"/>
                      <a:gd name="connsiteX33" fmla="*/ 580848 w 5387327"/>
                      <a:gd name="connsiteY33" fmla="*/ 5 h 3714796"/>
                      <a:gd name="connsiteX34" fmla="*/ 171816 w 5387327"/>
                      <a:gd name="connsiteY34" fmla="*/ 5 h 3714796"/>
                      <a:gd name="connsiteX35" fmla="*/ 17436 w 5387327"/>
                      <a:gd name="connsiteY35" fmla="*/ 5 h 3714796"/>
                      <a:gd name="connsiteX36" fmla="*/ 17933 w 5387327"/>
                      <a:gd name="connsiteY36" fmla="*/ 36490 h 3714796"/>
                      <a:gd name="connsiteX37" fmla="*/ 17933 w 5387327"/>
                      <a:gd name="connsiteY37" fmla="*/ 36490 h 3714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5387327" h="3714796">
                        <a:moveTo>
                          <a:pt x="17933" y="36490"/>
                        </a:moveTo>
                        <a:cubicBezTo>
                          <a:pt x="287725" y="36490"/>
                          <a:pt x="557765" y="36490"/>
                          <a:pt x="827557" y="36490"/>
                        </a:cubicBezTo>
                        <a:cubicBezTo>
                          <a:pt x="1204820" y="36490"/>
                          <a:pt x="1582082" y="36490"/>
                          <a:pt x="1959344" y="36490"/>
                        </a:cubicBezTo>
                        <a:cubicBezTo>
                          <a:pt x="2365149" y="36490"/>
                          <a:pt x="2770954" y="36490"/>
                          <a:pt x="3176759" y="36490"/>
                        </a:cubicBezTo>
                        <a:cubicBezTo>
                          <a:pt x="3538633" y="36490"/>
                          <a:pt x="3900755" y="36490"/>
                          <a:pt x="4262629" y="36490"/>
                        </a:cubicBezTo>
                        <a:cubicBezTo>
                          <a:pt x="4501148" y="36490"/>
                          <a:pt x="4739419" y="36490"/>
                          <a:pt x="4977937" y="36490"/>
                        </a:cubicBezTo>
                        <a:cubicBezTo>
                          <a:pt x="5028074" y="36490"/>
                          <a:pt x="5078210" y="36490"/>
                          <a:pt x="5128346" y="36490"/>
                        </a:cubicBezTo>
                        <a:cubicBezTo>
                          <a:pt x="5250708" y="36490"/>
                          <a:pt x="5349491" y="125842"/>
                          <a:pt x="5350235" y="251182"/>
                        </a:cubicBezTo>
                        <a:cubicBezTo>
                          <a:pt x="5350980" y="415738"/>
                          <a:pt x="5350235" y="580294"/>
                          <a:pt x="5350235" y="744850"/>
                        </a:cubicBezTo>
                        <a:cubicBezTo>
                          <a:pt x="5350235" y="1082152"/>
                          <a:pt x="5350235" y="1419454"/>
                          <a:pt x="5350235" y="1756756"/>
                        </a:cubicBezTo>
                        <a:cubicBezTo>
                          <a:pt x="5350235" y="2121609"/>
                          <a:pt x="5350235" y="2486709"/>
                          <a:pt x="5350235" y="2851561"/>
                        </a:cubicBezTo>
                        <a:cubicBezTo>
                          <a:pt x="5350235" y="3105220"/>
                          <a:pt x="5350235" y="3358880"/>
                          <a:pt x="5350235" y="3612539"/>
                        </a:cubicBezTo>
                        <a:cubicBezTo>
                          <a:pt x="5350235" y="3640585"/>
                          <a:pt x="5350235" y="3668880"/>
                          <a:pt x="5350235" y="3696926"/>
                        </a:cubicBezTo>
                        <a:cubicBezTo>
                          <a:pt x="5350235" y="3720753"/>
                          <a:pt x="5387217" y="3720753"/>
                          <a:pt x="5387217" y="3696926"/>
                        </a:cubicBezTo>
                        <a:cubicBezTo>
                          <a:pt x="5387217" y="3621226"/>
                          <a:pt x="5387217" y="3545525"/>
                          <a:pt x="5387217" y="3469824"/>
                        </a:cubicBezTo>
                        <a:cubicBezTo>
                          <a:pt x="5387217" y="3339520"/>
                          <a:pt x="5387217" y="3209464"/>
                          <a:pt x="5387217" y="3079159"/>
                        </a:cubicBezTo>
                        <a:cubicBezTo>
                          <a:pt x="5387217" y="2911377"/>
                          <a:pt x="5387217" y="2743347"/>
                          <a:pt x="5387217" y="2575564"/>
                        </a:cubicBezTo>
                        <a:cubicBezTo>
                          <a:pt x="5387217" y="2388670"/>
                          <a:pt x="5387217" y="2201777"/>
                          <a:pt x="5387217" y="2014883"/>
                        </a:cubicBezTo>
                        <a:cubicBezTo>
                          <a:pt x="5387217" y="1827245"/>
                          <a:pt x="5387217" y="1639358"/>
                          <a:pt x="5387217" y="1451720"/>
                        </a:cubicBezTo>
                        <a:cubicBezTo>
                          <a:pt x="5387217" y="1282200"/>
                          <a:pt x="5387217" y="1112432"/>
                          <a:pt x="5387217" y="942912"/>
                        </a:cubicBezTo>
                        <a:cubicBezTo>
                          <a:pt x="5387217" y="807892"/>
                          <a:pt x="5387217" y="672872"/>
                          <a:pt x="5387217" y="537852"/>
                        </a:cubicBezTo>
                        <a:cubicBezTo>
                          <a:pt x="5387217" y="456443"/>
                          <a:pt x="5387217" y="375033"/>
                          <a:pt x="5387217" y="293624"/>
                        </a:cubicBezTo>
                        <a:cubicBezTo>
                          <a:pt x="5387217" y="278732"/>
                          <a:pt x="5387465" y="263840"/>
                          <a:pt x="5387217" y="248948"/>
                        </a:cubicBezTo>
                        <a:cubicBezTo>
                          <a:pt x="5386224" y="160590"/>
                          <a:pt x="5340804" y="77939"/>
                          <a:pt x="5263614" y="33264"/>
                        </a:cubicBezTo>
                        <a:cubicBezTo>
                          <a:pt x="5205039" y="-740"/>
                          <a:pt x="5144479" y="5"/>
                          <a:pt x="5080196" y="5"/>
                        </a:cubicBezTo>
                        <a:cubicBezTo>
                          <a:pt x="5005736" y="5"/>
                          <a:pt x="4931276" y="5"/>
                          <a:pt x="4856817" y="5"/>
                        </a:cubicBezTo>
                        <a:cubicBezTo>
                          <a:pt x="4736440" y="5"/>
                          <a:pt x="4616312" y="5"/>
                          <a:pt x="4495935" y="5"/>
                        </a:cubicBezTo>
                        <a:cubicBezTo>
                          <a:pt x="4339570" y="5"/>
                          <a:pt x="4183205" y="5"/>
                          <a:pt x="4026840" y="5"/>
                        </a:cubicBezTo>
                        <a:cubicBezTo>
                          <a:pt x="3845158" y="5"/>
                          <a:pt x="3663228" y="5"/>
                          <a:pt x="3481547" y="5"/>
                        </a:cubicBezTo>
                        <a:cubicBezTo>
                          <a:pt x="3282243" y="5"/>
                          <a:pt x="3082940" y="5"/>
                          <a:pt x="2883884" y="5"/>
                        </a:cubicBezTo>
                        <a:cubicBezTo>
                          <a:pt x="2677631" y="5"/>
                          <a:pt x="2471626" y="5"/>
                          <a:pt x="2265373" y="5"/>
                        </a:cubicBezTo>
                        <a:cubicBezTo>
                          <a:pt x="2063091" y="5"/>
                          <a:pt x="1860809" y="5"/>
                          <a:pt x="1658527" y="5"/>
                        </a:cubicBezTo>
                        <a:cubicBezTo>
                          <a:pt x="1467662" y="5"/>
                          <a:pt x="1277045" y="5"/>
                          <a:pt x="1086181" y="5"/>
                        </a:cubicBezTo>
                        <a:cubicBezTo>
                          <a:pt x="917653" y="5"/>
                          <a:pt x="749375" y="5"/>
                          <a:pt x="580848" y="5"/>
                        </a:cubicBezTo>
                        <a:cubicBezTo>
                          <a:pt x="444587" y="5"/>
                          <a:pt x="308077" y="5"/>
                          <a:pt x="171816" y="5"/>
                        </a:cubicBezTo>
                        <a:cubicBezTo>
                          <a:pt x="120439" y="5"/>
                          <a:pt x="68814" y="5"/>
                          <a:pt x="17436" y="5"/>
                        </a:cubicBezTo>
                        <a:cubicBezTo>
                          <a:pt x="-5894" y="-491"/>
                          <a:pt x="-5894" y="36490"/>
                          <a:pt x="17933" y="36490"/>
                        </a:cubicBezTo>
                        <a:lnTo>
                          <a:pt x="17933" y="36490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xmlns="" id="{5BB93163-FDE5-B7C2-8EAC-FA5EA5C6B12F}"/>
                      </a:ext>
                    </a:extLst>
                  </p:cNvPr>
                  <p:cNvSpPr/>
                  <p:nvPr/>
                </p:nvSpPr>
                <p:spPr>
                  <a:xfrm>
                    <a:off x="5610688" y="1031736"/>
                    <a:ext cx="5534694" cy="3980523"/>
                  </a:xfrm>
                  <a:custGeom>
                    <a:avLst/>
                    <a:gdLst>
                      <a:gd name="connsiteX0" fmla="*/ 5516825 w 5534694"/>
                      <a:gd name="connsiteY0" fmla="*/ 3943294 h 3980523"/>
                      <a:gd name="connsiteX1" fmla="*/ 5215760 w 5534694"/>
                      <a:gd name="connsiteY1" fmla="*/ 3943294 h 3980523"/>
                      <a:gd name="connsiteX2" fmla="*/ 4766272 w 5534694"/>
                      <a:gd name="connsiteY2" fmla="*/ 3943294 h 3980523"/>
                      <a:gd name="connsiteX3" fmla="*/ 4206087 w 5534694"/>
                      <a:gd name="connsiteY3" fmla="*/ 3943294 h 3980523"/>
                      <a:gd name="connsiteX4" fmla="*/ 3572684 w 5534694"/>
                      <a:gd name="connsiteY4" fmla="*/ 3943294 h 3980523"/>
                      <a:gd name="connsiteX5" fmla="*/ 2903788 w 5534694"/>
                      <a:gd name="connsiteY5" fmla="*/ 3943294 h 3980523"/>
                      <a:gd name="connsiteX6" fmla="*/ 2239856 w 5534694"/>
                      <a:gd name="connsiteY6" fmla="*/ 3943294 h 3980523"/>
                      <a:gd name="connsiteX7" fmla="*/ 1612161 w 5534694"/>
                      <a:gd name="connsiteY7" fmla="*/ 3943294 h 3980523"/>
                      <a:gd name="connsiteX8" fmla="*/ 1061408 w 5534694"/>
                      <a:gd name="connsiteY8" fmla="*/ 3943294 h 3980523"/>
                      <a:gd name="connsiteX9" fmla="*/ 625323 w 5534694"/>
                      <a:gd name="connsiteY9" fmla="*/ 3943294 h 3980523"/>
                      <a:gd name="connsiteX10" fmla="*/ 341384 w 5534694"/>
                      <a:gd name="connsiteY10" fmla="*/ 3943294 h 3980523"/>
                      <a:gd name="connsiteX11" fmla="*/ 195939 w 5534694"/>
                      <a:gd name="connsiteY11" fmla="*/ 3937089 h 3980523"/>
                      <a:gd name="connsiteX12" fmla="*/ 36844 w 5534694"/>
                      <a:gd name="connsiteY12" fmla="*/ 3729346 h 3980523"/>
                      <a:gd name="connsiteX13" fmla="*/ 36844 w 5534694"/>
                      <a:gd name="connsiteY13" fmla="*/ 3671268 h 3980523"/>
                      <a:gd name="connsiteX14" fmla="*/ 36844 w 5534694"/>
                      <a:gd name="connsiteY14" fmla="*/ 3382364 h 3980523"/>
                      <a:gd name="connsiteX15" fmla="*/ 36844 w 5534694"/>
                      <a:gd name="connsiteY15" fmla="*/ 2916743 h 3980523"/>
                      <a:gd name="connsiteX16" fmla="*/ 36844 w 5534694"/>
                      <a:gd name="connsiteY16" fmla="*/ 2343404 h 3980523"/>
                      <a:gd name="connsiteX17" fmla="*/ 36844 w 5534694"/>
                      <a:gd name="connsiteY17" fmla="*/ 1730849 h 3980523"/>
                      <a:gd name="connsiteX18" fmla="*/ 36844 w 5534694"/>
                      <a:gd name="connsiteY18" fmla="*/ 1147334 h 3980523"/>
                      <a:gd name="connsiteX19" fmla="*/ 36844 w 5534694"/>
                      <a:gd name="connsiteY19" fmla="*/ 661112 h 3980523"/>
                      <a:gd name="connsiteX20" fmla="*/ 36844 w 5534694"/>
                      <a:gd name="connsiteY20" fmla="*/ 340440 h 3980523"/>
                      <a:gd name="connsiteX21" fmla="*/ 90951 w 5534694"/>
                      <a:gd name="connsiteY21" fmla="*/ 108622 h 3980523"/>
                      <a:gd name="connsiteX22" fmla="*/ 423537 w 5534694"/>
                      <a:gd name="connsiteY22" fmla="*/ 39126 h 3980523"/>
                      <a:gd name="connsiteX23" fmla="*/ 423537 w 5534694"/>
                      <a:gd name="connsiteY23" fmla="*/ 2145 h 3980523"/>
                      <a:gd name="connsiteX24" fmla="*/ 82761 w 5534694"/>
                      <a:gd name="connsiteY24" fmla="*/ 64939 h 3980523"/>
                      <a:gd name="connsiteX25" fmla="*/ 110 w 5534694"/>
                      <a:gd name="connsiteY25" fmla="*/ 257045 h 3980523"/>
                      <a:gd name="connsiteX26" fmla="*/ 110 w 5534694"/>
                      <a:gd name="connsiteY26" fmla="*/ 453122 h 3980523"/>
                      <a:gd name="connsiteX27" fmla="*/ 110 w 5534694"/>
                      <a:gd name="connsiteY27" fmla="*/ 859672 h 3980523"/>
                      <a:gd name="connsiteX28" fmla="*/ 110 w 5534694"/>
                      <a:gd name="connsiteY28" fmla="*/ 1402731 h 3980523"/>
                      <a:gd name="connsiteX29" fmla="*/ 110 w 5534694"/>
                      <a:gd name="connsiteY29" fmla="*/ 2013300 h 3980523"/>
                      <a:gd name="connsiteX30" fmla="*/ 110 w 5534694"/>
                      <a:gd name="connsiteY30" fmla="*/ 2621387 h 3980523"/>
                      <a:gd name="connsiteX31" fmla="*/ 110 w 5534694"/>
                      <a:gd name="connsiteY31" fmla="*/ 3158985 h 3980523"/>
                      <a:gd name="connsiteX32" fmla="*/ 110 w 5534694"/>
                      <a:gd name="connsiteY32" fmla="*/ 3550891 h 3980523"/>
                      <a:gd name="connsiteX33" fmla="*/ 110 w 5534694"/>
                      <a:gd name="connsiteY33" fmla="*/ 3729595 h 3980523"/>
                      <a:gd name="connsiteX34" fmla="*/ 260223 w 5534694"/>
                      <a:gd name="connsiteY34" fmla="*/ 3980524 h 3980523"/>
                      <a:gd name="connsiteX35" fmla="*/ 438429 w 5534694"/>
                      <a:gd name="connsiteY35" fmla="*/ 3980524 h 3980523"/>
                      <a:gd name="connsiteX36" fmla="*/ 795836 w 5534694"/>
                      <a:gd name="connsiteY36" fmla="*/ 3980524 h 3980523"/>
                      <a:gd name="connsiteX37" fmla="*/ 1290496 w 5534694"/>
                      <a:gd name="connsiteY37" fmla="*/ 3980524 h 3980523"/>
                      <a:gd name="connsiteX38" fmla="*/ 1884932 w 5534694"/>
                      <a:gd name="connsiteY38" fmla="*/ 3980524 h 3980523"/>
                      <a:gd name="connsiteX39" fmla="*/ 2540673 w 5534694"/>
                      <a:gd name="connsiteY39" fmla="*/ 3980524 h 3980523"/>
                      <a:gd name="connsiteX40" fmla="*/ 3222227 w 5534694"/>
                      <a:gd name="connsiteY40" fmla="*/ 3980524 h 3980523"/>
                      <a:gd name="connsiteX41" fmla="*/ 3884669 w 5534694"/>
                      <a:gd name="connsiteY41" fmla="*/ 3980524 h 3980523"/>
                      <a:gd name="connsiteX42" fmla="*/ 4492508 w 5534694"/>
                      <a:gd name="connsiteY42" fmla="*/ 3980524 h 3980523"/>
                      <a:gd name="connsiteX43" fmla="*/ 5007025 w 5534694"/>
                      <a:gd name="connsiteY43" fmla="*/ 3980524 h 3980523"/>
                      <a:gd name="connsiteX44" fmla="*/ 5389747 w 5534694"/>
                      <a:gd name="connsiteY44" fmla="*/ 3980524 h 3980523"/>
                      <a:gd name="connsiteX45" fmla="*/ 5516825 w 5534694"/>
                      <a:gd name="connsiteY45" fmla="*/ 3980524 h 3980523"/>
                      <a:gd name="connsiteX46" fmla="*/ 5516825 w 5534694"/>
                      <a:gd name="connsiteY46" fmla="*/ 3943294 h 3980523"/>
                      <a:gd name="connsiteX47" fmla="*/ 5516825 w 5534694"/>
                      <a:gd name="connsiteY47" fmla="*/ 3943294 h 398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5534694" h="3980523">
                        <a:moveTo>
                          <a:pt x="5516825" y="3943294"/>
                        </a:moveTo>
                        <a:cubicBezTo>
                          <a:pt x="5416552" y="3943294"/>
                          <a:pt x="5316032" y="3943294"/>
                          <a:pt x="5215760" y="3943294"/>
                        </a:cubicBezTo>
                        <a:cubicBezTo>
                          <a:pt x="5065848" y="3943294"/>
                          <a:pt x="4916184" y="3943294"/>
                          <a:pt x="4766272" y="3943294"/>
                        </a:cubicBezTo>
                        <a:cubicBezTo>
                          <a:pt x="4579626" y="3943294"/>
                          <a:pt x="4392733" y="3943294"/>
                          <a:pt x="4206087" y="3943294"/>
                        </a:cubicBezTo>
                        <a:cubicBezTo>
                          <a:pt x="3994870" y="3943294"/>
                          <a:pt x="3783901" y="3943294"/>
                          <a:pt x="3572684" y="3943294"/>
                        </a:cubicBezTo>
                        <a:cubicBezTo>
                          <a:pt x="3349801" y="3943294"/>
                          <a:pt x="3126671" y="3943294"/>
                          <a:pt x="2903788" y="3943294"/>
                        </a:cubicBezTo>
                        <a:cubicBezTo>
                          <a:pt x="2682395" y="3943294"/>
                          <a:pt x="2461001" y="3943294"/>
                          <a:pt x="2239856" y="3943294"/>
                        </a:cubicBezTo>
                        <a:cubicBezTo>
                          <a:pt x="2030625" y="3943294"/>
                          <a:pt x="1821393" y="3943294"/>
                          <a:pt x="1612161" y="3943294"/>
                        </a:cubicBezTo>
                        <a:cubicBezTo>
                          <a:pt x="1428494" y="3943294"/>
                          <a:pt x="1245075" y="3943294"/>
                          <a:pt x="1061408" y="3943294"/>
                        </a:cubicBezTo>
                        <a:cubicBezTo>
                          <a:pt x="915964" y="3943294"/>
                          <a:pt x="770768" y="3943294"/>
                          <a:pt x="625323" y="3943294"/>
                        </a:cubicBezTo>
                        <a:cubicBezTo>
                          <a:pt x="530759" y="3943294"/>
                          <a:pt x="435947" y="3943294"/>
                          <a:pt x="341384" y="3943294"/>
                        </a:cubicBezTo>
                        <a:cubicBezTo>
                          <a:pt x="294722" y="3943294"/>
                          <a:pt x="241608" y="3948506"/>
                          <a:pt x="195939" y="3937089"/>
                        </a:cubicBezTo>
                        <a:cubicBezTo>
                          <a:pt x="100631" y="3913013"/>
                          <a:pt x="37340" y="3826144"/>
                          <a:pt x="36844" y="3729346"/>
                        </a:cubicBezTo>
                        <a:cubicBezTo>
                          <a:pt x="36844" y="3709987"/>
                          <a:pt x="36844" y="3690627"/>
                          <a:pt x="36844" y="3671268"/>
                        </a:cubicBezTo>
                        <a:cubicBezTo>
                          <a:pt x="36844" y="3574967"/>
                          <a:pt x="36844" y="3478665"/>
                          <a:pt x="36844" y="3382364"/>
                        </a:cubicBezTo>
                        <a:cubicBezTo>
                          <a:pt x="36844" y="3227240"/>
                          <a:pt x="36844" y="3071868"/>
                          <a:pt x="36844" y="2916743"/>
                        </a:cubicBezTo>
                        <a:cubicBezTo>
                          <a:pt x="36844" y="2725630"/>
                          <a:pt x="36844" y="2534517"/>
                          <a:pt x="36844" y="2343404"/>
                        </a:cubicBezTo>
                        <a:cubicBezTo>
                          <a:pt x="36844" y="2139137"/>
                          <a:pt x="36844" y="1935117"/>
                          <a:pt x="36844" y="1730849"/>
                        </a:cubicBezTo>
                        <a:cubicBezTo>
                          <a:pt x="36844" y="1536261"/>
                          <a:pt x="36844" y="1341674"/>
                          <a:pt x="36844" y="1147334"/>
                        </a:cubicBezTo>
                        <a:cubicBezTo>
                          <a:pt x="36844" y="985260"/>
                          <a:pt x="36844" y="823186"/>
                          <a:pt x="36844" y="661112"/>
                        </a:cubicBezTo>
                        <a:cubicBezTo>
                          <a:pt x="36844" y="554139"/>
                          <a:pt x="36844" y="447413"/>
                          <a:pt x="36844" y="340440"/>
                        </a:cubicBezTo>
                        <a:cubicBezTo>
                          <a:pt x="36844" y="257789"/>
                          <a:pt x="29894" y="175636"/>
                          <a:pt x="90951" y="108622"/>
                        </a:cubicBezTo>
                        <a:cubicBezTo>
                          <a:pt x="175339" y="16044"/>
                          <a:pt x="311103" y="39126"/>
                          <a:pt x="423537" y="39126"/>
                        </a:cubicBezTo>
                        <a:cubicBezTo>
                          <a:pt x="447365" y="39126"/>
                          <a:pt x="447365" y="2145"/>
                          <a:pt x="423537" y="2145"/>
                        </a:cubicBezTo>
                        <a:cubicBezTo>
                          <a:pt x="307877" y="2145"/>
                          <a:pt x="176580" y="-17959"/>
                          <a:pt x="82761" y="64939"/>
                        </a:cubicBezTo>
                        <a:cubicBezTo>
                          <a:pt x="27164" y="113586"/>
                          <a:pt x="110" y="183578"/>
                          <a:pt x="110" y="257045"/>
                        </a:cubicBezTo>
                        <a:cubicBezTo>
                          <a:pt x="-138" y="322321"/>
                          <a:pt x="110" y="387846"/>
                          <a:pt x="110" y="453122"/>
                        </a:cubicBezTo>
                        <a:cubicBezTo>
                          <a:pt x="110" y="588638"/>
                          <a:pt x="110" y="724155"/>
                          <a:pt x="110" y="859672"/>
                        </a:cubicBezTo>
                        <a:cubicBezTo>
                          <a:pt x="110" y="1040608"/>
                          <a:pt x="110" y="1221545"/>
                          <a:pt x="110" y="1402731"/>
                        </a:cubicBezTo>
                        <a:cubicBezTo>
                          <a:pt x="110" y="1606254"/>
                          <a:pt x="110" y="1809777"/>
                          <a:pt x="110" y="2013300"/>
                        </a:cubicBezTo>
                        <a:cubicBezTo>
                          <a:pt x="110" y="2216078"/>
                          <a:pt x="110" y="2418608"/>
                          <a:pt x="110" y="2621387"/>
                        </a:cubicBezTo>
                        <a:cubicBezTo>
                          <a:pt x="110" y="2800586"/>
                          <a:pt x="110" y="2979786"/>
                          <a:pt x="110" y="3158985"/>
                        </a:cubicBezTo>
                        <a:cubicBezTo>
                          <a:pt x="110" y="3289538"/>
                          <a:pt x="110" y="3420339"/>
                          <a:pt x="110" y="3550891"/>
                        </a:cubicBezTo>
                        <a:cubicBezTo>
                          <a:pt x="110" y="3610459"/>
                          <a:pt x="-138" y="3670027"/>
                          <a:pt x="110" y="3729595"/>
                        </a:cubicBezTo>
                        <a:cubicBezTo>
                          <a:pt x="855" y="3875535"/>
                          <a:pt x="117757" y="3980524"/>
                          <a:pt x="260223" y="3980524"/>
                        </a:cubicBezTo>
                        <a:cubicBezTo>
                          <a:pt x="319542" y="3980524"/>
                          <a:pt x="379110" y="3980524"/>
                          <a:pt x="438429" y="3980524"/>
                        </a:cubicBezTo>
                        <a:cubicBezTo>
                          <a:pt x="557565" y="3980524"/>
                          <a:pt x="676700" y="3980524"/>
                          <a:pt x="795836" y="3980524"/>
                        </a:cubicBezTo>
                        <a:cubicBezTo>
                          <a:pt x="960640" y="3980524"/>
                          <a:pt x="1125692" y="3980524"/>
                          <a:pt x="1290496" y="3980524"/>
                        </a:cubicBezTo>
                        <a:cubicBezTo>
                          <a:pt x="1488558" y="3980524"/>
                          <a:pt x="1686869" y="3980524"/>
                          <a:pt x="1884932" y="3980524"/>
                        </a:cubicBezTo>
                        <a:cubicBezTo>
                          <a:pt x="2103595" y="3980524"/>
                          <a:pt x="2322258" y="3980524"/>
                          <a:pt x="2540673" y="3980524"/>
                        </a:cubicBezTo>
                        <a:cubicBezTo>
                          <a:pt x="2767775" y="3980524"/>
                          <a:pt x="2995125" y="3980524"/>
                          <a:pt x="3222227" y="3980524"/>
                        </a:cubicBezTo>
                        <a:cubicBezTo>
                          <a:pt x="3443124" y="3980524"/>
                          <a:pt x="3663772" y="3980524"/>
                          <a:pt x="3884669" y="3980524"/>
                        </a:cubicBezTo>
                        <a:cubicBezTo>
                          <a:pt x="4087200" y="3980524"/>
                          <a:pt x="4289978" y="3980524"/>
                          <a:pt x="4492508" y="3980524"/>
                        </a:cubicBezTo>
                        <a:cubicBezTo>
                          <a:pt x="4664014" y="3980524"/>
                          <a:pt x="4835519" y="3980524"/>
                          <a:pt x="5007025" y="3980524"/>
                        </a:cubicBezTo>
                        <a:cubicBezTo>
                          <a:pt x="5134599" y="3980524"/>
                          <a:pt x="5262173" y="3980524"/>
                          <a:pt x="5389747" y="3980524"/>
                        </a:cubicBezTo>
                        <a:cubicBezTo>
                          <a:pt x="5432189" y="3980524"/>
                          <a:pt x="5474383" y="3980524"/>
                          <a:pt x="5516825" y="3980524"/>
                        </a:cubicBezTo>
                        <a:cubicBezTo>
                          <a:pt x="5540652" y="3980275"/>
                          <a:pt x="5540652" y="3943294"/>
                          <a:pt x="5516825" y="3943294"/>
                        </a:cubicBezTo>
                        <a:lnTo>
                          <a:pt x="5516825" y="3943294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xmlns="" id="{F0621E72-8503-9D9B-D0B2-D6E37654B7C8}"/>
                      </a:ext>
                    </a:extLst>
                  </p:cNvPr>
                  <p:cNvSpPr/>
                  <p:nvPr/>
                </p:nvSpPr>
                <p:spPr>
                  <a:xfrm>
                    <a:off x="5869422" y="1282576"/>
                    <a:ext cx="4037697" cy="40208"/>
                  </a:xfrm>
                  <a:custGeom>
                    <a:avLst/>
                    <a:gdLst>
                      <a:gd name="connsiteX0" fmla="*/ 4018338 w 4037697"/>
                      <a:gd name="connsiteY0" fmla="*/ 0 h 40208"/>
                      <a:gd name="connsiteX1" fmla="*/ 19360 w 4037697"/>
                      <a:gd name="connsiteY1" fmla="*/ 0 h 40208"/>
                      <a:gd name="connsiteX2" fmla="*/ 19360 w 4037697"/>
                      <a:gd name="connsiteY2" fmla="*/ 40208 h 40208"/>
                      <a:gd name="connsiteX3" fmla="*/ 4018338 w 4037697"/>
                      <a:gd name="connsiteY3" fmla="*/ 40208 h 40208"/>
                      <a:gd name="connsiteX4" fmla="*/ 4018338 w 4037697"/>
                      <a:gd name="connsiteY4" fmla="*/ 0 h 40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7697" h="40208">
                        <a:moveTo>
                          <a:pt x="4018338" y="0"/>
                        </a:moveTo>
                        <a:lnTo>
                          <a:pt x="19360" y="0"/>
                        </a:lnTo>
                        <a:cubicBezTo>
                          <a:pt x="-6453" y="0"/>
                          <a:pt x="-6453" y="40208"/>
                          <a:pt x="19360" y="40208"/>
                        </a:cubicBezTo>
                        <a:lnTo>
                          <a:pt x="4018338" y="40208"/>
                        </a:lnTo>
                        <a:cubicBezTo>
                          <a:pt x="4044151" y="40208"/>
                          <a:pt x="4044151" y="0"/>
                          <a:pt x="4018338" y="0"/>
                        </a:cubicBez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xmlns="" id="{95974326-5376-CC3F-709E-EE8D151FFDFC}"/>
                      </a:ext>
                    </a:extLst>
                  </p:cNvPr>
                  <p:cNvSpPr/>
                  <p:nvPr/>
                </p:nvSpPr>
                <p:spPr>
                  <a:xfrm>
                    <a:off x="10147872" y="1276163"/>
                    <a:ext cx="1100264" cy="2360826"/>
                  </a:xfrm>
                  <a:custGeom>
                    <a:avLst/>
                    <a:gdLst>
                      <a:gd name="connsiteX0" fmla="*/ 1064525 w 1100264"/>
                      <a:gd name="connsiteY0" fmla="*/ 6413 h 2360826"/>
                      <a:gd name="connsiteX1" fmla="*/ 19360 w 1100264"/>
                      <a:gd name="connsiteY1" fmla="*/ 6413 h 2360826"/>
                      <a:gd name="connsiteX2" fmla="*/ 19360 w 1100264"/>
                      <a:gd name="connsiteY2" fmla="*/ 46621 h 2360826"/>
                      <a:gd name="connsiteX3" fmla="*/ 1060057 w 1100264"/>
                      <a:gd name="connsiteY3" fmla="*/ 46621 h 2360826"/>
                      <a:gd name="connsiteX4" fmla="*/ 1060057 w 1100264"/>
                      <a:gd name="connsiteY4" fmla="*/ 2341467 h 2360826"/>
                      <a:gd name="connsiteX5" fmla="*/ 1100265 w 1100264"/>
                      <a:gd name="connsiteY5" fmla="*/ 2341467 h 2360826"/>
                      <a:gd name="connsiteX6" fmla="*/ 1100265 w 1100264"/>
                      <a:gd name="connsiteY6" fmla="*/ 19319 h 2360826"/>
                      <a:gd name="connsiteX7" fmla="*/ 1064525 w 1100264"/>
                      <a:gd name="connsiteY7" fmla="*/ 6413 h 2360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00264" h="2360826">
                        <a:moveTo>
                          <a:pt x="1064525" y="6413"/>
                        </a:moveTo>
                        <a:lnTo>
                          <a:pt x="19360" y="6413"/>
                        </a:lnTo>
                        <a:cubicBezTo>
                          <a:pt x="-6453" y="6413"/>
                          <a:pt x="-6453" y="46621"/>
                          <a:pt x="19360" y="46621"/>
                        </a:cubicBezTo>
                        <a:lnTo>
                          <a:pt x="1060057" y="46621"/>
                        </a:lnTo>
                        <a:lnTo>
                          <a:pt x="1060057" y="2341467"/>
                        </a:lnTo>
                        <a:cubicBezTo>
                          <a:pt x="1060057" y="2367280"/>
                          <a:pt x="1100265" y="2367280"/>
                          <a:pt x="1100265" y="2341467"/>
                        </a:cubicBezTo>
                        <a:lnTo>
                          <a:pt x="1100265" y="19319"/>
                        </a:lnTo>
                        <a:cubicBezTo>
                          <a:pt x="1100017" y="-1033"/>
                          <a:pt x="1075197" y="-5253"/>
                          <a:pt x="1064525" y="6413"/>
                        </a:cubicBez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xmlns="" id="{5976DF5B-41C1-A922-5199-29BB790820EA}"/>
                      </a:ext>
                    </a:extLst>
                  </p:cNvPr>
                  <p:cNvSpPr/>
                  <p:nvPr/>
                </p:nvSpPr>
                <p:spPr>
                  <a:xfrm>
                    <a:off x="6471552" y="4257487"/>
                    <a:ext cx="4782872" cy="498135"/>
                  </a:xfrm>
                  <a:custGeom>
                    <a:avLst/>
                    <a:gdLst>
                      <a:gd name="connsiteX0" fmla="*/ 4776338 w 4782872"/>
                      <a:gd name="connsiteY0" fmla="*/ 462643 h 498135"/>
                      <a:gd name="connsiteX1" fmla="*/ 4776338 w 4782872"/>
                      <a:gd name="connsiteY1" fmla="*/ 19360 h 498135"/>
                      <a:gd name="connsiteX2" fmla="*/ 4736130 w 4782872"/>
                      <a:gd name="connsiteY2" fmla="*/ 19360 h 498135"/>
                      <a:gd name="connsiteX3" fmla="*/ 4736130 w 4782872"/>
                      <a:gd name="connsiteY3" fmla="*/ 457927 h 498135"/>
                      <a:gd name="connsiteX4" fmla="*/ 19360 w 4782872"/>
                      <a:gd name="connsiteY4" fmla="*/ 457927 h 498135"/>
                      <a:gd name="connsiteX5" fmla="*/ 19360 w 4782872"/>
                      <a:gd name="connsiteY5" fmla="*/ 498135 h 498135"/>
                      <a:gd name="connsiteX6" fmla="*/ 4763679 w 4782872"/>
                      <a:gd name="connsiteY6" fmla="*/ 498135 h 498135"/>
                      <a:gd name="connsiteX7" fmla="*/ 4776338 w 4782872"/>
                      <a:gd name="connsiteY7" fmla="*/ 462643 h 498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82872" h="498135">
                        <a:moveTo>
                          <a:pt x="4776338" y="462643"/>
                        </a:moveTo>
                        <a:lnTo>
                          <a:pt x="4776338" y="19360"/>
                        </a:lnTo>
                        <a:cubicBezTo>
                          <a:pt x="4776338" y="-6453"/>
                          <a:pt x="4736130" y="-6453"/>
                          <a:pt x="4736130" y="19360"/>
                        </a:cubicBezTo>
                        <a:lnTo>
                          <a:pt x="4736130" y="457927"/>
                        </a:lnTo>
                        <a:lnTo>
                          <a:pt x="19360" y="457927"/>
                        </a:lnTo>
                        <a:cubicBezTo>
                          <a:pt x="-6453" y="457927"/>
                          <a:pt x="-6453" y="498135"/>
                          <a:pt x="19360" y="498135"/>
                        </a:cubicBezTo>
                        <a:lnTo>
                          <a:pt x="4763679" y="498135"/>
                        </a:lnTo>
                        <a:cubicBezTo>
                          <a:pt x="4783784" y="498135"/>
                          <a:pt x="4788251" y="473067"/>
                          <a:pt x="4776338" y="462643"/>
                        </a:cubicBez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xmlns="" id="{36B1C3C1-4CF6-34B2-383E-9DB11A6791EB}"/>
                      </a:ext>
                    </a:extLst>
                  </p:cNvPr>
                  <p:cNvSpPr/>
                  <p:nvPr/>
                </p:nvSpPr>
                <p:spPr>
                  <a:xfrm>
                    <a:off x="5854530" y="1670262"/>
                    <a:ext cx="40208" cy="2998489"/>
                  </a:xfrm>
                  <a:custGeom>
                    <a:avLst/>
                    <a:gdLst>
                      <a:gd name="connsiteX0" fmla="*/ 0 w 40208"/>
                      <a:gd name="connsiteY0" fmla="*/ 19360 h 2998489"/>
                      <a:gd name="connsiteX1" fmla="*/ 0 w 40208"/>
                      <a:gd name="connsiteY1" fmla="*/ 2979130 h 2998489"/>
                      <a:gd name="connsiteX2" fmla="*/ 40208 w 40208"/>
                      <a:gd name="connsiteY2" fmla="*/ 2979130 h 2998489"/>
                      <a:gd name="connsiteX3" fmla="*/ 40208 w 40208"/>
                      <a:gd name="connsiteY3" fmla="*/ 19360 h 2998489"/>
                      <a:gd name="connsiteX4" fmla="*/ 0 w 40208"/>
                      <a:gd name="connsiteY4" fmla="*/ 19360 h 2998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08" h="2998489">
                        <a:moveTo>
                          <a:pt x="0" y="19360"/>
                        </a:moveTo>
                        <a:lnTo>
                          <a:pt x="0" y="2979130"/>
                        </a:lnTo>
                        <a:cubicBezTo>
                          <a:pt x="0" y="3004943"/>
                          <a:pt x="40208" y="3004943"/>
                          <a:pt x="40208" y="2979130"/>
                        </a:cubicBezTo>
                        <a:lnTo>
                          <a:pt x="40208" y="19360"/>
                        </a:lnTo>
                        <a:cubicBezTo>
                          <a:pt x="39960" y="-6453"/>
                          <a:pt x="0" y="-6453"/>
                          <a:pt x="0" y="19360"/>
                        </a:cubicBez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7FF4F24-FE05-2496-2C19-A4A62A086D34}"/>
                  </a:ext>
                </a:extLst>
              </p:cNvPr>
              <p:cNvSpPr txBox="1"/>
              <p:nvPr/>
            </p:nvSpPr>
            <p:spPr>
              <a:xfrm>
                <a:off x="6116850" y="1216980"/>
                <a:ext cx="5193611" cy="1988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Segoe UI" panose="020B0502040204020203" pitchFamily="34" charset="0"/>
                    <a:cs typeface="Calibri" panose="020F0502020204030204" pitchFamily="34" charset="0"/>
                  </a:rPr>
                  <a:t>Đây là những công việc phù hợp với lứa tuổi để giúp đỡ bố mẹ giữ vệ sinh nhà ở. Việc giữ gìn nhà ở gọn gàng, sạch sẽ chính là làm đẹp nhà và giữ gìn sức khoẻ cho chính mình và người thân. 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020DEDA-316F-B7AC-B557-A283A09BDA48}"/>
                </a:ext>
              </a:extLst>
            </p:cNvPr>
            <p:cNvGrpSpPr/>
            <p:nvPr/>
          </p:nvGrpSpPr>
          <p:grpSpPr>
            <a:xfrm>
              <a:off x="2420711" y="0"/>
              <a:ext cx="2628454" cy="1959774"/>
              <a:chOff x="329521" y="-578755"/>
              <a:chExt cx="4123254" cy="2909600"/>
            </a:xfrm>
          </p:grpSpPr>
          <p:pic>
            <p:nvPicPr>
              <p:cNvPr id="23" name="Picture 4" descr="Rabbit Cartoon, Animal, Mammal, White Transparent Png – Pngset.com">
                <a:extLst>
                  <a:ext uri="{FF2B5EF4-FFF2-40B4-BE49-F238E27FC236}">
                    <a16:creationId xmlns:a16="http://schemas.microsoft.com/office/drawing/2014/main" xmlns="" id="{1C8D83A5-E264-EF4D-9B93-38C095D298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816" b="94184" l="3400" r="93700">
                            <a14:foregroundMark x1="40900" y1="57041" x2="47300" y2="75102"/>
                            <a14:foregroundMark x1="49200" y1="40102" x2="64700" y2="81224"/>
                            <a14:foregroundMark x1="58800" y1="31122" x2="71100" y2="77755"/>
                            <a14:foregroundMark x1="71100" y1="77755" x2="71100" y2="77755"/>
                            <a14:foregroundMark x1="60900" y1="36122" x2="89300" y2="70102"/>
                            <a14:foregroundMark x1="89300" y1="70102" x2="89500" y2="70102"/>
                            <a14:foregroundMark x1="46900" y1="42041" x2="25500" y2="75306"/>
                            <a14:foregroundMark x1="25500" y1="75306" x2="26200" y2="77551"/>
                            <a14:foregroundMark x1="37100" y1="47041" x2="31500" y2="52245"/>
                            <a14:foregroundMark x1="31500" y1="52245" x2="24900" y2="74184"/>
                            <a14:foregroundMark x1="24900" y1="74184" x2="27800" y2="81122"/>
                            <a14:foregroundMark x1="35600" y1="33163" x2="36700" y2="83878"/>
                            <a14:foregroundMark x1="33500" y1="40510" x2="30100" y2="87245"/>
                            <a14:foregroundMark x1="30100" y1="87245" x2="30500" y2="88061"/>
                            <a14:foregroundMark x1="19000" y1="50102" x2="30300" y2="91122"/>
                            <a14:foregroundMark x1="30300" y1="91122" x2="30300" y2="91122"/>
                            <a14:foregroundMark x1="10800" y1="60000" x2="14100" y2="88163"/>
                            <a14:foregroundMark x1="14100" y1="88163" x2="15400" y2="89490"/>
                            <a14:foregroundMark x1="9700" y1="76429" x2="9400" y2="93571"/>
                            <a14:foregroundMark x1="9400" y1="93571" x2="10000" y2="94184"/>
                            <a14:foregroundMark x1="93700" y1="63776" x2="93700" y2="75408"/>
                            <a14:foregroundMark x1="68600" y1="34898" x2="68600" y2="34898"/>
                            <a14:foregroundMark x1="69100" y1="29694" x2="69100" y2="49184"/>
                            <a14:foregroundMark x1="66500" y1="36837" x2="30700" y2="38367"/>
                            <a14:foregroundMark x1="51500" y1="37551" x2="35800" y2="37347"/>
                            <a14:foregroundMark x1="41600" y1="27347" x2="28200" y2="43776"/>
                            <a14:foregroundMark x1="28200" y1="43776" x2="28100" y2="44694"/>
                            <a14:foregroundMark x1="11200" y1="38980" x2="8200" y2="43980"/>
                            <a14:foregroundMark x1="3700" y1="46020" x2="3700" y2="46020"/>
                            <a14:foregroundMark x1="3700" y1="46020" x2="3700" y2="46020"/>
                            <a14:foregroundMark x1="6400" y1="39694" x2="6400" y2="39694"/>
                            <a14:foregroundMark x1="3700" y1="46939" x2="3700" y2="46939"/>
                            <a14:foregroundMark x1="3400" y1="49490" x2="3400" y2="49490"/>
                            <a14:foregroundMark x1="43700" y1="20510" x2="58600" y2="39184"/>
                            <a14:foregroundMark x1="60900" y1="30714" x2="60500" y2="35714"/>
                            <a14:foregroundMark x1="61000" y1="18980" x2="69900" y2="41122"/>
                            <a14:foregroundMark x1="38800" y1="5816" x2="39000" y2="7653"/>
                            <a14:foregroundMark x1="62900" y1="6122" x2="62900" y2="61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521" y="-578755"/>
                <a:ext cx="4073432" cy="29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3D41872-5B52-63BA-6F18-D82A97670B2D}"/>
                  </a:ext>
                </a:extLst>
              </p:cNvPr>
              <p:cNvSpPr txBox="1"/>
              <p:nvPr/>
            </p:nvSpPr>
            <p:spPr>
              <a:xfrm>
                <a:off x="379343" y="966930"/>
                <a:ext cx="4073432" cy="1045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Kết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luận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</a:t>
                </a:r>
                <a:endPara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图片 17">
            <a:extLst>
              <a:ext uri="{FF2B5EF4-FFF2-40B4-BE49-F238E27FC236}">
                <a16:creationId xmlns:a16="http://schemas.microsoft.com/office/drawing/2014/main" xmlns="" id="{CD24E613-4606-CDB3-459C-622B95BF51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 flipH="1">
            <a:off x="10136109" y="4041404"/>
            <a:ext cx="2055891" cy="290944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02277610-FDE5-1714-6B32-DA376C179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 flipH="1">
            <a:off x="-351081" y="4012495"/>
            <a:ext cx="1932476" cy="30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17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293175" y="2170624"/>
            <a:ext cx="4956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Thực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635595"/>
            <a:ext cx="848335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2.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Những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việc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cần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làm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để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giữ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gìn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vệ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sinh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nhà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ở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EC5E62-EC7A-FD7F-00D2-07F900005B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F2FB"/>
          </a:solidFill>
          <a:ln>
            <a:solidFill>
              <a:srgbClr val="CAF2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oogle Shape;9;p2">
            <a:extLst>
              <a:ext uri="{FF2B5EF4-FFF2-40B4-BE49-F238E27FC236}">
                <a16:creationId xmlns:a16="http://schemas.microsoft.com/office/drawing/2014/main" xmlns="" id="{B5DF258D-4B03-555F-C2CF-A3600F9DA804}"/>
              </a:ext>
            </a:extLst>
          </p:cNvPr>
          <p:cNvGrpSpPr/>
          <p:nvPr/>
        </p:nvGrpSpPr>
        <p:grpSpPr>
          <a:xfrm>
            <a:off x="1931" y="296257"/>
            <a:ext cx="12450348" cy="7756328"/>
            <a:chOff x="-86256" y="210475"/>
            <a:chExt cx="9434027" cy="5877218"/>
          </a:xfrm>
        </p:grpSpPr>
        <p:sp>
          <p:nvSpPr>
            <p:cNvPr id="10" name="Google Shape;10;p2">
              <a:extLst>
                <a:ext uri="{FF2B5EF4-FFF2-40B4-BE49-F238E27FC236}">
                  <a16:creationId xmlns:a16="http://schemas.microsoft.com/office/drawing/2014/main" xmlns="" id="{DCC590CF-DA1D-507A-E0DF-295168CC3F41}"/>
                </a:ext>
              </a:extLst>
            </p:cNvPr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11;p2">
              <a:extLst>
                <a:ext uri="{FF2B5EF4-FFF2-40B4-BE49-F238E27FC236}">
                  <a16:creationId xmlns:a16="http://schemas.microsoft.com/office/drawing/2014/main" xmlns="" id="{510C5D86-08A2-BD82-CA2F-BB7F5B9DAB5F}"/>
                </a:ext>
              </a:extLst>
            </p:cNvPr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12;p2">
              <a:extLst>
                <a:ext uri="{FF2B5EF4-FFF2-40B4-BE49-F238E27FC236}">
                  <a16:creationId xmlns:a16="http://schemas.microsoft.com/office/drawing/2014/main" xmlns="" id="{8F44E5F6-2B03-8753-477A-9481CDFDFBE4}"/>
                </a:ext>
              </a:extLst>
            </p:cNvPr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290" name="Google Shape;13;p2">
                <a:extLst>
                  <a:ext uri="{FF2B5EF4-FFF2-40B4-BE49-F238E27FC236}">
                    <a16:creationId xmlns:a16="http://schemas.microsoft.com/office/drawing/2014/main" xmlns="" id="{A15C6A5C-FDE4-114B-87A7-1381320DB23C}"/>
                  </a:ext>
                </a:extLst>
              </p:cNvPr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14;p2">
                <a:extLst>
                  <a:ext uri="{FF2B5EF4-FFF2-40B4-BE49-F238E27FC236}">
                    <a16:creationId xmlns:a16="http://schemas.microsoft.com/office/drawing/2014/main" xmlns="" id="{41B47820-7327-B47B-682D-CFECF38E035E}"/>
                  </a:ext>
                </a:extLst>
              </p:cNvPr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15;p2">
                <a:extLst>
                  <a:ext uri="{FF2B5EF4-FFF2-40B4-BE49-F238E27FC236}">
                    <a16:creationId xmlns:a16="http://schemas.microsoft.com/office/drawing/2014/main" xmlns="" id="{BED364F9-4AA8-B9EB-46DB-3EA19BC6AC0C}"/>
                  </a:ext>
                </a:extLst>
              </p:cNvPr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Google Shape;16;p2">
                <a:extLst>
                  <a:ext uri="{FF2B5EF4-FFF2-40B4-BE49-F238E27FC236}">
                    <a16:creationId xmlns:a16="http://schemas.microsoft.com/office/drawing/2014/main" xmlns="" id="{956505C3-C15E-003C-8AF9-8C2AAAFCC8DC}"/>
                  </a:ext>
                </a:extLst>
              </p:cNvPr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Google Shape;17;p2">
                <a:extLst>
                  <a:ext uri="{FF2B5EF4-FFF2-40B4-BE49-F238E27FC236}">
                    <a16:creationId xmlns:a16="http://schemas.microsoft.com/office/drawing/2014/main" xmlns="" id="{8B7CEB92-BBA4-2D6A-574D-5A46958085EE}"/>
                  </a:ext>
                </a:extLst>
              </p:cNvPr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18;p2">
                <a:extLst>
                  <a:ext uri="{FF2B5EF4-FFF2-40B4-BE49-F238E27FC236}">
                    <a16:creationId xmlns:a16="http://schemas.microsoft.com/office/drawing/2014/main" xmlns="" id="{168EC17A-A371-0988-3D2C-7CACA39FBE34}"/>
                  </a:ext>
                </a:extLst>
              </p:cNvPr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Google Shape;19;p2">
                <a:extLst>
                  <a:ext uri="{FF2B5EF4-FFF2-40B4-BE49-F238E27FC236}">
                    <a16:creationId xmlns:a16="http://schemas.microsoft.com/office/drawing/2014/main" xmlns="" id="{059A98C1-9E11-6A7D-DDB6-91CF7BF0E0A4}"/>
                  </a:ext>
                </a:extLst>
              </p:cNvPr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20;p2">
                <a:extLst>
                  <a:ext uri="{FF2B5EF4-FFF2-40B4-BE49-F238E27FC236}">
                    <a16:creationId xmlns:a16="http://schemas.microsoft.com/office/drawing/2014/main" xmlns="" id="{E90470A8-4AD2-6E60-8A7A-A0984E0E5C89}"/>
                  </a:ext>
                </a:extLst>
              </p:cNvPr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21;p2">
                <a:extLst>
                  <a:ext uri="{FF2B5EF4-FFF2-40B4-BE49-F238E27FC236}">
                    <a16:creationId xmlns:a16="http://schemas.microsoft.com/office/drawing/2014/main" xmlns="" id="{C40270B2-8D86-B7A7-4DA0-68F3F4B9C933}"/>
                  </a:ext>
                </a:extLst>
              </p:cNvPr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22;p2">
                <a:extLst>
                  <a:ext uri="{FF2B5EF4-FFF2-40B4-BE49-F238E27FC236}">
                    <a16:creationId xmlns:a16="http://schemas.microsoft.com/office/drawing/2014/main" xmlns="" id="{500193D6-EDCC-DE31-A997-C2E5C455CB1E}"/>
                  </a:ext>
                </a:extLst>
              </p:cNvPr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Google Shape;23;p2">
                <a:extLst>
                  <a:ext uri="{FF2B5EF4-FFF2-40B4-BE49-F238E27FC236}">
                    <a16:creationId xmlns:a16="http://schemas.microsoft.com/office/drawing/2014/main" xmlns="" id="{6E3F7B1D-2D0C-9244-5054-44BE1C1BBBF4}"/>
                  </a:ext>
                </a:extLst>
              </p:cNvPr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24;p2">
                <a:extLst>
                  <a:ext uri="{FF2B5EF4-FFF2-40B4-BE49-F238E27FC236}">
                    <a16:creationId xmlns:a16="http://schemas.microsoft.com/office/drawing/2014/main" xmlns="" id="{11EDE87C-92C4-0914-2020-09E31EBABABC}"/>
                  </a:ext>
                </a:extLst>
              </p:cNvPr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25;p2">
                <a:extLst>
                  <a:ext uri="{FF2B5EF4-FFF2-40B4-BE49-F238E27FC236}">
                    <a16:creationId xmlns:a16="http://schemas.microsoft.com/office/drawing/2014/main" xmlns="" id="{DF45EA41-B776-B1CF-6E77-02D5D68AD444}"/>
                  </a:ext>
                </a:extLst>
              </p:cNvPr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26;p2">
                <a:extLst>
                  <a:ext uri="{FF2B5EF4-FFF2-40B4-BE49-F238E27FC236}">
                    <a16:creationId xmlns:a16="http://schemas.microsoft.com/office/drawing/2014/main" xmlns="" id="{B88348E9-B296-2362-B008-CA38FD6D2DE7}"/>
                  </a:ext>
                </a:extLst>
              </p:cNvPr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27;p2">
                <a:extLst>
                  <a:ext uri="{FF2B5EF4-FFF2-40B4-BE49-F238E27FC236}">
                    <a16:creationId xmlns:a16="http://schemas.microsoft.com/office/drawing/2014/main" xmlns="" id="{E3CC33F8-4717-FED2-30C1-E5A89858C91D}"/>
                  </a:ext>
                </a:extLst>
              </p:cNvPr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28;p2">
                <a:extLst>
                  <a:ext uri="{FF2B5EF4-FFF2-40B4-BE49-F238E27FC236}">
                    <a16:creationId xmlns:a16="http://schemas.microsoft.com/office/drawing/2014/main" xmlns="" id="{164254A0-1917-F495-C0DB-F0D61C2E398C}"/>
                  </a:ext>
                </a:extLst>
              </p:cNvPr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29;p2">
                <a:extLst>
                  <a:ext uri="{FF2B5EF4-FFF2-40B4-BE49-F238E27FC236}">
                    <a16:creationId xmlns:a16="http://schemas.microsoft.com/office/drawing/2014/main" xmlns="" id="{B4B87B50-3761-539F-50B8-4C9E22E03FB4}"/>
                  </a:ext>
                </a:extLst>
              </p:cNvPr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;p2">
                <a:extLst>
                  <a:ext uri="{FF2B5EF4-FFF2-40B4-BE49-F238E27FC236}">
                    <a16:creationId xmlns:a16="http://schemas.microsoft.com/office/drawing/2014/main" xmlns="" id="{1964CD6E-5B34-ECCC-2B6B-93F2EF98FC79}"/>
                  </a:ext>
                </a:extLst>
              </p:cNvPr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31;p2">
                <a:extLst>
                  <a:ext uri="{FF2B5EF4-FFF2-40B4-BE49-F238E27FC236}">
                    <a16:creationId xmlns:a16="http://schemas.microsoft.com/office/drawing/2014/main" xmlns="" id="{8EF59C2C-90BF-24D9-0408-ED79171F69C1}"/>
                  </a:ext>
                </a:extLst>
              </p:cNvPr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32;p2">
                <a:extLst>
                  <a:ext uri="{FF2B5EF4-FFF2-40B4-BE49-F238E27FC236}">
                    <a16:creationId xmlns:a16="http://schemas.microsoft.com/office/drawing/2014/main" xmlns="" id="{BB39CAAF-6442-4055-C644-7AD17AD71F91}"/>
                  </a:ext>
                </a:extLst>
              </p:cNvPr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33;p2">
                <a:extLst>
                  <a:ext uri="{FF2B5EF4-FFF2-40B4-BE49-F238E27FC236}">
                    <a16:creationId xmlns:a16="http://schemas.microsoft.com/office/drawing/2014/main" xmlns="" id="{B54132A2-9673-CED0-018A-F26FC0EB8F51}"/>
                  </a:ext>
                </a:extLst>
              </p:cNvPr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Google Shape;34;p2">
                <a:extLst>
                  <a:ext uri="{FF2B5EF4-FFF2-40B4-BE49-F238E27FC236}">
                    <a16:creationId xmlns:a16="http://schemas.microsoft.com/office/drawing/2014/main" xmlns="" id="{EDCD800B-18FD-39A2-66E8-80618ACD492A}"/>
                  </a:ext>
                </a:extLst>
              </p:cNvPr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Google Shape;35;p2">
                <a:extLst>
                  <a:ext uri="{FF2B5EF4-FFF2-40B4-BE49-F238E27FC236}">
                    <a16:creationId xmlns:a16="http://schemas.microsoft.com/office/drawing/2014/main" xmlns="" id="{B2B7244F-33BD-BC57-997B-BEB891B00917}"/>
                  </a:ext>
                </a:extLst>
              </p:cNvPr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36;p2">
                <a:extLst>
                  <a:ext uri="{FF2B5EF4-FFF2-40B4-BE49-F238E27FC236}">
                    <a16:creationId xmlns:a16="http://schemas.microsoft.com/office/drawing/2014/main" xmlns="" id="{2779FF29-7142-457F-9F74-29645DF002FD}"/>
                  </a:ext>
                </a:extLst>
              </p:cNvPr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Google Shape;37;p2">
                <a:extLst>
                  <a:ext uri="{FF2B5EF4-FFF2-40B4-BE49-F238E27FC236}">
                    <a16:creationId xmlns:a16="http://schemas.microsoft.com/office/drawing/2014/main" xmlns="" id="{57AAD126-0C7D-A22F-4521-C2AD01EF4F2D}"/>
                  </a:ext>
                </a:extLst>
              </p:cNvPr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Google Shape;38;p2">
                <a:extLst>
                  <a:ext uri="{FF2B5EF4-FFF2-40B4-BE49-F238E27FC236}">
                    <a16:creationId xmlns:a16="http://schemas.microsoft.com/office/drawing/2014/main" xmlns="" id="{D140BB34-1E8A-D423-C82D-82E090B76A81}"/>
                  </a:ext>
                </a:extLst>
              </p:cNvPr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39;p2">
                <a:extLst>
                  <a:ext uri="{FF2B5EF4-FFF2-40B4-BE49-F238E27FC236}">
                    <a16:creationId xmlns:a16="http://schemas.microsoft.com/office/drawing/2014/main" xmlns="" id="{1046A6CF-1E29-B238-C44D-7588A7295404}"/>
                  </a:ext>
                </a:extLst>
              </p:cNvPr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40;p2">
                <a:extLst>
                  <a:ext uri="{FF2B5EF4-FFF2-40B4-BE49-F238E27FC236}">
                    <a16:creationId xmlns:a16="http://schemas.microsoft.com/office/drawing/2014/main" xmlns="" id="{A52993AE-C1A6-98D9-1D0E-1501A7F4B188}"/>
                  </a:ext>
                </a:extLst>
              </p:cNvPr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41;p2">
                <a:extLst>
                  <a:ext uri="{FF2B5EF4-FFF2-40B4-BE49-F238E27FC236}">
                    <a16:creationId xmlns:a16="http://schemas.microsoft.com/office/drawing/2014/main" xmlns="" id="{DE571E8D-09C9-BA49-1B72-9DB4C8B6A0BF}"/>
                  </a:ext>
                </a:extLst>
              </p:cNvPr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42;p2">
                <a:extLst>
                  <a:ext uri="{FF2B5EF4-FFF2-40B4-BE49-F238E27FC236}">
                    <a16:creationId xmlns:a16="http://schemas.microsoft.com/office/drawing/2014/main" xmlns="" id="{F3C172A6-C84D-FCEB-8626-00CD452A4861}"/>
                  </a:ext>
                </a:extLst>
              </p:cNvPr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43;p2">
                <a:extLst>
                  <a:ext uri="{FF2B5EF4-FFF2-40B4-BE49-F238E27FC236}">
                    <a16:creationId xmlns:a16="http://schemas.microsoft.com/office/drawing/2014/main" xmlns="" id="{E3A4E65B-0639-2F00-A87C-F18CD9F882CF}"/>
                  </a:ext>
                </a:extLst>
              </p:cNvPr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44;p2">
                <a:extLst>
                  <a:ext uri="{FF2B5EF4-FFF2-40B4-BE49-F238E27FC236}">
                    <a16:creationId xmlns:a16="http://schemas.microsoft.com/office/drawing/2014/main" xmlns="" id="{8D93249B-DCC8-C8ED-73F8-8424C08F5346}"/>
                  </a:ext>
                </a:extLst>
              </p:cNvPr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45;p2">
                <a:extLst>
                  <a:ext uri="{FF2B5EF4-FFF2-40B4-BE49-F238E27FC236}">
                    <a16:creationId xmlns:a16="http://schemas.microsoft.com/office/drawing/2014/main" xmlns="" id="{215F636B-49D8-E250-B5E0-06EB6A940617}"/>
                  </a:ext>
                </a:extLst>
              </p:cNvPr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46;p2">
                <a:extLst>
                  <a:ext uri="{FF2B5EF4-FFF2-40B4-BE49-F238E27FC236}">
                    <a16:creationId xmlns:a16="http://schemas.microsoft.com/office/drawing/2014/main" xmlns="" id="{322A4D48-2912-4C9E-665D-2483D5574C25}"/>
                  </a:ext>
                </a:extLst>
              </p:cNvPr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Google Shape;47;p2">
                <a:extLst>
                  <a:ext uri="{FF2B5EF4-FFF2-40B4-BE49-F238E27FC236}">
                    <a16:creationId xmlns:a16="http://schemas.microsoft.com/office/drawing/2014/main" xmlns="" id="{DAD7A659-5C8E-2C1D-C187-1FDA7BC8322B}"/>
                  </a:ext>
                </a:extLst>
              </p:cNvPr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48;p2">
                <a:extLst>
                  <a:ext uri="{FF2B5EF4-FFF2-40B4-BE49-F238E27FC236}">
                    <a16:creationId xmlns:a16="http://schemas.microsoft.com/office/drawing/2014/main" xmlns="" id="{06913ECF-1628-FC65-E84F-77F418237983}"/>
                  </a:ext>
                </a:extLst>
              </p:cNvPr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49;p2">
                <a:extLst>
                  <a:ext uri="{FF2B5EF4-FFF2-40B4-BE49-F238E27FC236}">
                    <a16:creationId xmlns:a16="http://schemas.microsoft.com/office/drawing/2014/main" xmlns="" id="{512544B4-0BF4-E7BE-FF21-163D55D5EF68}"/>
                  </a:ext>
                </a:extLst>
              </p:cNvPr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50;p2">
                <a:extLst>
                  <a:ext uri="{FF2B5EF4-FFF2-40B4-BE49-F238E27FC236}">
                    <a16:creationId xmlns:a16="http://schemas.microsoft.com/office/drawing/2014/main" xmlns="" id="{1E1C234A-D5D2-CDE1-2A30-5EA2B83D8A4D}"/>
                  </a:ext>
                </a:extLst>
              </p:cNvPr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51;p2">
                <a:extLst>
                  <a:ext uri="{FF2B5EF4-FFF2-40B4-BE49-F238E27FC236}">
                    <a16:creationId xmlns:a16="http://schemas.microsoft.com/office/drawing/2014/main" xmlns="" id="{BDAF1A04-FB9E-B9D1-B390-27109C31721E}"/>
                  </a:ext>
                </a:extLst>
              </p:cNvPr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52;p2">
                <a:extLst>
                  <a:ext uri="{FF2B5EF4-FFF2-40B4-BE49-F238E27FC236}">
                    <a16:creationId xmlns:a16="http://schemas.microsoft.com/office/drawing/2014/main" xmlns="" id="{81444F7F-8E5D-7465-7FAD-F03BB48B79C9}"/>
                  </a:ext>
                </a:extLst>
              </p:cNvPr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53;p2">
                <a:extLst>
                  <a:ext uri="{FF2B5EF4-FFF2-40B4-BE49-F238E27FC236}">
                    <a16:creationId xmlns:a16="http://schemas.microsoft.com/office/drawing/2014/main" xmlns="" id="{F51EA5EE-9CF4-CF02-1B13-83EA0EA4B99C}"/>
                  </a:ext>
                </a:extLst>
              </p:cNvPr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54;p2">
                <a:extLst>
                  <a:ext uri="{FF2B5EF4-FFF2-40B4-BE49-F238E27FC236}">
                    <a16:creationId xmlns:a16="http://schemas.microsoft.com/office/drawing/2014/main" xmlns="" id="{B59C8EDF-8FEF-8945-1558-268E85EDA2A2}"/>
                  </a:ext>
                </a:extLst>
              </p:cNvPr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55;p2">
                <a:extLst>
                  <a:ext uri="{FF2B5EF4-FFF2-40B4-BE49-F238E27FC236}">
                    <a16:creationId xmlns:a16="http://schemas.microsoft.com/office/drawing/2014/main" xmlns="" id="{4F56141D-EAFF-037B-969C-6B32F40224B7}"/>
                  </a:ext>
                </a:extLst>
              </p:cNvPr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56;p2">
                <a:extLst>
                  <a:ext uri="{FF2B5EF4-FFF2-40B4-BE49-F238E27FC236}">
                    <a16:creationId xmlns:a16="http://schemas.microsoft.com/office/drawing/2014/main" xmlns="" id="{5CA7EA46-81C8-DB31-5185-F6AF1FF91567}"/>
                  </a:ext>
                </a:extLst>
              </p:cNvPr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57;p2">
              <a:extLst>
                <a:ext uri="{FF2B5EF4-FFF2-40B4-BE49-F238E27FC236}">
                  <a16:creationId xmlns:a16="http://schemas.microsoft.com/office/drawing/2014/main" xmlns="" id="{79335C42-2104-6356-275D-08130FD36243}"/>
                </a:ext>
              </a:extLst>
            </p:cNvPr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241" name="Google Shape;58;p2">
                <a:extLst>
                  <a:ext uri="{FF2B5EF4-FFF2-40B4-BE49-F238E27FC236}">
                    <a16:creationId xmlns:a16="http://schemas.microsoft.com/office/drawing/2014/main" xmlns="" id="{AA40D7C3-932D-3529-4BB1-70D32C15E73E}"/>
                  </a:ext>
                </a:extLst>
              </p:cNvPr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9;p2">
                <a:extLst>
                  <a:ext uri="{FF2B5EF4-FFF2-40B4-BE49-F238E27FC236}">
                    <a16:creationId xmlns:a16="http://schemas.microsoft.com/office/drawing/2014/main" xmlns="" id="{F7A0EACA-346E-ED46-7591-9CF4B739D384}"/>
                  </a:ext>
                </a:extLst>
              </p:cNvPr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60;p2">
                <a:extLst>
                  <a:ext uri="{FF2B5EF4-FFF2-40B4-BE49-F238E27FC236}">
                    <a16:creationId xmlns:a16="http://schemas.microsoft.com/office/drawing/2014/main" xmlns="" id="{4C070BC6-8CC0-2439-D3EE-7CB5CA550844}"/>
                  </a:ext>
                </a:extLst>
              </p:cNvPr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Google Shape;61;p2">
                <a:extLst>
                  <a:ext uri="{FF2B5EF4-FFF2-40B4-BE49-F238E27FC236}">
                    <a16:creationId xmlns:a16="http://schemas.microsoft.com/office/drawing/2014/main" xmlns="" id="{79F0AF6A-B1BB-3687-9F99-1264EF767195}"/>
                  </a:ext>
                </a:extLst>
              </p:cNvPr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62;p2">
                <a:extLst>
                  <a:ext uri="{FF2B5EF4-FFF2-40B4-BE49-F238E27FC236}">
                    <a16:creationId xmlns:a16="http://schemas.microsoft.com/office/drawing/2014/main" xmlns="" id="{EC7304AA-27B5-85DD-7312-361F8D2D45CD}"/>
                  </a:ext>
                </a:extLst>
              </p:cNvPr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63;p2">
                <a:extLst>
                  <a:ext uri="{FF2B5EF4-FFF2-40B4-BE49-F238E27FC236}">
                    <a16:creationId xmlns:a16="http://schemas.microsoft.com/office/drawing/2014/main" xmlns="" id="{F616D19B-2361-128A-F707-FEDE1F05EC1D}"/>
                  </a:ext>
                </a:extLst>
              </p:cNvPr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Google Shape;64;p2">
                <a:extLst>
                  <a:ext uri="{FF2B5EF4-FFF2-40B4-BE49-F238E27FC236}">
                    <a16:creationId xmlns:a16="http://schemas.microsoft.com/office/drawing/2014/main" xmlns="" id="{EC1915A3-9293-9074-4D29-4B2292EBEAEA}"/>
                  </a:ext>
                </a:extLst>
              </p:cNvPr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65;p2">
                <a:extLst>
                  <a:ext uri="{FF2B5EF4-FFF2-40B4-BE49-F238E27FC236}">
                    <a16:creationId xmlns:a16="http://schemas.microsoft.com/office/drawing/2014/main" xmlns="" id="{82223422-F368-9E4C-8664-38D22D261F33}"/>
                  </a:ext>
                </a:extLst>
              </p:cNvPr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66;p2">
                <a:extLst>
                  <a:ext uri="{FF2B5EF4-FFF2-40B4-BE49-F238E27FC236}">
                    <a16:creationId xmlns:a16="http://schemas.microsoft.com/office/drawing/2014/main" xmlns="" id="{F6A3464C-8568-1784-E0CD-8A3814BB4726}"/>
                  </a:ext>
                </a:extLst>
              </p:cNvPr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67;p2">
                <a:extLst>
                  <a:ext uri="{FF2B5EF4-FFF2-40B4-BE49-F238E27FC236}">
                    <a16:creationId xmlns:a16="http://schemas.microsoft.com/office/drawing/2014/main" xmlns="" id="{5386BA3E-4370-366A-AB6E-AC5EF342E7DB}"/>
                  </a:ext>
                </a:extLst>
              </p:cNvPr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68;p2">
                <a:extLst>
                  <a:ext uri="{FF2B5EF4-FFF2-40B4-BE49-F238E27FC236}">
                    <a16:creationId xmlns:a16="http://schemas.microsoft.com/office/drawing/2014/main" xmlns="" id="{6C65EE5D-A97E-46E3-FDBC-D21ACD0C91A8}"/>
                  </a:ext>
                </a:extLst>
              </p:cNvPr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69;p2">
                <a:extLst>
                  <a:ext uri="{FF2B5EF4-FFF2-40B4-BE49-F238E27FC236}">
                    <a16:creationId xmlns:a16="http://schemas.microsoft.com/office/drawing/2014/main" xmlns="" id="{9E014BF2-C711-3EE1-97D7-A85CE76690BF}"/>
                  </a:ext>
                </a:extLst>
              </p:cNvPr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70;p2">
                <a:extLst>
                  <a:ext uri="{FF2B5EF4-FFF2-40B4-BE49-F238E27FC236}">
                    <a16:creationId xmlns:a16="http://schemas.microsoft.com/office/drawing/2014/main" xmlns="" id="{3FA0CC1B-D8D1-A7F3-33AA-B53F9E25F2E0}"/>
                  </a:ext>
                </a:extLst>
              </p:cNvPr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71;p2">
                <a:extLst>
                  <a:ext uri="{FF2B5EF4-FFF2-40B4-BE49-F238E27FC236}">
                    <a16:creationId xmlns:a16="http://schemas.microsoft.com/office/drawing/2014/main" xmlns="" id="{F483A14F-72C0-67D8-1008-C4333540F0FA}"/>
                  </a:ext>
                </a:extLst>
              </p:cNvPr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72;p2">
                <a:extLst>
                  <a:ext uri="{FF2B5EF4-FFF2-40B4-BE49-F238E27FC236}">
                    <a16:creationId xmlns:a16="http://schemas.microsoft.com/office/drawing/2014/main" xmlns="" id="{6A11DC5C-11DD-92A8-2E05-64EEA1194DDE}"/>
                  </a:ext>
                </a:extLst>
              </p:cNvPr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73;p2">
                <a:extLst>
                  <a:ext uri="{FF2B5EF4-FFF2-40B4-BE49-F238E27FC236}">
                    <a16:creationId xmlns:a16="http://schemas.microsoft.com/office/drawing/2014/main" xmlns="" id="{91DB0D6B-E778-8547-1D72-B35F4CC71BE8}"/>
                  </a:ext>
                </a:extLst>
              </p:cNvPr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74;p2">
                <a:extLst>
                  <a:ext uri="{FF2B5EF4-FFF2-40B4-BE49-F238E27FC236}">
                    <a16:creationId xmlns:a16="http://schemas.microsoft.com/office/drawing/2014/main" xmlns="" id="{2ACD43CB-452F-B6BD-C8E5-369246C0F393}"/>
                  </a:ext>
                </a:extLst>
              </p:cNvPr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75;p2">
                <a:extLst>
                  <a:ext uri="{FF2B5EF4-FFF2-40B4-BE49-F238E27FC236}">
                    <a16:creationId xmlns:a16="http://schemas.microsoft.com/office/drawing/2014/main" xmlns="" id="{CB4471FE-0260-1E93-3DFD-15DAB6404835}"/>
                  </a:ext>
                </a:extLst>
              </p:cNvPr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76;p2">
                <a:extLst>
                  <a:ext uri="{FF2B5EF4-FFF2-40B4-BE49-F238E27FC236}">
                    <a16:creationId xmlns:a16="http://schemas.microsoft.com/office/drawing/2014/main" xmlns="" id="{811E08FB-9741-4CD5-F3E9-9C6D28C6372A}"/>
                  </a:ext>
                </a:extLst>
              </p:cNvPr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77;p2">
                <a:extLst>
                  <a:ext uri="{FF2B5EF4-FFF2-40B4-BE49-F238E27FC236}">
                    <a16:creationId xmlns:a16="http://schemas.microsoft.com/office/drawing/2014/main" xmlns="" id="{0AA0D759-0881-F3DF-2543-5AF265731E81}"/>
                  </a:ext>
                </a:extLst>
              </p:cNvPr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78;p2">
                <a:extLst>
                  <a:ext uri="{FF2B5EF4-FFF2-40B4-BE49-F238E27FC236}">
                    <a16:creationId xmlns:a16="http://schemas.microsoft.com/office/drawing/2014/main" xmlns="" id="{734B30B3-51F4-AA7B-B95E-6F7852E6F46A}"/>
                  </a:ext>
                </a:extLst>
              </p:cNvPr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79;p2">
                <a:extLst>
                  <a:ext uri="{FF2B5EF4-FFF2-40B4-BE49-F238E27FC236}">
                    <a16:creationId xmlns:a16="http://schemas.microsoft.com/office/drawing/2014/main" xmlns="" id="{05ADCCA4-01EC-06FA-DBE5-B8B0D974379C}"/>
                  </a:ext>
                </a:extLst>
              </p:cNvPr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80;p2">
                <a:extLst>
                  <a:ext uri="{FF2B5EF4-FFF2-40B4-BE49-F238E27FC236}">
                    <a16:creationId xmlns:a16="http://schemas.microsoft.com/office/drawing/2014/main" xmlns="" id="{29C8EF68-B63E-5993-2C2E-58F5FE960456}"/>
                  </a:ext>
                </a:extLst>
              </p:cNvPr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81;p2">
                <a:extLst>
                  <a:ext uri="{FF2B5EF4-FFF2-40B4-BE49-F238E27FC236}">
                    <a16:creationId xmlns:a16="http://schemas.microsoft.com/office/drawing/2014/main" xmlns="" id="{52E78C8F-139B-9AD7-5AF7-515121745510}"/>
                  </a:ext>
                </a:extLst>
              </p:cNvPr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82;p2">
                <a:extLst>
                  <a:ext uri="{FF2B5EF4-FFF2-40B4-BE49-F238E27FC236}">
                    <a16:creationId xmlns:a16="http://schemas.microsoft.com/office/drawing/2014/main" xmlns="" id="{9F0E1414-58E8-8633-0E47-E538692BF652}"/>
                  </a:ext>
                </a:extLst>
              </p:cNvPr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83;p2">
                <a:extLst>
                  <a:ext uri="{FF2B5EF4-FFF2-40B4-BE49-F238E27FC236}">
                    <a16:creationId xmlns:a16="http://schemas.microsoft.com/office/drawing/2014/main" xmlns="" id="{437BBF51-65A0-32B4-8168-CCFF48359A70}"/>
                  </a:ext>
                </a:extLst>
              </p:cNvPr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84;p2">
                <a:extLst>
                  <a:ext uri="{FF2B5EF4-FFF2-40B4-BE49-F238E27FC236}">
                    <a16:creationId xmlns:a16="http://schemas.microsoft.com/office/drawing/2014/main" xmlns="" id="{CF444AFE-B4E9-03A9-CBDB-D0CDC2B6C5C6}"/>
                  </a:ext>
                </a:extLst>
              </p:cNvPr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85;p2">
                <a:extLst>
                  <a:ext uri="{FF2B5EF4-FFF2-40B4-BE49-F238E27FC236}">
                    <a16:creationId xmlns:a16="http://schemas.microsoft.com/office/drawing/2014/main" xmlns="" id="{63340808-04AC-C273-915D-678DAD6C5D54}"/>
                  </a:ext>
                </a:extLst>
              </p:cNvPr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86;p2">
                <a:extLst>
                  <a:ext uri="{FF2B5EF4-FFF2-40B4-BE49-F238E27FC236}">
                    <a16:creationId xmlns:a16="http://schemas.microsoft.com/office/drawing/2014/main" xmlns="" id="{E0C008E1-43F5-589D-06A6-092DE175A168}"/>
                  </a:ext>
                </a:extLst>
              </p:cNvPr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87;p2">
                <a:extLst>
                  <a:ext uri="{FF2B5EF4-FFF2-40B4-BE49-F238E27FC236}">
                    <a16:creationId xmlns:a16="http://schemas.microsoft.com/office/drawing/2014/main" xmlns="" id="{E8C2D3F6-BF7E-E85E-2DEC-461D407DB0D3}"/>
                  </a:ext>
                </a:extLst>
              </p:cNvPr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88;p2">
                <a:extLst>
                  <a:ext uri="{FF2B5EF4-FFF2-40B4-BE49-F238E27FC236}">
                    <a16:creationId xmlns:a16="http://schemas.microsoft.com/office/drawing/2014/main" xmlns="" id="{3A7CA18A-99C0-DFC2-2199-369EDA1E13FE}"/>
                  </a:ext>
                </a:extLst>
              </p:cNvPr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89;p2">
                <a:extLst>
                  <a:ext uri="{FF2B5EF4-FFF2-40B4-BE49-F238E27FC236}">
                    <a16:creationId xmlns:a16="http://schemas.microsoft.com/office/drawing/2014/main" xmlns="" id="{138C85D5-22EF-46E5-FF4F-F87C05576F74}"/>
                  </a:ext>
                </a:extLst>
              </p:cNvPr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90;p2">
                <a:extLst>
                  <a:ext uri="{FF2B5EF4-FFF2-40B4-BE49-F238E27FC236}">
                    <a16:creationId xmlns:a16="http://schemas.microsoft.com/office/drawing/2014/main" xmlns="" id="{3C1B53E7-8517-907E-30CC-392F53BD3C50}"/>
                  </a:ext>
                </a:extLst>
              </p:cNvPr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91;p2">
                <a:extLst>
                  <a:ext uri="{FF2B5EF4-FFF2-40B4-BE49-F238E27FC236}">
                    <a16:creationId xmlns:a16="http://schemas.microsoft.com/office/drawing/2014/main" xmlns="" id="{AB170EEA-8FB2-CAC7-C762-E94D868091C8}"/>
                  </a:ext>
                </a:extLst>
              </p:cNvPr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92;p2">
                <a:extLst>
                  <a:ext uri="{FF2B5EF4-FFF2-40B4-BE49-F238E27FC236}">
                    <a16:creationId xmlns:a16="http://schemas.microsoft.com/office/drawing/2014/main" xmlns="" id="{DD4BB332-1FBA-4B74-C488-7E1F6A5ECBB3}"/>
                  </a:ext>
                </a:extLst>
              </p:cNvPr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93;p2">
                <a:extLst>
                  <a:ext uri="{FF2B5EF4-FFF2-40B4-BE49-F238E27FC236}">
                    <a16:creationId xmlns:a16="http://schemas.microsoft.com/office/drawing/2014/main" xmlns="" id="{EAA31CE2-B9C7-5811-AD06-85972D59B31C}"/>
                  </a:ext>
                </a:extLst>
              </p:cNvPr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94;p2">
                <a:extLst>
                  <a:ext uri="{FF2B5EF4-FFF2-40B4-BE49-F238E27FC236}">
                    <a16:creationId xmlns:a16="http://schemas.microsoft.com/office/drawing/2014/main" xmlns="" id="{B2DF1FFF-2177-6930-4A42-69CF86E1FF99}"/>
                  </a:ext>
                </a:extLst>
              </p:cNvPr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95;p2">
                <a:extLst>
                  <a:ext uri="{FF2B5EF4-FFF2-40B4-BE49-F238E27FC236}">
                    <a16:creationId xmlns:a16="http://schemas.microsoft.com/office/drawing/2014/main" xmlns="" id="{9A8202BB-D376-82F6-C28E-AB1DCDEC33CC}"/>
                  </a:ext>
                </a:extLst>
              </p:cNvPr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96;p2">
                <a:extLst>
                  <a:ext uri="{FF2B5EF4-FFF2-40B4-BE49-F238E27FC236}">
                    <a16:creationId xmlns:a16="http://schemas.microsoft.com/office/drawing/2014/main" xmlns="" id="{05BCE743-3779-5C45-CCA5-B71BF312CA37}"/>
                  </a:ext>
                </a:extLst>
              </p:cNvPr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97;p2">
                <a:extLst>
                  <a:ext uri="{FF2B5EF4-FFF2-40B4-BE49-F238E27FC236}">
                    <a16:creationId xmlns:a16="http://schemas.microsoft.com/office/drawing/2014/main" xmlns="" id="{7C70A6E2-B202-03DD-2862-1141FCDC9F2C}"/>
                  </a:ext>
                </a:extLst>
              </p:cNvPr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98;p2">
                <a:extLst>
                  <a:ext uri="{FF2B5EF4-FFF2-40B4-BE49-F238E27FC236}">
                    <a16:creationId xmlns:a16="http://schemas.microsoft.com/office/drawing/2014/main" xmlns="" id="{987282A4-D7A1-CE0E-7357-EDF201A03C80}"/>
                  </a:ext>
                </a:extLst>
              </p:cNvPr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99;p2">
                <a:extLst>
                  <a:ext uri="{FF2B5EF4-FFF2-40B4-BE49-F238E27FC236}">
                    <a16:creationId xmlns:a16="http://schemas.microsoft.com/office/drawing/2014/main" xmlns="" id="{62D641A4-4A2D-4C64-389B-80C04C1B8914}"/>
                  </a:ext>
                </a:extLst>
              </p:cNvPr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100;p2">
                <a:extLst>
                  <a:ext uri="{FF2B5EF4-FFF2-40B4-BE49-F238E27FC236}">
                    <a16:creationId xmlns:a16="http://schemas.microsoft.com/office/drawing/2014/main" xmlns="" id="{BF779786-B384-6A40-6ABB-37C6B816B776}"/>
                  </a:ext>
                </a:extLst>
              </p:cNvPr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Google Shape;101;p2">
                <a:extLst>
                  <a:ext uri="{FF2B5EF4-FFF2-40B4-BE49-F238E27FC236}">
                    <a16:creationId xmlns:a16="http://schemas.microsoft.com/office/drawing/2014/main" xmlns="" id="{80136750-2416-E2C9-B756-71ECBB8D8412}"/>
                  </a:ext>
                </a:extLst>
              </p:cNvPr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102;p2">
                <a:extLst>
                  <a:ext uri="{FF2B5EF4-FFF2-40B4-BE49-F238E27FC236}">
                    <a16:creationId xmlns:a16="http://schemas.microsoft.com/office/drawing/2014/main" xmlns="" id="{790AEF64-CF47-E1B4-5A54-06A1E8BC399B}"/>
                  </a:ext>
                </a:extLst>
              </p:cNvPr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103;p2">
                <a:extLst>
                  <a:ext uri="{FF2B5EF4-FFF2-40B4-BE49-F238E27FC236}">
                    <a16:creationId xmlns:a16="http://schemas.microsoft.com/office/drawing/2014/main" xmlns="" id="{E579DC0B-F489-41C0-02EE-1EFB5E825048}"/>
                  </a:ext>
                </a:extLst>
              </p:cNvPr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104;p2">
                <a:extLst>
                  <a:ext uri="{FF2B5EF4-FFF2-40B4-BE49-F238E27FC236}">
                    <a16:creationId xmlns:a16="http://schemas.microsoft.com/office/drawing/2014/main" xmlns="" id="{EB739FA2-BE94-AD3E-8108-E6657871718F}"/>
                  </a:ext>
                </a:extLst>
              </p:cNvPr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105;p2">
                <a:extLst>
                  <a:ext uri="{FF2B5EF4-FFF2-40B4-BE49-F238E27FC236}">
                    <a16:creationId xmlns:a16="http://schemas.microsoft.com/office/drawing/2014/main" xmlns="" id="{A88E3810-59A8-3BF2-C7DA-4938D628B7B6}"/>
                  </a:ext>
                </a:extLst>
              </p:cNvPr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106;p2">
                <a:extLst>
                  <a:ext uri="{FF2B5EF4-FFF2-40B4-BE49-F238E27FC236}">
                    <a16:creationId xmlns:a16="http://schemas.microsoft.com/office/drawing/2014/main" xmlns="" id="{582E8BD6-08AF-D453-71B7-4B7B43328B20}"/>
                  </a:ext>
                </a:extLst>
              </p:cNvPr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7;p2">
              <a:extLst>
                <a:ext uri="{FF2B5EF4-FFF2-40B4-BE49-F238E27FC236}">
                  <a16:creationId xmlns:a16="http://schemas.microsoft.com/office/drawing/2014/main" xmlns="" id="{0F00DFB7-D1F9-DA75-8BFB-002A5FD8E284}"/>
                </a:ext>
              </a:extLst>
            </p:cNvPr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97" name="Google Shape;108;p2">
                <a:extLst>
                  <a:ext uri="{FF2B5EF4-FFF2-40B4-BE49-F238E27FC236}">
                    <a16:creationId xmlns:a16="http://schemas.microsoft.com/office/drawing/2014/main" xmlns="" id="{6A7A2461-F1AC-CFBF-496D-AB996C75F3A9}"/>
                  </a:ext>
                </a:extLst>
              </p:cNvPr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109;p2">
                <a:extLst>
                  <a:ext uri="{FF2B5EF4-FFF2-40B4-BE49-F238E27FC236}">
                    <a16:creationId xmlns:a16="http://schemas.microsoft.com/office/drawing/2014/main" xmlns="" id="{DBF9D08C-9B53-A24B-756A-C7143A993185}"/>
                  </a:ext>
                </a:extLst>
              </p:cNvPr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110;p2">
                <a:extLst>
                  <a:ext uri="{FF2B5EF4-FFF2-40B4-BE49-F238E27FC236}">
                    <a16:creationId xmlns:a16="http://schemas.microsoft.com/office/drawing/2014/main" xmlns="" id="{AC5C44E3-1EE7-FB88-A631-6BAED1D33714}"/>
                  </a:ext>
                </a:extLst>
              </p:cNvPr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111;p2">
                <a:extLst>
                  <a:ext uri="{FF2B5EF4-FFF2-40B4-BE49-F238E27FC236}">
                    <a16:creationId xmlns:a16="http://schemas.microsoft.com/office/drawing/2014/main" xmlns="" id="{410DEC25-B28F-3437-85ED-ED2491C4B504}"/>
                  </a:ext>
                </a:extLst>
              </p:cNvPr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112;p2">
                <a:extLst>
                  <a:ext uri="{FF2B5EF4-FFF2-40B4-BE49-F238E27FC236}">
                    <a16:creationId xmlns:a16="http://schemas.microsoft.com/office/drawing/2014/main" xmlns="" id="{F5460FBF-C47F-A4FB-A49F-603DACAB523B}"/>
                  </a:ext>
                </a:extLst>
              </p:cNvPr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113;p2">
                <a:extLst>
                  <a:ext uri="{FF2B5EF4-FFF2-40B4-BE49-F238E27FC236}">
                    <a16:creationId xmlns:a16="http://schemas.microsoft.com/office/drawing/2014/main" xmlns="" id="{342DE6B5-7D86-4023-AEF5-D46A99323E2D}"/>
                  </a:ext>
                </a:extLst>
              </p:cNvPr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114;p2">
                <a:extLst>
                  <a:ext uri="{FF2B5EF4-FFF2-40B4-BE49-F238E27FC236}">
                    <a16:creationId xmlns:a16="http://schemas.microsoft.com/office/drawing/2014/main" xmlns="" id="{A15101DC-F899-27F8-C04F-A2CE5E699DCE}"/>
                  </a:ext>
                </a:extLst>
              </p:cNvPr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115;p2">
                <a:extLst>
                  <a:ext uri="{FF2B5EF4-FFF2-40B4-BE49-F238E27FC236}">
                    <a16:creationId xmlns:a16="http://schemas.microsoft.com/office/drawing/2014/main" xmlns="" id="{E1452565-7825-63D2-763A-1F0EFD81C460}"/>
                  </a:ext>
                </a:extLst>
              </p:cNvPr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116;p2">
                <a:extLst>
                  <a:ext uri="{FF2B5EF4-FFF2-40B4-BE49-F238E27FC236}">
                    <a16:creationId xmlns:a16="http://schemas.microsoft.com/office/drawing/2014/main" xmlns="" id="{BEBA163E-CEBE-4FBE-96E3-66902B91BF57}"/>
                  </a:ext>
                </a:extLst>
              </p:cNvPr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117;p2">
                <a:extLst>
                  <a:ext uri="{FF2B5EF4-FFF2-40B4-BE49-F238E27FC236}">
                    <a16:creationId xmlns:a16="http://schemas.microsoft.com/office/drawing/2014/main" xmlns="" id="{38A150D0-CD39-924C-D218-D17BE738FBC4}"/>
                  </a:ext>
                </a:extLst>
              </p:cNvPr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118;p2">
                <a:extLst>
                  <a:ext uri="{FF2B5EF4-FFF2-40B4-BE49-F238E27FC236}">
                    <a16:creationId xmlns:a16="http://schemas.microsoft.com/office/drawing/2014/main" xmlns="" id="{AAC93D65-7EFE-5D56-171F-0AA93AFB1369}"/>
                  </a:ext>
                </a:extLst>
              </p:cNvPr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119;p2">
                <a:extLst>
                  <a:ext uri="{FF2B5EF4-FFF2-40B4-BE49-F238E27FC236}">
                    <a16:creationId xmlns:a16="http://schemas.microsoft.com/office/drawing/2014/main" xmlns="" id="{0A12AA66-B719-8A04-E326-743D408BE0A0}"/>
                  </a:ext>
                </a:extLst>
              </p:cNvPr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120;p2">
                <a:extLst>
                  <a:ext uri="{FF2B5EF4-FFF2-40B4-BE49-F238E27FC236}">
                    <a16:creationId xmlns:a16="http://schemas.microsoft.com/office/drawing/2014/main" xmlns="" id="{C33E0A96-CC13-1343-2120-A3430D968E88}"/>
                  </a:ext>
                </a:extLst>
              </p:cNvPr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121;p2">
                <a:extLst>
                  <a:ext uri="{FF2B5EF4-FFF2-40B4-BE49-F238E27FC236}">
                    <a16:creationId xmlns:a16="http://schemas.microsoft.com/office/drawing/2014/main" xmlns="" id="{0B123EC4-172B-4104-0519-61F1B0F8D1CC}"/>
                  </a:ext>
                </a:extLst>
              </p:cNvPr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122;p2">
                <a:extLst>
                  <a:ext uri="{FF2B5EF4-FFF2-40B4-BE49-F238E27FC236}">
                    <a16:creationId xmlns:a16="http://schemas.microsoft.com/office/drawing/2014/main" xmlns="" id="{3DA26B2A-50F3-93F6-3E15-D9FDEA6E2210}"/>
                  </a:ext>
                </a:extLst>
              </p:cNvPr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123;p2">
                <a:extLst>
                  <a:ext uri="{FF2B5EF4-FFF2-40B4-BE49-F238E27FC236}">
                    <a16:creationId xmlns:a16="http://schemas.microsoft.com/office/drawing/2014/main" xmlns="" id="{1C668AE3-E147-D794-F447-C26F9C0DC4A0}"/>
                  </a:ext>
                </a:extLst>
              </p:cNvPr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124;p2">
                <a:extLst>
                  <a:ext uri="{FF2B5EF4-FFF2-40B4-BE49-F238E27FC236}">
                    <a16:creationId xmlns:a16="http://schemas.microsoft.com/office/drawing/2014/main" xmlns="" id="{82E6A170-5D4E-2A2A-D9C4-17A232B20F7E}"/>
                  </a:ext>
                </a:extLst>
              </p:cNvPr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125;p2">
                <a:extLst>
                  <a:ext uri="{FF2B5EF4-FFF2-40B4-BE49-F238E27FC236}">
                    <a16:creationId xmlns:a16="http://schemas.microsoft.com/office/drawing/2014/main" xmlns="" id="{C3A1273D-D141-F045-5190-2DD2ACE96452}"/>
                  </a:ext>
                </a:extLst>
              </p:cNvPr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126;p2">
                <a:extLst>
                  <a:ext uri="{FF2B5EF4-FFF2-40B4-BE49-F238E27FC236}">
                    <a16:creationId xmlns:a16="http://schemas.microsoft.com/office/drawing/2014/main" xmlns="" id="{59EAB600-7AC1-F8B5-97BF-3183296203B0}"/>
                  </a:ext>
                </a:extLst>
              </p:cNvPr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127;p2">
                <a:extLst>
                  <a:ext uri="{FF2B5EF4-FFF2-40B4-BE49-F238E27FC236}">
                    <a16:creationId xmlns:a16="http://schemas.microsoft.com/office/drawing/2014/main" xmlns="" id="{4300251A-CC91-B539-AD61-1A29B67C6272}"/>
                  </a:ext>
                </a:extLst>
              </p:cNvPr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128;p2">
                <a:extLst>
                  <a:ext uri="{FF2B5EF4-FFF2-40B4-BE49-F238E27FC236}">
                    <a16:creationId xmlns:a16="http://schemas.microsoft.com/office/drawing/2014/main" xmlns="" id="{F8CF2D7D-0C4E-211B-47CD-312945556C0F}"/>
                  </a:ext>
                </a:extLst>
              </p:cNvPr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129;p2">
                <a:extLst>
                  <a:ext uri="{FF2B5EF4-FFF2-40B4-BE49-F238E27FC236}">
                    <a16:creationId xmlns:a16="http://schemas.microsoft.com/office/drawing/2014/main" xmlns="" id="{3891BBFD-6579-38FA-BEFA-F22F0B674E57}"/>
                  </a:ext>
                </a:extLst>
              </p:cNvPr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130;p2">
                <a:extLst>
                  <a:ext uri="{FF2B5EF4-FFF2-40B4-BE49-F238E27FC236}">
                    <a16:creationId xmlns:a16="http://schemas.microsoft.com/office/drawing/2014/main" xmlns="" id="{0C9EBD72-2F50-013B-035C-B4CE3B21B2E5}"/>
                  </a:ext>
                </a:extLst>
              </p:cNvPr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131;p2">
                <a:extLst>
                  <a:ext uri="{FF2B5EF4-FFF2-40B4-BE49-F238E27FC236}">
                    <a16:creationId xmlns:a16="http://schemas.microsoft.com/office/drawing/2014/main" xmlns="" id="{4B9F912C-6A74-2381-86F4-7356637296E3}"/>
                  </a:ext>
                </a:extLst>
              </p:cNvPr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132;p2">
                <a:extLst>
                  <a:ext uri="{FF2B5EF4-FFF2-40B4-BE49-F238E27FC236}">
                    <a16:creationId xmlns:a16="http://schemas.microsoft.com/office/drawing/2014/main" xmlns="" id="{70970B3F-02EF-3E00-0F6D-BD6F3B2F1504}"/>
                  </a:ext>
                </a:extLst>
              </p:cNvPr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133;p2">
                <a:extLst>
                  <a:ext uri="{FF2B5EF4-FFF2-40B4-BE49-F238E27FC236}">
                    <a16:creationId xmlns:a16="http://schemas.microsoft.com/office/drawing/2014/main" xmlns="" id="{97398765-A675-1A99-85E7-8E88F4A2DF8A}"/>
                  </a:ext>
                </a:extLst>
              </p:cNvPr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134;p2">
                <a:extLst>
                  <a:ext uri="{FF2B5EF4-FFF2-40B4-BE49-F238E27FC236}">
                    <a16:creationId xmlns:a16="http://schemas.microsoft.com/office/drawing/2014/main" xmlns="" id="{9705FF87-7C3B-0C0E-E849-967659FBBA2F}"/>
                  </a:ext>
                </a:extLst>
              </p:cNvPr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135;p2">
                <a:extLst>
                  <a:ext uri="{FF2B5EF4-FFF2-40B4-BE49-F238E27FC236}">
                    <a16:creationId xmlns:a16="http://schemas.microsoft.com/office/drawing/2014/main" xmlns="" id="{2FC04F88-BBAF-C682-5D34-26547DC7A710}"/>
                  </a:ext>
                </a:extLst>
              </p:cNvPr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136;p2">
                <a:extLst>
                  <a:ext uri="{FF2B5EF4-FFF2-40B4-BE49-F238E27FC236}">
                    <a16:creationId xmlns:a16="http://schemas.microsoft.com/office/drawing/2014/main" xmlns="" id="{540CD76D-81EE-36CD-2614-6D48E2A18F47}"/>
                  </a:ext>
                </a:extLst>
              </p:cNvPr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137;p2">
                <a:extLst>
                  <a:ext uri="{FF2B5EF4-FFF2-40B4-BE49-F238E27FC236}">
                    <a16:creationId xmlns:a16="http://schemas.microsoft.com/office/drawing/2014/main" xmlns="" id="{4B53E90F-7D24-B751-E87C-4581EBB6794E}"/>
                  </a:ext>
                </a:extLst>
              </p:cNvPr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138;p2">
                <a:extLst>
                  <a:ext uri="{FF2B5EF4-FFF2-40B4-BE49-F238E27FC236}">
                    <a16:creationId xmlns:a16="http://schemas.microsoft.com/office/drawing/2014/main" xmlns="" id="{5BC4D742-2532-16B7-7E9F-49B0FD899FEF}"/>
                  </a:ext>
                </a:extLst>
              </p:cNvPr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139;p2">
                <a:extLst>
                  <a:ext uri="{FF2B5EF4-FFF2-40B4-BE49-F238E27FC236}">
                    <a16:creationId xmlns:a16="http://schemas.microsoft.com/office/drawing/2014/main" xmlns="" id="{B5CEF651-7D3C-13ED-4C88-04D9DEFF30FE}"/>
                  </a:ext>
                </a:extLst>
              </p:cNvPr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140;p2">
                <a:extLst>
                  <a:ext uri="{FF2B5EF4-FFF2-40B4-BE49-F238E27FC236}">
                    <a16:creationId xmlns:a16="http://schemas.microsoft.com/office/drawing/2014/main" xmlns="" id="{41D359A9-52B3-AF5B-438C-422CACFDD3F4}"/>
                  </a:ext>
                </a:extLst>
              </p:cNvPr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Google Shape;141;p2">
                <a:extLst>
                  <a:ext uri="{FF2B5EF4-FFF2-40B4-BE49-F238E27FC236}">
                    <a16:creationId xmlns:a16="http://schemas.microsoft.com/office/drawing/2014/main" xmlns="" id="{2FFDB65B-E1EA-2B0E-D059-7E423911C313}"/>
                  </a:ext>
                </a:extLst>
              </p:cNvPr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142;p2">
                <a:extLst>
                  <a:ext uri="{FF2B5EF4-FFF2-40B4-BE49-F238E27FC236}">
                    <a16:creationId xmlns:a16="http://schemas.microsoft.com/office/drawing/2014/main" xmlns="" id="{82F30758-353C-6C45-0A89-11D57BAEEFCC}"/>
                  </a:ext>
                </a:extLst>
              </p:cNvPr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143;p2">
                <a:extLst>
                  <a:ext uri="{FF2B5EF4-FFF2-40B4-BE49-F238E27FC236}">
                    <a16:creationId xmlns:a16="http://schemas.microsoft.com/office/drawing/2014/main" xmlns="" id="{C522BBE9-8B61-7CCC-2999-7A61C2BE25B9}"/>
                  </a:ext>
                </a:extLst>
              </p:cNvPr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144;p2">
                <a:extLst>
                  <a:ext uri="{FF2B5EF4-FFF2-40B4-BE49-F238E27FC236}">
                    <a16:creationId xmlns:a16="http://schemas.microsoft.com/office/drawing/2014/main" xmlns="" id="{5E7779B7-1560-27E7-0D11-9E7B4530C162}"/>
                  </a:ext>
                </a:extLst>
              </p:cNvPr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145;p2">
                <a:extLst>
                  <a:ext uri="{FF2B5EF4-FFF2-40B4-BE49-F238E27FC236}">
                    <a16:creationId xmlns:a16="http://schemas.microsoft.com/office/drawing/2014/main" xmlns="" id="{E3810894-BDDD-7108-E333-F2E5703FB6A2}"/>
                  </a:ext>
                </a:extLst>
              </p:cNvPr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146;p2">
                <a:extLst>
                  <a:ext uri="{FF2B5EF4-FFF2-40B4-BE49-F238E27FC236}">
                    <a16:creationId xmlns:a16="http://schemas.microsoft.com/office/drawing/2014/main" xmlns="" id="{18C9F329-C51F-4EB5-9D1E-A87F854A18AC}"/>
                  </a:ext>
                </a:extLst>
              </p:cNvPr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147;p2">
                <a:extLst>
                  <a:ext uri="{FF2B5EF4-FFF2-40B4-BE49-F238E27FC236}">
                    <a16:creationId xmlns:a16="http://schemas.microsoft.com/office/drawing/2014/main" xmlns="" id="{230D50DC-874A-5AF8-20FC-E2523440AE93}"/>
                  </a:ext>
                </a:extLst>
              </p:cNvPr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148;p2">
                <a:extLst>
                  <a:ext uri="{FF2B5EF4-FFF2-40B4-BE49-F238E27FC236}">
                    <a16:creationId xmlns:a16="http://schemas.microsoft.com/office/drawing/2014/main" xmlns="" id="{1F3C22CC-C235-CBD1-EDA3-0DF5E12405B2}"/>
                  </a:ext>
                </a:extLst>
              </p:cNvPr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149;p2">
                <a:extLst>
                  <a:ext uri="{FF2B5EF4-FFF2-40B4-BE49-F238E27FC236}">
                    <a16:creationId xmlns:a16="http://schemas.microsoft.com/office/drawing/2014/main" xmlns="" id="{49154B35-1E39-FC2B-988B-3340B1A14649}"/>
                  </a:ext>
                </a:extLst>
              </p:cNvPr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150;p2">
                <a:extLst>
                  <a:ext uri="{FF2B5EF4-FFF2-40B4-BE49-F238E27FC236}">
                    <a16:creationId xmlns:a16="http://schemas.microsoft.com/office/drawing/2014/main" xmlns="" id="{FC1CCD48-3C1F-FB1C-F9FB-B759E4D54674}"/>
                  </a:ext>
                </a:extLst>
              </p:cNvPr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151;p2">
                <a:extLst>
                  <a:ext uri="{FF2B5EF4-FFF2-40B4-BE49-F238E27FC236}">
                    <a16:creationId xmlns:a16="http://schemas.microsoft.com/office/drawing/2014/main" xmlns="" id="{DE26150D-769E-29DA-75B8-87764639A299}"/>
                  </a:ext>
                </a:extLst>
              </p:cNvPr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52;p2">
              <a:extLst>
                <a:ext uri="{FF2B5EF4-FFF2-40B4-BE49-F238E27FC236}">
                  <a16:creationId xmlns:a16="http://schemas.microsoft.com/office/drawing/2014/main" xmlns="" id="{3C11C5E6-8635-182F-9F7F-172AF4C4A818}"/>
                </a:ext>
              </a:extLst>
            </p:cNvPr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48" name="Google Shape;153;p2">
                <a:extLst>
                  <a:ext uri="{FF2B5EF4-FFF2-40B4-BE49-F238E27FC236}">
                    <a16:creationId xmlns:a16="http://schemas.microsoft.com/office/drawing/2014/main" xmlns="" id="{8D32B0C8-DCFF-1990-D50D-76BEA38C9B6F}"/>
                  </a:ext>
                </a:extLst>
              </p:cNvPr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154;p2">
                <a:extLst>
                  <a:ext uri="{FF2B5EF4-FFF2-40B4-BE49-F238E27FC236}">
                    <a16:creationId xmlns:a16="http://schemas.microsoft.com/office/drawing/2014/main" xmlns="" id="{6A735394-4511-6B2C-0994-5D89B0453BF3}"/>
                  </a:ext>
                </a:extLst>
              </p:cNvPr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155;p2">
                <a:extLst>
                  <a:ext uri="{FF2B5EF4-FFF2-40B4-BE49-F238E27FC236}">
                    <a16:creationId xmlns:a16="http://schemas.microsoft.com/office/drawing/2014/main" xmlns="" id="{402050CB-57E0-6E82-E560-F4D72705BB37}"/>
                  </a:ext>
                </a:extLst>
              </p:cNvPr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156;p2">
                <a:extLst>
                  <a:ext uri="{FF2B5EF4-FFF2-40B4-BE49-F238E27FC236}">
                    <a16:creationId xmlns:a16="http://schemas.microsoft.com/office/drawing/2014/main" xmlns="" id="{366F0681-D208-857D-789D-1B57B4BA1E2A}"/>
                  </a:ext>
                </a:extLst>
              </p:cNvPr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157;p2">
                <a:extLst>
                  <a:ext uri="{FF2B5EF4-FFF2-40B4-BE49-F238E27FC236}">
                    <a16:creationId xmlns:a16="http://schemas.microsoft.com/office/drawing/2014/main" xmlns="" id="{D1B4D883-E218-A376-17D6-3D1FB0F1B797}"/>
                  </a:ext>
                </a:extLst>
              </p:cNvPr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158;p2">
                <a:extLst>
                  <a:ext uri="{FF2B5EF4-FFF2-40B4-BE49-F238E27FC236}">
                    <a16:creationId xmlns:a16="http://schemas.microsoft.com/office/drawing/2014/main" xmlns="" id="{E6022DFB-0E78-BC46-04B7-0E4CEF39D9CB}"/>
                  </a:ext>
                </a:extLst>
              </p:cNvPr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159;p2">
                <a:extLst>
                  <a:ext uri="{FF2B5EF4-FFF2-40B4-BE49-F238E27FC236}">
                    <a16:creationId xmlns:a16="http://schemas.microsoft.com/office/drawing/2014/main" xmlns="" id="{6E97BE8C-CD5A-D890-833E-DEE9A136E087}"/>
                  </a:ext>
                </a:extLst>
              </p:cNvPr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160;p2">
                <a:extLst>
                  <a:ext uri="{FF2B5EF4-FFF2-40B4-BE49-F238E27FC236}">
                    <a16:creationId xmlns:a16="http://schemas.microsoft.com/office/drawing/2014/main" xmlns="" id="{72ACC06C-73EB-E129-C586-6B99905DF803}"/>
                  </a:ext>
                </a:extLst>
              </p:cNvPr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161;p2">
                <a:extLst>
                  <a:ext uri="{FF2B5EF4-FFF2-40B4-BE49-F238E27FC236}">
                    <a16:creationId xmlns:a16="http://schemas.microsoft.com/office/drawing/2014/main" xmlns="" id="{2BC1E91C-E1FF-BCBE-8763-AC7272248E49}"/>
                  </a:ext>
                </a:extLst>
              </p:cNvPr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162;p2">
                <a:extLst>
                  <a:ext uri="{FF2B5EF4-FFF2-40B4-BE49-F238E27FC236}">
                    <a16:creationId xmlns:a16="http://schemas.microsoft.com/office/drawing/2014/main" xmlns="" id="{853A0340-C46A-F459-32E6-9245F748FB5F}"/>
                  </a:ext>
                </a:extLst>
              </p:cNvPr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163;p2">
                <a:extLst>
                  <a:ext uri="{FF2B5EF4-FFF2-40B4-BE49-F238E27FC236}">
                    <a16:creationId xmlns:a16="http://schemas.microsoft.com/office/drawing/2014/main" xmlns="" id="{B33F3ACD-02E2-D7AD-88FB-E16C977DFFD8}"/>
                  </a:ext>
                </a:extLst>
              </p:cNvPr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164;p2">
                <a:extLst>
                  <a:ext uri="{FF2B5EF4-FFF2-40B4-BE49-F238E27FC236}">
                    <a16:creationId xmlns:a16="http://schemas.microsoft.com/office/drawing/2014/main" xmlns="" id="{730AC91E-9D2E-BF17-74B8-417B918FDEFF}"/>
                  </a:ext>
                </a:extLst>
              </p:cNvPr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165;p2">
                <a:extLst>
                  <a:ext uri="{FF2B5EF4-FFF2-40B4-BE49-F238E27FC236}">
                    <a16:creationId xmlns:a16="http://schemas.microsoft.com/office/drawing/2014/main" xmlns="" id="{46829086-619C-796E-FC9D-0F441FE393D0}"/>
                  </a:ext>
                </a:extLst>
              </p:cNvPr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166;p2">
                <a:extLst>
                  <a:ext uri="{FF2B5EF4-FFF2-40B4-BE49-F238E27FC236}">
                    <a16:creationId xmlns:a16="http://schemas.microsoft.com/office/drawing/2014/main" xmlns="" id="{F1DF4F80-B659-99DD-59A1-79509BDCB81A}"/>
                  </a:ext>
                </a:extLst>
              </p:cNvPr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167;p2">
                <a:extLst>
                  <a:ext uri="{FF2B5EF4-FFF2-40B4-BE49-F238E27FC236}">
                    <a16:creationId xmlns:a16="http://schemas.microsoft.com/office/drawing/2014/main" xmlns="" id="{51B94B62-DEA6-93B1-66E1-37B30A61B551}"/>
                  </a:ext>
                </a:extLst>
              </p:cNvPr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8;p2">
                <a:extLst>
                  <a:ext uri="{FF2B5EF4-FFF2-40B4-BE49-F238E27FC236}">
                    <a16:creationId xmlns:a16="http://schemas.microsoft.com/office/drawing/2014/main" xmlns="" id="{901BA154-DF59-C22C-7A45-E7214DC9D4FE}"/>
                  </a:ext>
                </a:extLst>
              </p:cNvPr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169;p2">
                <a:extLst>
                  <a:ext uri="{FF2B5EF4-FFF2-40B4-BE49-F238E27FC236}">
                    <a16:creationId xmlns:a16="http://schemas.microsoft.com/office/drawing/2014/main" xmlns="" id="{78FDCB84-EC0F-A097-BCB0-9ECED6039F48}"/>
                  </a:ext>
                </a:extLst>
              </p:cNvPr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170;p2">
                <a:extLst>
                  <a:ext uri="{FF2B5EF4-FFF2-40B4-BE49-F238E27FC236}">
                    <a16:creationId xmlns:a16="http://schemas.microsoft.com/office/drawing/2014/main" xmlns="" id="{C86BFB0C-D27A-22C7-CAC2-457F4190695A}"/>
                  </a:ext>
                </a:extLst>
              </p:cNvPr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171;p2">
                <a:extLst>
                  <a:ext uri="{FF2B5EF4-FFF2-40B4-BE49-F238E27FC236}">
                    <a16:creationId xmlns:a16="http://schemas.microsoft.com/office/drawing/2014/main" xmlns="" id="{F07639E4-DBF4-356F-EFC8-938A2852F52B}"/>
                  </a:ext>
                </a:extLst>
              </p:cNvPr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172;p2">
                <a:extLst>
                  <a:ext uri="{FF2B5EF4-FFF2-40B4-BE49-F238E27FC236}">
                    <a16:creationId xmlns:a16="http://schemas.microsoft.com/office/drawing/2014/main" xmlns="" id="{3A484398-0238-9E0A-2324-7723FA0CD4F2}"/>
                  </a:ext>
                </a:extLst>
              </p:cNvPr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173;p2">
                <a:extLst>
                  <a:ext uri="{FF2B5EF4-FFF2-40B4-BE49-F238E27FC236}">
                    <a16:creationId xmlns:a16="http://schemas.microsoft.com/office/drawing/2014/main" xmlns="" id="{666D946B-C549-7DB8-D439-2D1ACD4D5F44}"/>
                  </a:ext>
                </a:extLst>
              </p:cNvPr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174;p2">
                <a:extLst>
                  <a:ext uri="{FF2B5EF4-FFF2-40B4-BE49-F238E27FC236}">
                    <a16:creationId xmlns:a16="http://schemas.microsoft.com/office/drawing/2014/main" xmlns="" id="{BFF4C80A-415B-85A3-9F79-B07CEF199949}"/>
                  </a:ext>
                </a:extLst>
              </p:cNvPr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175;p2">
                <a:extLst>
                  <a:ext uri="{FF2B5EF4-FFF2-40B4-BE49-F238E27FC236}">
                    <a16:creationId xmlns:a16="http://schemas.microsoft.com/office/drawing/2014/main" xmlns="" id="{414515E3-F167-57E6-5C3F-BC954AF67792}"/>
                  </a:ext>
                </a:extLst>
              </p:cNvPr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176;p2">
                <a:extLst>
                  <a:ext uri="{FF2B5EF4-FFF2-40B4-BE49-F238E27FC236}">
                    <a16:creationId xmlns:a16="http://schemas.microsoft.com/office/drawing/2014/main" xmlns="" id="{0351548E-C62C-BFB6-E016-4BB092F8C69C}"/>
                  </a:ext>
                </a:extLst>
              </p:cNvPr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177;p2">
                <a:extLst>
                  <a:ext uri="{FF2B5EF4-FFF2-40B4-BE49-F238E27FC236}">
                    <a16:creationId xmlns:a16="http://schemas.microsoft.com/office/drawing/2014/main" xmlns="" id="{62D9E9AB-DFA0-014C-1FC6-1BC9EA72A060}"/>
                  </a:ext>
                </a:extLst>
              </p:cNvPr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178;p2">
                <a:extLst>
                  <a:ext uri="{FF2B5EF4-FFF2-40B4-BE49-F238E27FC236}">
                    <a16:creationId xmlns:a16="http://schemas.microsoft.com/office/drawing/2014/main" xmlns="" id="{A01A27D4-7673-87E2-952B-5AD72CB96363}"/>
                  </a:ext>
                </a:extLst>
              </p:cNvPr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179;p2">
                <a:extLst>
                  <a:ext uri="{FF2B5EF4-FFF2-40B4-BE49-F238E27FC236}">
                    <a16:creationId xmlns:a16="http://schemas.microsoft.com/office/drawing/2014/main" xmlns="" id="{0C8768DD-0630-092A-B278-86728C68DF80}"/>
                  </a:ext>
                </a:extLst>
              </p:cNvPr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180;p2">
                <a:extLst>
                  <a:ext uri="{FF2B5EF4-FFF2-40B4-BE49-F238E27FC236}">
                    <a16:creationId xmlns:a16="http://schemas.microsoft.com/office/drawing/2014/main" xmlns="" id="{4227C32E-A021-033C-6032-38AC2E1F10E5}"/>
                  </a:ext>
                </a:extLst>
              </p:cNvPr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181;p2">
                <a:extLst>
                  <a:ext uri="{FF2B5EF4-FFF2-40B4-BE49-F238E27FC236}">
                    <a16:creationId xmlns:a16="http://schemas.microsoft.com/office/drawing/2014/main" xmlns="" id="{3486BC48-288D-0EF7-8985-F54DADB65AF4}"/>
                  </a:ext>
                </a:extLst>
              </p:cNvPr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182;p2">
                <a:extLst>
                  <a:ext uri="{FF2B5EF4-FFF2-40B4-BE49-F238E27FC236}">
                    <a16:creationId xmlns:a16="http://schemas.microsoft.com/office/drawing/2014/main" xmlns="" id="{56E6C8C0-2B9C-1102-5580-E293CEC77655}"/>
                  </a:ext>
                </a:extLst>
              </p:cNvPr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183;p2">
                <a:extLst>
                  <a:ext uri="{FF2B5EF4-FFF2-40B4-BE49-F238E27FC236}">
                    <a16:creationId xmlns:a16="http://schemas.microsoft.com/office/drawing/2014/main" xmlns="" id="{FE93ADA1-7E46-B006-8C40-2F31DCA10A65}"/>
                  </a:ext>
                </a:extLst>
              </p:cNvPr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184;p2">
                <a:extLst>
                  <a:ext uri="{FF2B5EF4-FFF2-40B4-BE49-F238E27FC236}">
                    <a16:creationId xmlns:a16="http://schemas.microsoft.com/office/drawing/2014/main" xmlns="" id="{9BAF09D0-344D-DCB5-9A41-2564A675C5D4}"/>
                  </a:ext>
                </a:extLst>
              </p:cNvPr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185;p2">
                <a:extLst>
                  <a:ext uri="{FF2B5EF4-FFF2-40B4-BE49-F238E27FC236}">
                    <a16:creationId xmlns:a16="http://schemas.microsoft.com/office/drawing/2014/main" xmlns="" id="{48661DB1-8F4F-B6DD-6345-02BC1D22E137}"/>
                  </a:ext>
                </a:extLst>
              </p:cNvPr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186;p2">
                <a:extLst>
                  <a:ext uri="{FF2B5EF4-FFF2-40B4-BE49-F238E27FC236}">
                    <a16:creationId xmlns:a16="http://schemas.microsoft.com/office/drawing/2014/main" xmlns="" id="{89E07811-5906-21BA-8376-9D8915436EAC}"/>
                  </a:ext>
                </a:extLst>
              </p:cNvPr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187;p2">
                <a:extLst>
                  <a:ext uri="{FF2B5EF4-FFF2-40B4-BE49-F238E27FC236}">
                    <a16:creationId xmlns:a16="http://schemas.microsoft.com/office/drawing/2014/main" xmlns="" id="{D0120A22-6776-5090-C005-236BEE039E00}"/>
                  </a:ext>
                </a:extLst>
              </p:cNvPr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188;p2">
                <a:extLst>
                  <a:ext uri="{FF2B5EF4-FFF2-40B4-BE49-F238E27FC236}">
                    <a16:creationId xmlns:a16="http://schemas.microsoft.com/office/drawing/2014/main" xmlns="" id="{FDF3B335-D5FA-D1E3-D346-9FC5577E45EA}"/>
                  </a:ext>
                </a:extLst>
              </p:cNvPr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189;p2">
                <a:extLst>
                  <a:ext uri="{FF2B5EF4-FFF2-40B4-BE49-F238E27FC236}">
                    <a16:creationId xmlns:a16="http://schemas.microsoft.com/office/drawing/2014/main" xmlns="" id="{11E3A03A-FCA2-05FC-5578-AD958A0DB31F}"/>
                  </a:ext>
                </a:extLst>
              </p:cNvPr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190;p2">
                <a:extLst>
                  <a:ext uri="{FF2B5EF4-FFF2-40B4-BE49-F238E27FC236}">
                    <a16:creationId xmlns:a16="http://schemas.microsoft.com/office/drawing/2014/main" xmlns="" id="{D8181EC7-5F86-1903-0F7A-13294D34D797}"/>
                  </a:ext>
                </a:extLst>
              </p:cNvPr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191;p2">
                <a:extLst>
                  <a:ext uri="{FF2B5EF4-FFF2-40B4-BE49-F238E27FC236}">
                    <a16:creationId xmlns:a16="http://schemas.microsoft.com/office/drawing/2014/main" xmlns="" id="{747341E3-709C-F479-FFD5-6138B6194965}"/>
                  </a:ext>
                </a:extLst>
              </p:cNvPr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192;p2">
                <a:extLst>
                  <a:ext uri="{FF2B5EF4-FFF2-40B4-BE49-F238E27FC236}">
                    <a16:creationId xmlns:a16="http://schemas.microsoft.com/office/drawing/2014/main" xmlns="" id="{6E2E93FE-DB85-170C-BA64-E562740D3D12}"/>
                  </a:ext>
                </a:extLst>
              </p:cNvPr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193;p2">
                <a:extLst>
                  <a:ext uri="{FF2B5EF4-FFF2-40B4-BE49-F238E27FC236}">
                    <a16:creationId xmlns:a16="http://schemas.microsoft.com/office/drawing/2014/main" xmlns="" id="{2C0A1DA6-2BD2-27C3-37FB-048DEA3718AD}"/>
                  </a:ext>
                </a:extLst>
              </p:cNvPr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194;p2">
                <a:extLst>
                  <a:ext uri="{FF2B5EF4-FFF2-40B4-BE49-F238E27FC236}">
                    <a16:creationId xmlns:a16="http://schemas.microsoft.com/office/drawing/2014/main" xmlns="" id="{5F0335B7-552B-4A7C-8B53-EA624FC8733F}"/>
                  </a:ext>
                </a:extLst>
              </p:cNvPr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5;p2">
                <a:extLst>
                  <a:ext uri="{FF2B5EF4-FFF2-40B4-BE49-F238E27FC236}">
                    <a16:creationId xmlns:a16="http://schemas.microsoft.com/office/drawing/2014/main" xmlns="" id="{0B55382D-1B1A-66BC-7E20-6D6681CD530B}"/>
                  </a:ext>
                </a:extLst>
              </p:cNvPr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196;p2">
                <a:extLst>
                  <a:ext uri="{FF2B5EF4-FFF2-40B4-BE49-F238E27FC236}">
                    <a16:creationId xmlns:a16="http://schemas.microsoft.com/office/drawing/2014/main" xmlns="" id="{884CAA2D-E604-7F40-6614-25C54BE2E9A4}"/>
                  </a:ext>
                </a:extLst>
              </p:cNvPr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7;p2">
                <a:extLst>
                  <a:ext uri="{FF2B5EF4-FFF2-40B4-BE49-F238E27FC236}">
                    <a16:creationId xmlns:a16="http://schemas.microsoft.com/office/drawing/2014/main" xmlns="" id="{598F3198-9B7B-BF96-6B76-5339AE3423EC}"/>
                  </a:ext>
                </a:extLst>
              </p:cNvPr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8;p2">
                <a:extLst>
                  <a:ext uri="{FF2B5EF4-FFF2-40B4-BE49-F238E27FC236}">
                    <a16:creationId xmlns:a16="http://schemas.microsoft.com/office/drawing/2014/main" xmlns="" id="{9177206E-83BE-E1B3-76DD-33576299B34D}"/>
                  </a:ext>
                </a:extLst>
              </p:cNvPr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9;p2">
                <a:extLst>
                  <a:ext uri="{FF2B5EF4-FFF2-40B4-BE49-F238E27FC236}">
                    <a16:creationId xmlns:a16="http://schemas.microsoft.com/office/drawing/2014/main" xmlns="" id="{A4B36314-7856-EFF9-473E-63039239772B}"/>
                  </a:ext>
                </a:extLst>
              </p:cNvPr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200;p2">
                <a:extLst>
                  <a:ext uri="{FF2B5EF4-FFF2-40B4-BE49-F238E27FC236}">
                    <a16:creationId xmlns:a16="http://schemas.microsoft.com/office/drawing/2014/main" xmlns="" id="{FBFB0A7A-5919-8F9A-E7C0-0C1A9A644187}"/>
                  </a:ext>
                </a:extLst>
              </p:cNvPr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201;p2">
                <a:extLst>
                  <a:ext uri="{FF2B5EF4-FFF2-40B4-BE49-F238E27FC236}">
                    <a16:creationId xmlns:a16="http://schemas.microsoft.com/office/drawing/2014/main" xmlns="" id="{6A9FAEBF-057E-A07F-AE03-65CCFAF50BD2}"/>
                  </a:ext>
                </a:extLst>
              </p:cNvPr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202;p2">
              <a:extLst>
                <a:ext uri="{FF2B5EF4-FFF2-40B4-BE49-F238E27FC236}">
                  <a16:creationId xmlns:a16="http://schemas.microsoft.com/office/drawing/2014/main" xmlns="" id="{D6E0840C-0A9A-08F5-5A6D-CAA68B3D8794}"/>
                </a:ext>
              </a:extLst>
            </p:cNvPr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145" name="Google Shape;203;p2">
                <a:extLst>
                  <a:ext uri="{FF2B5EF4-FFF2-40B4-BE49-F238E27FC236}">
                    <a16:creationId xmlns:a16="http://schemas.microsoft.com/office/drawing/2014/main" xmlns="" id="{53A4D35D-B01B-E07C-9426-BC94C1B9F213}"/>
                  </a:ext>
                </a:extLst>
              </p:cNvPr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204;p2">
                <a:extLst>
                  <a:ext uri="{FF2B5EF4-FFF2-40B4-BE49-F238E27FC236}">
                    <a16:creationId xmlns:a16="http://schemas.microsoft.com/office/drawing/2014/main" xmlns="" id="{D9BBCF2F-F5BF-2767-AB98-AF9B0428FFA4}"/>
                  </a:ext>
                </a:extLst>
              </p:cNvPr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205;p2">
                <a:extLst>
                  <a:ext uri="{FF2B5EF4-FFF2-40B4-BE49-F238E27FC236}">
                    <a16:creationId xmlns:a16="http://schemas.microsoft.com/office/drawing/2014/main" xmlns="" id="{D994D1D3-E85A-9B04-D04C-19C75F51A72E}"/>
                  </a:ext>
                </a:extLst>
              </p:cNvPr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oogle Shape;206;p2">
              <a:extLst>
                <a:ext uri="{FF2B5EF4-FFF2-40B4-BE49-F238E27FC236}">
                  <a16:creationId xmlns:a16="http://schemas.microsoft.com/office/drawing/2014/main" xmlns="" id="{B02035F4-D9B7-D514-1A43-DC8652FC4C5A}"/>
                </a:ext>
              </a:extLst>
            </p:cNvPr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142" name="Google Shape;207;p2">
                <a:extLst>
                  <a:ext uri="{FF2B5EF4-FFF2-40B4-BE49-F238E27FC236}">
                    <a16:creationId xmlns:a16="http://schemas.microsoft.com/office/drawing/2014/main" xmlns="" id="{4E45E5B1-94BA-ADE3-E28B-14955CC63EAB}"/>
                  </a:ext>
                </a:extLst>
              </p:cNvPr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208;p2">
                <a:extLst>
                  <a:ext uri="{FF2B5EF4-FFF2-40B4-BE49-F238E27FC236}">
                    <a16:creationId xmlns:a16="http://schemas.microsoft.com/office/drawing/2014/main" xmlns="" id="{EC83780C-A6DF-B8E8-64C6-997C893D7F98}"/>
                  </a:ext>
                </a:extLst>
              </p:cNvPr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209;p2">
                <a:extLst>
                  <a:ext uri="{FF2B5EF4-FFF2-40B4-BE49-F238E27FC236}">
                    <a16:creationId xmlns:a16="http://schemas.microsoft.com/office/drawing/2014/main" xmlns="" id="{08687E56-3CCB-F5C3-A5A3-7C9F132E81F3}"/>
                  </a:ext>
                </a:extLst>
              </p:cNvPr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oogle Shape;210;p2">
              <a:extLst>
                <a:ext uri="{FF2B5EF4-FFF2-40B4-BE49-F238E27FC236}">
                  <a16:creationId xmlns:a16="http://schemas.microsoft.com/office/drawing/2014/main" xmlns="" id="{60222149-EFDE-E52C-BEE2-8D3FF340CFCA}"/>
                </a:ext>
              </a:extLst>
            </p:cNvPr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132" name="Google Shape;211;p2">
                <a:extLst>
                  <a:ext uri="{FF2B5EF4-FFF2-40B4-BE49-F238E27FC236}">
                    <a16:creationId xmlns:a16="http://schemas.microsoft.com/office/drawing/2014/main" xmlns="" id="{E98205E0-5C45-38BF-20F1-CE6F840D5407}"/>
                  </a:ext>
                </a:extLst>
              </p:cNvPr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2;p2">
                <a:extLst>
                  <a:ext uri="{FF2B5EF4-FFF2-40B4-BE49-F238E27FC236}">
                    <a16:creationId xmlns:a16="http://schemas.microsoft.com/office/drawing/2014/main" xmlns="" id="{D8CA9D17-EF8D-1BD0-DC5B-1C2A41DD85B1}"/>
                  </a:ext>
                </a:extLst>
              </p:cNvPr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3;p2">
                <a:extLst>
                  <a:ext uri="{FF2B5EF4-FFF2-40B4-BE49-F238E27FC236}">
                    <a16:creationId xmlns:a16="http://schemas.microsoft.com/office/drawing/2014/main" xmlns="" id="{ADD52FC2-1EA3-D405-8ABD-71BA6C0A6468}"/>
                  </a:ext>
                </a:extLst>
              </p:cNvPr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4;p2">
                <a:extLst>
                  <a:ext uri="{FF2B5EF4-FFF2-40B4-BE49-F238E27FC236}">
                    <a16:creationId xmlns:a16="http://schemas.microsoft.com/office/drawing/2014/main" xmlns="" id="{EFA818D4-F762-580F-B9AD-0A3E3F25D828}"/>
                  </a:ext>
                </a:extLst>
              </p:cNvPr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5;p2">
                <a:extLst>
                  <a:ext uri="{FF2B5EF4-FFF2-40B4-BE49-F238E27FC236}">
                    <a16:creationId xmlns:a16="http://schemas.microsoft.com/office/drawing/2014/main" xmlns="" id="{BB25F457-4997-2A5A-1306-6E7EC3AA5CE1}"/>
                  </a:ext>
                </a:extLst>
              </p:cNvPr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;p2">
                <a:extLst>
                  <a:ext uri="{FF2B5EF4-FFF2-40B4-BE49-F238E27FC236}">
                    <a16:creationId xmlns:a16="http://schemas.microsoft.com/office/drawing/2014/main" xmlns="" id="{53851EA2-0197-7D55-9D0D-ED05469661BF}"/>
                  </a:ext>
                </a:extLst>
              </p:cNvPr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7;p2">
                <a:extLst>
                  <a:ext uri="{FF2B5EF4-FFF2-40B4-BE49-F238E27FC236}">
                    <a16:creationId xmlns:a16="http://schemas.microsoft.com/office/drawing/2014/main" xmlns="" id="{56414AB2-4097-2099-77E3-77139B2A2A2F}"/>
                  </a:ext>
                </a:extLst>
              </p:cNvPr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8;p2">
                <a:extLst>
                  <a:ext uri="{FF2B5EF4-FFF2-40B4-BE49-F238E27FC236}">
                    <a16:creationId xmlns:a16="http://schemas.microsoft.com/office/drawing/2014/main" xmlns="" id="{671D0C9D-BE98-50A8-F1A0-CC921AF290AF}"/>
                  </a:ext>
                </a:extLst>
              </p:cNvPr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9;p2">
                <a:extLst>
                  <a:ext uri="{FF2B5EF4-FFF2-40B4-BE49-F238E27FC236}">
                    <a16:creationId xmlns:a16="http://schemas.microsoft.com/office/drawing/2014/main" xmlns="" id="{BACAAE4C-BD5A-C577-0E79-710C82585AC5}"/>
                  </a:ext>
                </a:extLst>
              </p:cNvPr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20;p2">
                <a:extLst>
                  <a:ext uri="{FF2B5EF4-FFF2-40B4-BE49-F238E27FC236}">
                    <a16:creationId xmlns:a16="http://schemas.microsoft.com/office/drawing/2014/main" xmlns="" id="{E39F6CF7-268E-51E7-0A0E-3243C26DB05D}"/>
                  </a:ext>
                </a:extLst>
              </p:cNvPr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221;p2">
              <a:extLst>
                <a:ext uri="{FF2B5EF4-FFF2-40B4-BE49-F238E27FC236}">
                  <a16:creationId xmlns:a16="http://schemas.microsoft.com/office/drawing/2014/main" xmlns="" id="{7B39B98B-C3C5-55D8-292D-140697E6390A}"/>
                </a:ext>
              </a:extLst>
            </p:cNvPr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115" name="Google Shape;222;p2">
                <a:extLst>
                  <a:ext uri="{FF2B5EF4-FFF2-40B4-BE49-F238E27FC236}">
                    <a16:creationId xmlns:a16="http://schemas.microsoft.com/office/drawing/2014/main" xmlns="" id="{29306AF6-AD36-711A-07B7-471D206B4C71}"/>
                  </a:ext>
                </a:extLst>
              </p:cNvPr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23;p2">
                <a:extLst>
                  <a:ext uri="{FF2B5EF4-FFF2-40B4-BE49-F238E27FC236}">
                    <a16:creationId xmlns:a16="http://schemas.microsoft.com/office/drawing/2014/main" xmlns="" id="{32E644B9-BF1D-788E-18E4-E15272FD8146}"/>
                  </a:ext>
                </a:extLst>
              </p:cNvPr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24;p2">
                <a:extLst>
                  <a:ext uri="{FF2B5EF4-FFF2-40B4-BE49-F238E27FC236}">
                    <a16:creationId xmlns:a16="http://schemas.microsoft.com/office/drawing/2014/main" xmlns="" id="{B1FF0895-8CF4-6FBB-5390-4A0DCA0BDE62}"/>
                  </a:ext>
                </a:extLst>
              </p:cNvPr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25;p2">
                <a:extLst>
                  <a:ext uri="{FF2B5EF4-FFF2-40B4-BE49-F238E27FC236}">
                    <a16:creationId xmlns:a16="http://schemas.microsoft.com/office/drawing/2014/main" xmlns="" id="{ECC97C24-D33D-73C0-3916-E3B768E2F024}"/>
                  </a:ext>
                </a:extLst>
              </p:cNvPr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26;p2">
                <a:extLst>
                  <a:ext uri="{FF2B5EF4-FFF2-40B4-BE49-F238E27FC236}">
                    <a16:creationId xmlns:a16="http://schemas.microsoft.com/office/drawing/2014/main" xmlns="" id="{8203CF41-0ACA-1915-C7AA-39CB92E88FFB}"/>
                  </a:ext>
                </a:extLst>
              </p:cNvPr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27;p2">
                <a:extLst>
                  <a:ext uri="{FF2B5EF4-FFF2-40B4-BE49-F238E27FC236}">
                    <a16:creationId xmlns:a16="http://schemas.microsoft.com/office/drawing/2014/main" xmlns="" id="{2B47A96C-9125-4E97-D494-94363D773462}"/>
                  </a:ext>
                </a:extLst>
              </p:cNvPr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28;p2">
                <a:extLst>
                  <a:ext uri="{FF2B5EF4-FFF2-40B4-BE49-F238E27FC236}">
                    <a16:creationId xmlns:a16="http://schemas.microsoft.com/office/drawing/2014/main" xmlns="" id="{6DBB3A5F-A715-01C6-61DE-DE8685B204C0}"/>
                  </a:ext>
                </a:extLst>
              </p:cNvPr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29;p2">
                <a:extLst>
                  <a:ext uri="{FF2B5EF4-FFF2-40B4-BE49-F238E27FC236}">
                    <a16:creationId xmlns:a16="http://schemas.microsoft.com/office/drawing/2014/main" xmlns="" id="{61CEF26E-8571-DD7D-A622-9ED752F76428}"/>
                  </a:ext>
                </a:extLst>
              </p:cNvPr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30;p2">
                <a:extLst>
                  <a:ext uri="{FF2B5EF4-FFF2-40B4-BE49-F238E27FC236}">
                    <a16:creationId xmlns:a16="http://schemas.microsoft.com/office/drawing/2014/main" xmlns="" id="{EA604BFB-9865-DB8F-2120-E29859A4ABAB}"/>
                  </a:ext>
                </a:extLst>
              </p:cNvPr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31;p2">
                <a:extLst>
                  <a:ext uri="{FF2B5EF4-FFF2-40B4-BE49-F238E27FC236}">
                    <a16:creationId xmlns:a16="http://schemas.microsoft.com/office/drawing/2014/main" xmlns="" id="{8F293B11-338D-EFA1-E5BF-6EAF445E8955}"/>
                  </a:ext>
                </a:extLst>
              </p:cNvPr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32;p2">
                <a:extLst>
                  <a:ext uri="{FF2B5EF4-FFF2-40B4-BE49-F238E27FC236}">
                    <a16:creationId xmlns:a16="http://schemas.microsoft.com/office/drawing/2014/main" xmlns="" id="{8C34FCB8-4862-286C-2A67-1293E565FFE8}"/>
                  </a:ext>
                </a:extLst>
              </p:cNvPr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33;p2">
                <a:extLst>
                  <a:ext uri="{FF2B5EF4-FFF2-40B4-BE49-F238E27FC236}">
                    <a16:creationId xmlns:a16="http://schemas.microsoft.com/office/drawing/2014/main" xmlns="" id="{A1895971-28A9-02BA-6D4C-26E48E3B38A6}"/>
                  </a:ext>
                </a:extLst>
              </p:cNvPr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34;p2">
                <a:extLst>
                  <a:ext uri="{FF2B5EF4-FFF2-40B4-BE49-F238E27FC236}">
                    <a16:creationId xmlns:a16="http://schemas.microsoft.com/office/drawing/2014/main" xmlns="" id="{1549B9B4-A01C-48D0-1B14-D1E47CCF15E5}"/>
                  </a:ext>
                </a:extLst>
              </p:cNvPr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35;p2">
                <a:extLst>
                  <a:ext uri="{FF2B5EF4-FFF2-40B4-BE49-F238E27FC236}">
                    <a16:creationId xmlns:a16="http://schemas.microsoft.com/office/drawing/2014/main" xmlns="" id="{5C33FEA9-E40C-5106-11EB-92AE87F8020C}"/>
                  </a:ext>
                </a:extLst>
              </p:cNvPr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36;p2">
                <a:extLst>
                  <a:ext uri="{FF2B5EF4-FFF2-40B4-BE49-F238E27FC236}">
                    <a16:creationId xmlns:a16="http://schemas.microsoft.com/office/drawing/2014/main" xmlns="" id="{F16DBBE0-40C3-B476-E79F-39ECD12AA93F}"/>
                  </a:ext>
                </a:extLst>
              </p:cNvPr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37;p2">
                <a:extLst>
                  <a:ext uri="{FF2B5EF4-FFF2-40B4-BE49-F238E27FC236}">
                    <a16:creationId xmlns:a16="http://schemas.microsoft.com/office/drawing/2014/main" xmlns="" id="{563DC4E9-B906-AE76-7046-340985F3930D}"/>
                  </a:ext>
                </a:extLst>
              </p:cNvPr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38;p2">
                <a:extLst>
                  <a:ext uri="{FF2B5EF4-FFF2-40B4-BE49-F238E27FC236}">
                    <a16:creationId xmlns:a16="http://schemas.microsoft.com/office/drawing/2014/main" xmlns="" id="{110A1AA5-C208-1B9F-A6E3-126E455F9886}"/>
                  </a:ext>
                </a:extLst>
              </p:cNvPr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oogle Shape;239;p2">
              <a:extLst>
                <a:ext uri="{FF2B5EF4-FFF2-40B4-BE49-F238E27FC236}">
                  <a16:creationId xmlns:a16="http://schemas.microsoft.com/office/drawing/2014/main" xmlns="" id="{4248E5BA-5975-FF5D-71A4-35E7E676759E}"/>
                </a:ext>
              </a:extLst>
            </p:cNvPr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107" name="Google Shape;240;p2">
                <a:extLst>
                  <a:ext uri="{FF2B5EF4-FFF2-40B4-BE49-F238E27FC236}">
                    <a16:creationId xmlns:a16="http://schemas.microsoft.com/office/drawing/2014/main" xmlns="" id="{92A26A85-E80F-083C-66D7-701DEC06C78B}"/>
                  </a:ext>
                </a:extLst>
              </p:cNvPr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41;p2">
                <a:extLst>
                  <a:ext uri="{FF2B5EF4-FFF2-40B4-BE49-F238E27FC236}">
                    <a16:creationId xmlns:a16="http://schemas.microsoft.com/office/drawing/2014/main" xmlns="" id="{0E934CBB-51F4-89AB-CD46-50852B3387AC}"/>
                  </a:ext>
                </a:extLst>
              </p:cNvPr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42;p2">
                <a:extLst>
                  <a:ext uri="{FF2B5EF4-FFF2-40B4-BE49-F238E27FC236}">
                    <a16:creationId xmlns:a16="http://schemas.microsoft.com/office/drawing/2014/main" xmlns="" id="{86BD2978-BF6C-862D-5D25-C249B8720506}"/>
                  </a:ext>
                </a:extLst>
              </p:cNvPr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243;p2">
                <a:extLst>
                  <a:ext uri="{FF2B5EF4-FFF2-40B4-BE49-F238E27FC236}">
                    <a16:creationId xmlns:a16="http://schemas.microsoft.com/office/drawing/2014/main" xmlns="" id="{17F83452-E1FB-9003-B492-FEDB7C05D3E4}"/>
                  </a:ext>
                </a:extLst>
              </p:cNvPr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244;p2">
                <a:extLst>
                  <a:ext uri="{FF2B5EF4-FFF2-40B4-BE49-F238E27FC236}">
                    <a16:creationId xmlns:a16="http://schemas.microsoft.com/office/drawing/2014/main" xmlns="" id="{56FF791B-503B-8BFE-CB82-4B9720149538}"/>
                  </a:ext>
                </a:extLst>
              </p:cNvPr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245;p2">
                <a:extLst>
                  <a:ext uri="{FF2B5EF4-FFF2-40B4-BE49-F238E27FC236}">
                    <a16:creationId xmlns:a16="http://schemas.microsoft.com/office/drawing/2014/main" xmlns="" id="{BD998E44-7842-4430-1F05-398B75057565}"/>
                  </a:ext>
                </a:extLst>
              </p:cNvPr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46;p2">
                <a:extLst>
                  <a:ext uri="{FF2B5EF4-FFF2-40B4-BE49-F238E27FC236}">
                    <a16:creationId xmlns:a16="http://schemas.microsoft.com/office/drawing/2014/main" xmlns="" id="{88DC2C74-5967-A458-C4CC-252C4FB70EB3}"/>
                  </a:ext>
                </a:extLst>
              </p:cNvPr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47;p2">
                <a:extLst>
                  <a:ext uri="{FF2B5EF4-FFF2-40B4-BE49-F238E27FC236}">
                    <a16:creationId xmlns:a16="http://schemas.microsoft.com/office/drawing/2014/main" xmlns="" id="{39F9B77B-B9BB-9FCB-369D-69BCEF9926DB}"/>
                  </a:ext>
                </a:extLst>
              </p:cNvPr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oogle Shape;248;p2">
              <a:extLst>
                <a:ext uri="{FF2B5EF4-FFF2-40B4-BE49-F238E27FC236}">
                  <a16:creationId xmlns:a16="http://schemas.microsoft.com/office/drawing/2014/main" xmlns="" id="{C7E97891-774B-7EA3-02EA-EB7ABD711605}"/>
                </a:ext>
              </a:extLst>
            </p:cNvPr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98" name="Google Shape;249;p2">
                <a:extLst>
                  <a:ext uri="{FF2B5EF4-FFF2-40B4-BE49-F238E27FC236}">
                    <a16:creationId xmlns:a16="http://schemas.microsoft.com/office/drawing/2014/main" xmlns="" id="{51F5AE80-6EC5-9C1F-02EC-98ECD56162B7}"/>
                  </a:ext>
                </a:extLst>
              </p:cNvPr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50;p2">
                <a:extLst>
                  <a:ext uri="{FF2B5EF4-FFF2-40B4-BE49-F238E27FC236}">
                    <a16:creationId xmlns:a16="http://schemas.microsoft.com/office/drawing/2014/main" xmlns="" id="{81EAFB9C-4447-5E91-0886-1A8A67053B1F}"/>
                  </a:ext>
                </a:extLst>
              </p:cNvPr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51;p2">
                <a:extLst>
                  <a:ext uri="{FF2B5EF4-FFF2-40B4-BE49-F238E27FC236}">
                    <a16:creationId xmlns:a16="http://schemas.microsoft.com/office/drawing/2014/main" xmlns="" id="{1B69A30A-7D53-DE2B-8FC5-624B5DCD3609}"/>
                  </a:ext>
                </a:extLst>
              </p:cNvPr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52;p2">
                <a:extLst>
                  <a:ext uri="{FF2B5EF4-FFF2-40B4-BE49-F238E27FC236}">
                    <a16:creationId xmlns:a16="http://schemas.microsoft.com/office/drawing/2014/main" xmlns="" id="{E982B676-2893-D0F6-20F1-F7CCC1E7D1CF}"/>
                  </a:ext>
                </a:extLst>
              </p:cNvPr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53;p2">
                <a:extLst>
                  <a:ext uri="{FF2B5EF4-FFF2-40B4-BE49-F238E27FC236}">
                    <a16:creationId xmlns:a16="http://schemas.microsoft.com/office/drawing/2014/main" xmlns="" id="{83CB368C-BCCA-A1D0-0149-3FF832106C60}"/>
                  </a:ext>
                </a:extLst>
              </p:cNvPr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54;p2">
                <a:extLst>
                  <a:ext uri="{FF2B5EF4-FFF2-40B4-BE49-F238E27FC236}">
                    <a16:creationId xmlns:a16="http://schemas.microsoft.com/office/drawing/2014/main" xmlns="" id="{3FDD9F5B-203D-2D51-29EF-7BA4B9557DEB}"/>
                  </a:ext>
                </a:extLst>
              </p:cNvPr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55;p2">
                <a:extLst>
                  <a:ext uri="{FF2B5EF4-FFF2-40B4-BE49-F238E27FC236}">
                    <a16:creationId xmlns:a16="http://schemas.microsoft.com/office/drawing/2014/main" xmlns="" id="{4F9E0780-B78D-783B-B628-6129EB154F0D}"/>
                  </a:ext>
                </a:extLst>
              </p:cNvPr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56;p2">
                <a:extLst>
                  <a:ext uri="{FF2B5EF4-FFF2-40B4-BE49-F238E27FC236}">
                    <a16:creationId xmlns:a16="http://schemas.microsoft.com/office/drawing/2014/main" xmlns="" id="{F5D4E3F8-CF6C-2B0D-70EF-D3660B1A8045}"/>
                  </a:ext>
                </a:extLst>
              </p:cNvPr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57;p2">
                <a:extLst>
                  <a:ext uri="{FF2B5EF4-FFF2-40B4-BE49-F238E27FC236}">
                    <a16:creationId xmlns:a16="http://schemas.microsoft.com/office/drawing/2014/main" xmlns="" id="{4EB593FB-F266-151F-5E16-ECB445996165}"/>
                  </a:ext>
                </a:extLst>
              </p:cNvPr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oogle Shape;258;p2">
              <a:extLst>
                <a:ext uri="{FF2B5EF4-FFF2-40B4-BE49-F238E27FC236}">
                  <a16:creationId xmlns:a16="http://schemas.microsoft.com/office/drawing/2014/main" xmlns="" id="{D4FF038E-97D5-6576-08A0-4AF30807F9D6}"/>
                </a:ext>
              </a:extLst>
            </p:cNvPr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83" name="Google Shape;259;p2">
                <a:extLst>
                  <a:ext uri="{FF2B5EF4-FFF2-40B4-BE49-F238E27FC236}">
                    <a16:creationId xmlns:a16="http://schemas.microsoft.com/office/drawing/2014/main" xmlns="" id="{A6D016D5-8356-5027-A7E4-1ED7E7291069}"/>
                  </a:ext>
                </a:extLst>
              </p:cNvPr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oogle Shape;260;p2">
                <a:extLst>
                  <a:ext uri="{FF2B5EF4-FFF2-40B4-BE49-F238E27FC236}">
                    <a16:creationId xmlns:a16="http://schemas.microsoft.com/office/drawing/2014/main" xmlns="" id="{A0E5307B-FF82-9131-D337-ED3E1DB6EF46}"/>
                  </a:ext>
                </a:extLst>
              </p:cNvPr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85" name="Google Shape;261;p2">
                  <a:extLst>
                    <a:ext uri="{FF2B5EF4-FFF2-40B4-BE49-F238E27FC236}">
                      <a16:creationId xmlns:a16="http://schemas.microsoft.com/office/drawing/2014/main" xmlns="" id="{2FAA9758-A7BE-304E-1C48-0D56D2EBDB1E}"/>
                    </a:ext>
                  </a:extLst>
                </p:cNvPr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62;p2">
                  <a:extLst>
                    <a:ext uri="{FF2B5EF4-FFF2-40B4-BE49-F238E27FC236}">
                      <a16:creationId xmlns:a16="http://schemas.microsoft.com/office/drawing/2014/main" xmlns="" id="{B2E5116F-2F0A-444B-AB84-3764FE87DB2E}"/>
                    </a:ext>
                  </a:extLst>
                </p:cNvPr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63;p2">
                  <a:extLst>
                    <a:ext uri="{FF2B5EF4-FFF2-40B4-BE49-F238E27FC236}">
                      <a16:creationId xmlns:a16="http://schemas.microsoft.com/office/drawing/2014/main" xmlns="" id="{692CAE18-0E66-C9DC-E1F0-B91603D1667E}"/>
                    </a:ext>
                  </a:extLst>
                </p:cNvPr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64;p2">
                  <a:extLst>
                    <a:ext uri="{FF2B5EF4-FFF2-40B4-BE49-F238E27FC236}">
                      <a16:creationId xmlns:a16="http://schemas.microsoft.com/office/drawing/2014/main" xmlns="" id="{84951003-D1DB-A0F1-91C3-CBEACADA2993}"/>
                    </a:ext>
                  </a:extLst>
                </p:cNvPr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65;p2">
                  <a:extLst>
                    <a:ext uri="{FF2B5EF4-FFF2-40B4-BE49-F238E27FC236}">
                      <a16:creationId xmlns:a16="http://schemas.microsoft.com/office/drawing/2014/main" xmlns="" id="{2E000DCE-AF97-7155-0914-C7753AA9A3AC}"/>
                    </a:ext>
                  </a:extLst>
                </p:cNvPr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66;p2">
                  <a:extLst>
                    <a:ext uri="{FF2B5EF4-FFF2-40B4-BE49-F238E27FC236}">
                      <a16:creationId xmlns:a16="http://schemas.microsoft.com/office/drawing/2014/main" xmlns="" id="{95E527CA-0A48-213B-CB4D-E5F0CB833EAC}"/>
                    </a:ext>
                  </a:extLst>
                </p:cNvPr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67;p2">
                  <a:extLst>
                    <a:ext uri="{FF2B5EF4-FFF2-40B4-BE49-F238E27FC236}">
                      <a16:creationId xmlns:a16="http://schemas.microsoft.com/office/drawing/2014/main" xmlns="" id="{18644851-162C-F568-1F84-43BC917AD023}"/>
                    </a:ext>
                  </a:extLst>
                </p:cNvPr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268;p2">
                  <a:extLst>
                    <a:ext uri="{FF2B5EF4-FFF2-40B4-BE49-F238E27FC236}">
                      <a16:creationId xmlns:a16="http://schemas.microsoft.com/office/drawing/2014/main" xmlns="" id="{332A16FD-166B-6D84-0AFC-5F638D8CF8D0}"/>
                    </a:ext>
                  </a:extLst>
                </p:cNvPr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269;p2">
                  <a:extLst>
                    <a:ext uri="{FF2B5EF4-FFF2-40B4-BE49-F238E27FC236}">
                      <a16:creationId xmlns:a16="http://schemas.microsoft.com/office/drawing/2014/main" xmlns="" id="{E7C1C38F-E3BA-11CB-3F9B-AF1C84F5854A}"/>
                    </a:ext>
                  </a:extLst>
                </p:cNvPr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270;p2">
                  <a:extLst>
                    <a:ext uri="{FF2B5EF4-FFF2-40B4-BE49-F238E27FC236}">
                      <a16:creationId xmlns:a16="http://schemas.microsoft.com/office/drawing/2014/main" xmlns="" id="{C73C19E9-506C-9D50-E57A-609ABAB6B649}"/>
                    </a:ext>
                  </a:extLst>
                </p:cNvPr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271;p2">
                  <a:extLst>
                    <a:ext uri="{FF2B5EF4-FFF2-40B4-BE49-F238E27FC236}">
                      <a16:creationId xmlns:a16="http://schemas.microsoft.com/office/drawing/2014/main" xmlns="" id="{8B35B139-32BA-D13B-7721-DF6B26EB81B7}"/>
                    </a:ext>
                  </a:extLst>
                </p:cNvPr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272;p2">
                  <a:extLst>
                    <a:ext uri="{FF2B5EF4-FFF2-40B4-BE49-F238E27FC236}">
                      <a16:creationId xmlns:a16="http://schemas.microsoft.com/office/drawing/2014/main" xmlns="" id="{89E28A77-00AA-0056-5FC2-9ABA0C520AFC}"/>
                    </a:ext>
                  </a:extLst>
                </p:cNvPr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273;p2">
                  <a:extLst>
                    <a:ext uri="{FF2B5EF4-FFF2-40B4-BE49-F238E27FC236}">
                      <a16:creationId xmlns:a16="http://schemas.microsoft.com/office/drawing/2014/main" xmlns="" id="{575578C5-5A50-CA47-3838-D145A53BD114}"/>
                    </a:ext>
                  </a:extLst>
                </p:cNvPr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oogle Shape;274;p2">
              <a:extLst>
                <a:ext uri="{FF2B5EF4-FFF2-40B4-BE49-F238E27FC236}">
                  <a16:creationId xmlns:a16="http://schemas.microsoft.com/office/drawing/2014/main" xmlns="" id="{F195F2B5-D119-34C3-0ED1-38026A3292F0}"/>
                </a:ext>
              </a:extLst>
            </p:cNvPr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77" name="Google Shape;275;p2">
                <a:extLst>
                  <a:ext uri="{FF2B5EF4-FFF2-40B4-BE49-F238E27FC236}">
                    <a16:creationId xmlns:a16="http://schemas.microsoft.com/office/drawing/2014/main" xmlns="" id="{2279B839-F387-8CE0-8EC0-B7FD7C53803C}"/>
                  </a:ext>
                </a:extLst>
              </p:cNvPr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276;p2">
                <a:extLst>
                  <a:ext uri="{FF2B5EF4-FFF2-40B4-BE49-F238E27FC236}">
                    <a16:creationId xmlns:a16="http://schemas.microsoft.com/office/drawing/2014/main" xmlns="" id="{235DB2C3-1752-7A16-CFF6-BEFC4A33EC8D}"/>
                  </a:ext>
                </a:extLst>
              </p:cNvPr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277;p2">
                <a:extLst>
                  <a:ext uri="{FF2B5EF4-FFF2-40B4-BE49-F238E27FC236}">
                    <a16:creationId xmlns:a16="http://schemas.microsoft.com/office/drawing/2014/main" xmlns="" id="{9CF445EC-F3EA-9224-91B3-AF77D5648C1E}"/>
                  </a:ext>
                </a:extLst>
              </p:cNvPr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78;p2">
                <a:extLst>
                  <a:ext uri="{FF2B5EF4-FFF2-40B4-BE49-F238E27FC236}">
                    <a16:creationId xmlns:a16="http://schemas.microsoft.com/office/drawing/2014/main" xmlns="" id="{4004B863-CEC4-922B-EE03-5DEA7127F4B6}"/>
                  </a:ext>
                </a:extLst>
              </p:cNvPr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79;p2">
                <a:extLst>
                  <a:ext uri="{FF2B5EF4-FFF2-40B4-BE49-F238E27FC236}">
                    <a16:creationId xmlns:a16="http://schemas.microsoft.com/office/drawing/2014/main" xmlns="" id="{7686ECD9-C415-03F9-2021-4543EEB9DDD3}"/>
                  </a:ext>
                </a:extLst>
              </p:cNvPr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80;p2">
                <a:extLst>
                  <a:ext uri="{FF2B5EF4-FFF2-40B4-BE49-F238E27FC236}">
                    <a16:creationId xmlns:a16="http://schemas.microsoft.com/office/drawing/2014/main" xmlns="" id="{346FADC3-04B6-F7AE-9563-5871B93728E3}"/>
                  </a:ext>
                </a:extLst>
              </p:cNvPr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oogle Shape;281;p2">
              <a:extLst>
                <a:ext uri="{FF2B5EF4-FFF2-40B4-BE49-F238E27FC236}">
                  <a16:creationId xmlns:a16="http://schemas.microsoft.com/office/drawing/2014/main" xmlns="" id="{51151E7D-2E37-87E7-F685-F51185208F8F}"/>
                </a:ext>
              </a:extLst>
            </p:cNvPr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61" name="Google Shape;282;p2">
                <a:extLst>
                  <a:ext uri="{FF2B5EF4-FFF2-40B4-BE49-F238E27FC236}">
                    <a16:creationId xmlns:a16="http://schemas.microsoft.com/office/drawing/2014/main" xmlns="" id="{93E1ECA8-0D20-E9B4-E2BC-10ED6922ADA4}"/>
                  </a:ext>
                </a:extLst>
              </p:cNvPr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283;p2">
                <a:extLst>
                  <a:ext uri="{FF2B5EF4-FFF2-40B4-BE49-F238E27FC236}">
                    <a16:creationId xmlns:a16="http://schemas.microsoft.com/office/drawing/2014/main" xmlns="" id="{893D9929-E9AB-A585-97FC-26A1737F6AAE}"/>
                  </a:ext>
                </a:extLst>
              </p:cNvPr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284;p2">
                <a:extLst>
                  <a:ext uri="{FF2B5EF4-FFF2-40B4-BE49-F238E27FC236}">
                    <a16:creationId xmlns:a16="http://schemas.microsoft.com/office/drawing/2014/main" xmlns="" id="{2A7099AE-0776-1065-E9C8-182D507FFBE5}"/>
                  </a:ext>
                </a:extLst>
              </p:cNvPr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285;p2">
                <a:extLst>
                  <a:ext uri="{FF2B5EF4-FFF2-40B4-BE49-F238E27FC236}">
                    <a16:creationId xmlns:a16="http://schemas.microsoft.com/office/drawing/2014/main" xmlns="" id="{4E017544-116A-73FA-33E0-4F1D59CC63B8}"/>
                  </a:ext>
                </a:extLst>
              </p:cNvPr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286;p2">
                <a:extLst>
                  <a:ext uri="{FF2B5EF4-FFF2-40B4-BE49-F238E27FC236}">
                    <a16:creationId xmlns:a16="http://schemas.microsoft.com/office/drawing/2014/main" xmlns="" id="{B906DC57-6A12-3F34-45F4-81D5BA24F236}"/>
                  </a:ext>
                </a:extLst>
              </p:cNvPr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287;p2">
                <a:extLst>
                  <a:ext uri="{FF2B5EF4-FFF2-40B4-BE49-F238E27FC236}">
                    <a16:creationId xmlns:a16="http://schemas.microsoft.com/office/drawing/2014/main" xmlns="" id="{F0F661CE-313B-BCB1-4D31-804FA9F4BC49}"/>
                  </a:ext>
                </a:extLst>
              </p:cNvPr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Google Shape;288;p2">
                <a:extLst>
                  <a:ext uri="{FF2B5EF4-FFF2-40B4-BE49-F238E27FC236}">
                    <a16:creationId xmlns:a16="http://schemas.microsoft.com/office/drawing/2014/main" xmlns="" id="{F951B42E-C75D-7A4C-A5B2-CE54D07EE270}"/>
                  </a:ext>
                </a:extLst>
              </p:cNvPr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Google Shape;289;p2">
                <a:extLst>
                  <a:ext uri="{FF2B5EF4-FFF2-40B4-BE49-F238E27FC236}">
                    <a16:creationId xmlns:a16="http://schemas.microsoft.com/office/drawing/2014/main" xmlns="" id="{E1D2A36C-9F4D-C5E0-ACED-0F2E63A82F7B}"/>
                  </a:ext>
                </a:extLst>
              </p:cNvPr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Google Shape;290;p2">
                <a:extLst>
                  <a:ext uri="{FF2B5EF4-FFF2-40B4-BE49-F238E27FC236}">
                    <a16:creationId xmlns:a16="http://schemas.microsoft.com/office/drawing/2014/main" xmlns="" id="{548CC098-022B-7B7F-7AE1-D77892DF0EE1}"/>
                  </a:ext>
                </a:extLst>
              </p:cNvPr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Google Shape;291;p2">
                <a:extLst>
                  <a:ext uri="{FF2B5EF4-FFF2-40B4-BE49-F238E27FC236}">
                    <a16:creationId xmlns:a16="http://schemas.microsoft.com/office/drawing/2014/main" xmlns="" id="{376E0C20-5A3A-6F09-1BD6-37AD33009CD6}"/>
                  </a:ext>
                </a:extLst>
              </p:cNvPr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292;p2">
                <a:extLst>
                  <a:ext uri="{FF2B5EF4-FFF2-40B4-BE49-F238E27FC236}">
                    <a16:creationId xmlns:a16="http://schemas.microsoft.com/office/drawing/2014/main" xmlns="" id="{CBB33CF4-5E52-FAAD-8DEE-D1ED55373677}"/>
                  </a:ext>
                </a:extLst>
              </p:cNvPr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293;p2">
                <a:extLst>
                  <a:ext uri="{FF2B5EF4-FFF2-40B4-BE49-F238E27FC236}">
                    <a16:creationId xmlns:a16="http://schemas.microsoft.com/office/drawing/2014/main" xmlns="" id="{20154F1C-B97F-3D01-3A4C-4BF389754ED4}"/>
                  </a:ext>
                </a:extLst>
              </p:cNvPr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294;p2">
                <a:extLst>
                  <a:ext uri="{FF2B5EF4-FFF2-40B4-BE49-F238E27FC236}">
                    <a16:creationId xmlns:a16="http://schemas.microsoft.com/office/drawing/2014/main" xmlns="" id="{6BA67BFA-05CB-A82F-7BF9-B76F5123C4EE}"/>
                  </a:ext>
                </a:extLst>
              </p:cNvPr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295;p2">
                <a:extLst>
                  <a:ext uri="{FF2B5EF4-FFF2-40B4-BE49-F238E27FC236}">
                    <a16:creationId xmlns:a16="http://schemas.microsoft.com/office/drawing/2014/main" xmlns="" id="{80A97393-2BE7-76AB-3701-97F084A201E2}"/>
                  </a:ext>
                </a:extLst>
              </p:cNvPr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296;p2">
                <a:extLst>
                  <a:ext uri="{FF2B5EF4-FFF2-40B4-BE49-F238E27FC236}">
                    <a16:creationId xmlns:a16="http://schemas.microsoft.com/office/drawing/2014/main" xmlns="" id="{C45A16BF-D705-68EA-49B4-B3068D7C9945}"/>
                  </a:ext>
                </a:extLst>
              </p:cNvPr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297;p2">
                <a:extLst>
                  <a:ext uri="{FF2B5EF4-FFF2-40B4-BE49-F238E27FC236}">
                    <a16:creationId xmlns:a16="http://schemas.microsoft.com/office/drawing/2014/main" xmlns="" id="{496FFC73-D4A3-BEBB-0E1B-0142E22256FD}"/>
                  </a:ext>
                </a:extLst>
              </p:cNvPr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Google Shape;298;p2">
              <a:extLst>
                <a:ext uri="{FF2B5EF4-FFF2-40B4-BE49-F238E27FC236}">
                  <a16:creationId xmlns:a16="http://schemas.microsoft.com/office/drawing/2014/main" xmlns="" id="{6047461C-0E73-D8F6-2AD5-F1C3F37AD197}"/>
                </a:ext>
              </a:extLst>
            </p:cNvPr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299;p2">
              <a:extLst>
                <a:ext uri="{FF2B5EF4-FFF2-40B4-BE49-F238E27FC236}">
                  <a16:creationId xmlns:a16="http://schemas.microsoft.com/office/drawing/2014/main" xmlns="" id="{D4E194A7-A368-B11A-A0E7-A637A6DA1B6F}"/>
                </a:ext>
              </a:extLst>
            </p:cNvPr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300;p2">
              <a:extLst>
                <a:ext uri="{FF2B5EF4-FFF2-40B4-BE49-F238E27FC236}">
                  <a16:creationId xmlns:a16="http://schemas.microsoft.com/office/drawing/2014/main" xmlns="" id="{6C9BEF5A-CDEE-BCEE-AA22-0A5B02CF4C85}"/>
                </a:ext>
              </a:extLst>
            </p:cNvPr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oogle Shape;301;p2">
              <a:extLst>
                <a:ext uri="{FF2B5EF4-FFF2-40B4-BE49-F238E27FC236}">
                  <a16:creationId xmlns:a16="http://schemas.microsoft.com/office/drawing/2014/main" xmlns="" id="{17974CDF-05D2-7A0D-87E9-D9F2731E0F96}"/>
                </a:ext>
              </a:extLst>
            </p:cNvPr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29" name="Google Shape;302;p2">
                <a:extLst>
                  <a:ext uri="{FF2B5EF4-FFF2-40B4-BE49-F238E27FC236}">
                    <a16:creationId xmlns:a16="http://schemas.microsoft.com/office/drawing/2014/main" xmlns="" id="{96378B85-7576-8A7D-0E35-85057F60E957}"/>
                  </a:ext>
                </a:extLst>
              </p:cNvPr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303;p2">
                <a:extLst>
                  <a:ext uri="{FF2B5EF4-FFF2-40B4-BE49-F238E27FC236}">
                    <a16:creationId xmlns:a16="http://schemas.microsoft.com/office/drawing/2014/main" xmlns="" id="{A08FE917-8E54-88E5-3E2F-A3DFCEFC1FAE}"/>
                  </a:ext>
                </a:extLst>
              </p:cNvPr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304;p2">
                <a:extLst>
                  <a:ext uri="{FF2B5EF4-FFF2-40B4-BE49-F238E27FC236}">
                    <a16:creationId xmlns:a16="http://schemas.microsoft.com/office/drawing/2014/main" xmlns="" id="{5B29EC9C-0184-6710-1F41-B2120978732F}"/>
                  </a:ext>
                </a:extLst>
              </p:cNvPr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305;p2">
                <a:extLst>
                  <a:ext uri="{FF2B5EF4-FFF2-40B4-BE49-F238E27FC236}">
                    <a16:creationId xmlns:a16="http://schemas.microsoft.com/office/drawing/2014/main" xmlns="" id="{1372E91E-668F-0503-C4FB-BAAB0130CD19}"/>
                  </a:ext>
                </a:extLst>
              </p:cNvPr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306;p2">
                <a:extLst>
                  <a:ext uri="{FF2B5EF4-FFF2-40B4-BE49-F238E27FC236}">
                    <a16:creationId xmlns:a16="http://schemas.microsoft.com/office/drawing/2014/main" xmlns="" id="{B398EA1C-20CE-F6CF-5DE8-EB3DC72F4806}"/>
                  </a:ext>
                </a:extLst>
              </p:cNvPr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307;p2">
                <a:extLst>
                  <a:ext uri="{FF2B5EF4-FFF2-40B4-BE49-F238E27FC236}">
                    <a16:creationId xmlns:a16="http://schemas.microsoft.com/office/drawing/2014/main" xmlns="" id="{CC9E52A0-5D41-A036-3302-08CDBCF6A4FD}"/>
                  </a:ext>
                </a:extLst>
              </p:cNvPr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308;p2">
                <a:extLst>
                  <a:ext uri="{FF2B5EF4-FFF2-40B4-BE49-F238E27FC236}">
                    <a16:creationId xmlns:a16="http://schemas.microsoft.com/office/drawing/2014/main" xmlns="" id="{0C7506C4-CC69-7A65-A5EB-DDA567DA5787}"/>
                  </a:ext>
                </a:extLst>
              </p:cNvPr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309;p2">
                <a:extLst>
                  <a:ext uri="{FF2B5EF4-FFF2-40B4-BE49-F238E27FC236}">
                    <a16:creationId xmlns:a16="http://schemas.microsoft.com/office/drawing/2014/main" xmlns="" id="{243725B7-E69E-4346-08CC-BDCC8284BBD8}"/>
                  </a:ext>
                </a:extLst>
              </p:cNvPr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310;p2">
                <a:extLst>
                  <a:ext uri="{FF2B5EF4-FFF2-40B4-BE49-F238E27FC236}">
                    <a16:creationId xmlns:a16="http://schemas.microsoft.com/office/drawing/2014/main" xmlns="" id="{9A9D9A49-D71E-CFA6-4109-0DFC9867334A}"/>
                  </a:ext>
                </a:extLst>
              </p:cNvPr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311;p2">
                <a:extLst>
                  <a:ext uri="{FF2B5EF4-FFF2-40B4-BE49-F238E27FC236}">
                    <a16:creationId xmlns:a16="http://schemas.microsoft.com/office/drawing/2014/main" xmlns="" id="{E1951732-6DB4-BEA1-1A3E-EDC564763672}"/>
                  </a:ext>
                </a:extLst>
              </p:cNvPr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312;p2">
                <a:extLst>
                  <a:ext uri="{FF2B5EF4-FFF2-40B4-BE49-F238E27FC236}">
                    <a16:creationId xmlns:a16="http://schemas.microsoft.com/office/drawing/2014/main" xmlns="" id="{1C2D4BAA-1AEB-FC41-F307-D73D5862E3FE}"/>
                  </a:ext>
                </a:extLst>
              </p:cNvPr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313;p2">
                <a:extLst>
                  <a:ext uri="{FF2B5EF4-FFF2-40B4-BE49-F238E27FC236}">
                    <a16:creationId xmlns:a16="http://schemas.microsoft.com/office/drawing/2014/main" xmlns="" id="{E52EFABF-A6EF-9342-2F0E-8A2C2CFE8AD0}"/>
                  </a:ext>
                </a:extLst>
              </p:cNvPr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314;p2">
                <a:extLst>
                  <a:ext uri="{FF2B5EF4-FFF2-40B4-BE49-F238E27FC236}">
                    <a16:creationId xmlns:a16="http://schemas.microsoft.com/office/drawing/2014/main" xmlns="" id="{CE9E3D9B-4969-0DCC-1BAF-ED92B9018213}"/>
                  </a:ext>
                </a:extLst>
              </p:cNvPr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315;p2">
                <a:extLst>
                  <a:ext uri="{FF2B5EF4-FFF2-40B4-BE49-F238E27FC236}">
                    <a16:creationId xmlns:a16="http://schemas.microsoft.com/office/drawing/2014/main" xmlns="" id="{D3EC585B-F241-2F9B-91F4-0F80F80812AC}"/>
                  </a:ext>
                </a:extLst>
              </p:cNvPr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316;p2">
                <a:extLst>
                  <a:ext uri="{FF2B5EF4-FFF2-40B4-BE49-F238E27FC236}">
                    <a16:creationId xmlns:a16="http://schemas.microsoft.com/office/drawing/2014/main" xmlns="" id="{0B322E16-606E-33E5-387F-74DCDD9A49C3}"/>
                  </a:ext>
                </a:extLst>
              </p:cNvPr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317;p2">
                <a:extLst>
                  <a:ext uri="{FF2B5EF4-FFF2-40B4-BE49-F238E27FC236}">
                    <a16:creationId xmlns:a16="http://schemas.microsoft.com/office/drawing/2014/main" xmlns="" id="{49C570F0-91CB-FA0D-8500-1AB94AC27DC7}"/>
                  </a:ext>
                </a:extLst>
              </p:cNvPr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318;p2">
                <a:extLst>
                  <a:ext uri="{FF2B5EF4-FFF2-40B4-BE49-F238E27FC236}">
                    <a16:creationId xmlns:a16="http://schemas.microsoft.com/office/drawing/2014/main" xmlns="" id="{97D58149-23CD-6C33-8BB1-49B110E071BF}"/>
                  </a:ext>
                </a:extLst>
              </p:cNvPr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319;p2">
                <a:extLst>
                  <a:ext uri="{FF2B5EF4-FFF2-40B4-BE49-F238E27FC236}">
                    <a16:creationId xmlns:a16="http://schemas.microsoft.com/office/drawing/2014/main" xmlns="" id="{41EBF4E7-3A96-B2FE-93C5-FFD7C1ECBE5C}"/>
                  </a:ext>
                </a:extLst>
              </p:cNvPr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320;p2">
                <a:extLst>
                  <a:ext uri="{FF2B5EF4-FFF2-40B4-BE49-F238E27FC236}">
                    <a16:creationId xmlns:a16="http://schemas.microsoft.com/office/drawing/2014/main" xmlns="" id="{32254F6F-39F9-15E3-35FD-46EDA60F8B9D}"/>
                  </a:ext>
                </a:extLst>
              </p:cNvPr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321;p2">
                <a:extLst>
                  <a:ext uri="{FF2B5EF4-FFF2-40B4-BE49-F238E27FC236}">
                    <a16:creationId xmlns:a16="http://schemas.microsoft.com/office/drawing/2014/main" xmlns="" id="{D2CACB89-5E4F-E663-6FE0-9400143A3D28}"/>
                  </a:ext>
                </a:extLst>
              </p:cNvPr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322;p2">
                <a:extLst>
                  <a:ext uri="{FF2B5EF4-FFF2-40B4-BE49-F238E27FC236}">
                    <a16:creationId xmlns:a16="http://schemas.microsoft.com/office/drawing/2014/main" xmlns="" id="{1106DF1B-4C7B-5793-F656-3B1ACF115A42}"/>
                  </a:ext>
                </a:extLst>
              </p:cNvPr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323;p2">
                <a:extLst>
                  <a:ext uri="{FF2B5EF4-FFF2-40B4-BE49-F238E27FC236}">
                    <a16:creationId xmlns:a16="http://schemas.microsoft.com/office/drawing/2014/main" xmlns="" id="{415657AF-DC31-B691-A5BB-CC7C3EEAE2A4}"/>
                  </a:ext>
                </a:extLst>
              </p:cNvPr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324;p2">
                <a:extLst>
                  <a:ext uri="{FF2B5EF4-FFF2-40B4-BE49-F238E27FC236}">
                    <a16:creationId xmlns:a16="http://schemas.microsoft.com/office/drawing/2014/main" xmlns="" id="{B26542CC-B899-4236-7A06-6F3BDCC2FABD}"/>
                  </a:ext>
                </a:extLst>
              </p:cNvPr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325;p2">
                <a:extLst>
                  <a:ext uri="{FF2B5EF4-FFF2-40B4-BE49-F238E27FC236}">
                    <a16:creationId xmlns:a16="http://schemas.microsoft.com/office/drawing/2014/main" xmlns="" id="{1191A337-D64C-AACF-38F9-E03FEB383F99}"/>
                  </a:ext>
                </a:extLst>
              </p:cNvPr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326;p2">
                <a:extLst>
                  <a:ext uri="{FF2B5EF4-FFF2-40B4-BE49-F238E27FC236}">
                    <a16:creationId xmlns:a16="http://schemas.microsoft.com/office/drawing/2014/main" xmlns="" id="{251BC780-B564-AC13-5175-71865DEB6C87}"/>
                  </a:ext>
                </a:extLst>
              </p:cNvPr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327;p2">
                <a:extLst>
                  <a:ext uri="{FF2B5EF4-FFF2-40B4-BE49-F238E27FC236}">
                    <a16:creationId xmlns:a16="http://schemas.microsoft.com/office/drawing/2014/main" xmlns="" id="{2A5F9201-D1F1-1E89-4A17-984CB8FEB8D4}"/>
                  </a:ext>
                </a:extLst>
              </p:cNvPr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328;p2">
                <a:extLst>
                  <a:ext uri="{FF2B5EF4-FFF2-40B4-BE49-F238E27FC236}">
                    <a16:creationId xmlns:a16="http://schemas.microsoft.com/office/drawing/2014/main" xmlns="" id="{47E3DBFC-CF53-8EA5-D0EA-7A5E5D89997D}"/>
                  </a:ext>
                </a:extLst>
              </p:cNvPr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329;p2">
                <a:extLst>
                  <a:ext uri="{FF2B5EF4-FFF2-40B4-BE49-F238E27FC236}">
                    <a16:creationId xmlns:a16="http://schemas.microsoft.com/office/drawing/2014/main" xmlns="" id="{F528C8D2-623B-895B-555F-5FF666B45E81}"/>
                  </a:ext>
                </a:extLst>
              </p:cNvPr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330;p2">
                <a:extLst>
                  <a:ext uri="{FF2B5EF4-FFF2-40B4-BE49-F238E27FC236}">
                    <a16:creationId xmlns:a16="http://schemas.microsoft.com/office/drawing/2014/main" xmlns="" id="{72B7BC58-1FAB-6305-47A5-E6518D560023}"/>
                  </a:ext>
                </a:extLst>
              </p:cNvPr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331;p2">
                <a:extLst>
                  <a:ext uri="{FF2B5EF4-FFF2-40B4-BE49-F238E27FC236}">
                    <a16:creationId xmlns:a16="http://schemas.microsoft.com/office/drawing/2014/main" xmlns="" id="{980A70C7-C4F3-CBCE-2B09-31AE89264998}"/>
                  </a:ext>
                </a:extLst>
              </p:cNvPr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Google Shape;332;p2">
                <a:extLst>
                  <a:ext uri="{FF2B5EF4-FFF2-40B4-BE49-F238E27FC236}">
                    <a16:creationId xmlns:a16="http://schemas.microsoft.com/office/drawing/2014/main" xmlns="" id="{4C6CBB9F-F9E5-F5F7-20F0-23F8E782BC81}"/>
                  </a:ext>
                </a:extLst>
              </p:cNvPr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333;p2">
                <a:extLst>
                  <a:ext uri="{FF2B5EF4-FFF2-40B4-BE49-F238E27FC236}">
                    <a16:creationId xmlns:a16="http://schemas.microsoft.com/office/drawing/2014/main" xmlns="" id="{3F363751-E610-999F-FF1C-BAF3A30BB4CC}"/>
                  </a:ext>
                </a:extLst>
              </p:cNvPr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xmlns="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xmlns="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xmlns="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xmlns="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xmlns="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xmlns="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xmlns="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xmlns="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xmlns="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xmlns="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xmlns="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xmlns="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xmlns="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xmlns="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xmlns="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xmlns="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xmlns="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xmlns="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xmlns="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xmlns="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xmlns="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xmlns="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xmlns="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xmlns="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xmlns="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xmlns="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xmlns="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xmlns="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xmlns="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xmlns="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xmlns="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xmlns="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xmlns="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xmlns="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xmlns="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xmlns="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xmlns="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xmlns="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xmlns="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xmlns="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E0EDC0-1BD1-FB42-F74A-B01B2A5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009" y="2041666"/>
            <a:ext cx="7760881" cy="260321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7EF79FE-3C9B-49CF-8E1E-72082089A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209063"/>
            <a:ext cx="1845982" cy="184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99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6042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30178E-895C-4E6A-B950-7ECB9FC3C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74" y="2410883"/>
            <a:ext cx="4500110" cy="37115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DD62242-961D-46E9-900F-719AF5BD1664}"/>
              </a:ext>
            </a:extLst>
          </p:cNvPr>
          <p:cNvGrpSpPr/>
          <p:nvPr/>
        </p:nvGrpSpPr>
        <p:grpSpPr>
          <a:xfrm>
            <a:off x="4284431" y="866847"/>
            <a:ext cx="5997489" cy="1473515"/>
            <a:chOff x="5300431" y="1251591"/>
            <a:chExt cx="5997489" cy="14735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9DE491A-4ABA-4B8E-B66A-C8C22D04835A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xmlns="" id="{49ECF70B-D6AF-4936-87E3-50655D998D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Rectangle: Diagonal Corners Rounded 21">
                <a:extLst>
                  <a:ext uri="{FF2B5EF4-FFF2-40B4-BE49-F238E27FC236}">
                    <a16:creationId xmlns:a16="http://schemas.microsoft.com/office/drawing/2014/main" xmlns="" id="{9DFAA303-0537-4CCD-B60D-3F09B0FFAEC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AFD6AF5-C35C-4B4F-B78C-76CA77FB67A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nhà ở sạch đẹp, em nên làm những việc gì?  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5D0A15-355C-4372-92CA-8293FC5114BB}"/>
              </a:ext>
            </a:extLst>
          </p:cNvPr>
          <p:cNvGrpSpPr/>
          <p:nvPr/>
        </p:nvGrpSpPr>
        <p:grpSpPr>
          <a:xfrm>
            <a:off x="4396191" y="2563401"/>
            <a:ext cx="5997489" cy="2365789"/>
            <a:chOff x="5300431" y="1251591"/>
            <a:chExt cx="5997489" cy="178556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65F1288-C7F4-4BFB-A604-B27520FB597A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xmlns="" id="{F2ED9955-8E4E-4B8B-9E19-00514086FB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xmlns="" id="{4F9B0B16-1650-4270-8B16-F557DB86276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C2B80D9-2FA9-4B18-B9A9-ECC9A10A2F2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6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thấy bố mẹ, ông bà đã làm gì để vệ sinh nhà ở sạch đẹp? 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9D78CCC-C0D5-49C5-9B4E-680B08EF9EE6}"/>
              </a:ext>
            </a:extLst>
          </p:cNvPr>
          <p:cNvGrpSpPr/>
          <p:nvPr/>
        </p:nvGrpSpPr>
        <p:grpSpPr>
          <a:xfrm>
            <a:off x="4507170" y="4836732"/>
            <a:ext cx="5997489" cy="985838"/>
            <a:chOff x="5300431" y="1251591"/>
            <a:chExt cx="5997489" cy="147351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57CB14C8-F56B-428C-B154-781F7EB45A23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01ED1CED-FCB4-4647-A70C-656E478807D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Rectangle: Diagonal Corners Rounded 31">
                <a:extLst>
                  <a:ext uri="{FF2B5EF4-FFF2-40B4-BE49-F238E27FC236}">
                    <a16:creationId xmlns:a16="http://schemas.microsoft.com/office/drawing/2014/main" xmlns="" id="{530CC44D-A3AB-4F0C-8C6E-A36F5065F1C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2696CFC-D535-4D6F-A965-8C317C3D8973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58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đã làm những việc gì?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531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8450" y="2787393"/>
            <a:ext cx="3891280" cy="3256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2D3013-E554-41A2-AACB-13C8A4914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41" y="348490"/>
            <a:ext cx="579779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Picture 7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34" y="-36766"/>
            <a:ext cx="11221375" cy="6894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071F1A-F23F-4823-A9E2-6FA8E0C883F1}"/>
              </a:ext>
            </a:extLst>
          </p:cNvPr>
          <p:cNvSpPr txBox="1"/>
          <p:nvPr/>
        </p:nvSpPr>
        <p:spPr>
          <a:xfrm>
            <a:off x="2040582" y="3079475"/>
            <a:ext cx="71021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Theo </a:t>
            </a:r>
            <a:r>
              <a:rPr lang="en-US" sz="4400" dirty="0" err="1"/>
              <a:t>em</a:t>
            </a:r>
            <a:r>
              <a:rPr lang="en-US" sz="4400" dirty="0"/>
              <a:t>, </a:t>
            </a:r>
            <a:r>
              <a:rPr lang="en-US" sz="4400" dirty="0" err="1"/>
              <a:t>việc</a:t>
            </a:r>
            <a:r>
              <a:rPr lang="en-US" sz="4400" dirty="0"/>
              <a:t> </a:t>
            </a:r>
            <a:r>
              <a:rPr lang="en-US" sz="4400" dirty="0" err="1"/>
              <a:t>giữ</a:t>
            </a:r>
            <a:r>
              <a:rPr lang="en-US" sz="4400" dirty="0"/>
              <a:t> </a:t>
            </a:r>
            <a:r>
              <a:rPr lang="en-US" sz="4400" dirty="0" err="1"/>
              <a:t>gìn</a:t>
            </a:r>
            <a:r>
              <a:rPr lang="en-US" sz="4400" dirty="0"/>
              <a:t>, </a:t>
            </a:r>
            <a:r>
              <a:rPr lang="en-US" sz="4400" dirty="0" err="1"/>
              <a:t>vệ</a:t>
            </a:r>
            <a:r>
              <a:rPr lang="en-US" sz="4400" dirty="0"/>
              <a:t> </a:t>
            </a:r>
            <a:r>
              <a:rPr lang="en-US" sz="4400" dirty="0" err="1"/>
              <a:t>sinh</a:t>
            </a:r>
            <a:r>
              <a:rPr lang="en-US" sz="4400" dirty="0"/>
              <a:t> </a:t>
            </a:r>
            <a:r>
              <a:rPr lang="en-US" sz="4400" dirty="0" err="1"/>
              <a:t>nhà</a:t>
            </a:r>
            <a:r>
              <a:rPr lang="en-US" sz="4400" dirty="0"/>
              <a:t> ở </a:t>
            </a:r>
            <a:r>
              <a:rPr lang="en-US" sz="4400" dirty="0" err="1"/>
              <a:t>sạch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, </a:t>
            </a:r>
            <a:r>
              <a:rPr lang="en-US" sz="4400" dirty="0" err="1"/>
              <a:t>gọn</a:t>
            </a:r>
            <a:r>
              <a:rPr lang="en-US" sz="4400" dirty="0"/>
              <a:t> </a:t>
            </a:r>
            <a:r>
              <a:rPr lang="en-US" sz="4400" dirty="0" err="1"/>
              <a:t>gàng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trách</a:t>
            </a:r>
            <a:r>
              <a:rPr lang="en-US" sz="4400" dirty="0"/>
              <a:t> </a:t>
            </a:r>
            <a:r>
              <a:rPr lang="en-US" sz="4400" dirty="0" err="1"/>
              <a:t>nhiệm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ai?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BA1606-E2E3-4589-89DC-1741D0042AF4}"/>
              </a:ext>
            </a:extLst>
          </p:cNvPr>
          <p:cNvSpPr txBox="1"/>
          <p:nvPr/>
        </p:nvSpPr>
        <p:spPr>
          <a:xfrm>
            <a:off x="4676139" y="2179422"/>
            <a:ext cx="59077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nhà ở sạch sẽ là trách nhiệm của tất cả các thành viên trong gia đình…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07178A3C-E62B-3F8C-7F28-C910C0BE5519}"/>
              </a:ext>
            </a:extLst>
          </p:cNvPr>
          <p:cNvSpPr/>
          <p:nvPr/>
        </p:nvSpPr>
        <p:spPr>
          <a:xfrm>
            <a:off x="896939" y="2275840"/>
            <a:ext cx="3055302" cy="4378960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653095" y="2964676"/>
            <a:ext cx="8483354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3.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Thực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hành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một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số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công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việc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nhà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vừa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sức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AA27F0-F9AF-4057-8EE2-F78CA43AE4FE}"/>
              </a:ext>
            </a:extLst>
          </p:cNvPr>
          <p:cNvSpPr txBox="1"/>
          <p:nvPr/>
        </p:nvSpPr>
        <p:spPr>
          <a:xfrm>
            <a:off x="839894" y="0"/>
            <a:ext cx="106567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3. Sắp xếp các hình sau đây cho đúng trình tự các bước thực hiện việc nhà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A3394C-BA80-40F2-B7C3-8AF82155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350" y="1967865"/>
            <a:ext cx="9724249" cy="4240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AA27F0-F9AF-4057-8EE2-F78CA43AE4FE}"/>
              </a:ext>
            </a:extLst>
          </p:cNvPr>
          <p:cNvSpPr txBox="1"/>
          <p:nvPr/>
        </p:nvSpPr>
        <p:spPr>
          <a:xfrm>
            <a:off x="839894" y="0"/>
            <a:ext cx="106567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Sắp xếp các hình sau đây cho đúng trình tự các bước thực hiện việc nhà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2E99F9-348E-4D19-98D2-065A5ACF2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574" y="2113281"/>
            <a:ext cx="8682177" cy="3878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139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1101346" cy="60529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xmlns="" id="{205F6CE1-09A6-4E13-A506-67CF4C43A179}"/>
              </a:ext>
            </a:extLst>
          </p:cNvPr>
          <p:cNvGrpSpPr/>
          <p:nvPr/>
        </p:nvGrpSpPr>
        <p:grpSpPr>
          <a:xfrm>
            <a:off x="1330961" y="457201"/>
            <a:ext cx="9593714" cy="5751094"/>
            <a:chOff x="4186989" y="457201"/>
            <a:chExt cx="6737685" cy="5751094"/>
          </a:xfrm>
        </p:grpSpPr>
        <p:sp>
          <p:nvSpPr>
            <p:cNvPr id="16" name="圆角矩形 10">
              <a:extLst>
                <a:ext uri="{FF2B5EF4-FFF2-40B4-BE49-F238E27FC236}">
                  <a16:creationId xmlns:a16="http://schemas.microsoft.com/office/drawing/2014/main" xmlns="" id="{073587B6-1E64-415D-B2B2-BB387C84CC91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xmlns="" id="{ADB4260C-A2D6-43BD-A7FF-3E585ADA6452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FBF8BB-DFF6-4136-9DCC-253387DE99B0}"/>
              </a:ext>
            </a:extLst>
          </p:cNvPr>
          <p:cNvSpPr txBox="1"/>
          <p:nvPr/>
        </p:nvSpPr>
        <p:spPr>
          <a:xfrm>
            <a:off x="1838960" y="1270000"/>
            <a:ext cx="8473440" cy="437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200" b="1" i="1" spc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rò chơi: “Ai nhanh hơn”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sẵn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giỏ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quét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rửa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chén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GV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92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26" y="768204"/>
            <a:ext cx="4470043" cy="58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166" y="1193665"/>
            <a:ext cx="4459295" cy="5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uống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Sôi</a:t>
            </a:r>
            <a:endParaRPr kumimoji="0" lang="en-US" sz="432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BA1606-E2E3-4589-89DC-1741D0042AF4}"/>
              </a:ext>
            </a:extLst>
          </p:cNvPr>
          <p:cNvSpPr txBox="1"/>
          <p:nvPr/>
        </p:nvSpPr>
        <p:spPr>
          <a:xfrm>
            <a:off x="4676139" y="2179422"/>
            <a:ext cx="59077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cũng có thể tham gia vệ sinh nhà ở một cách phù hợp với sức khoẻ của mình. 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7EE2F4DB-48DC-DBAC-E8DC-DA3BF35F423A}"/>
              </a:ext>
            </a:extLst>
          </p:cNvPr>
          <p:cNvSpPr/>
          <p:nvPr/>
        </p:nvSpPr>
        <p:spPr>
          <a:xfrm>
            <a:off x="346841" y="2858814"/>
            <a:ext cx="4319751" cy="3721975"/>
          </a:xfrm>
          <a:custGeom>
            <a:avLst/>
            <a:gdLst/>
            <a:ahLst/>
            <a:cxnLst/>
            <a:rect l="l" t="t" r="r" b="b"/>
            <a:pathLst>
              <a:path w="10466900" h="82296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C80CAB-9DB7-46BD-9E4B-07E91B47CD1A}"/>
              </a:ext>
            </a:extLst>
          </p:cNvPr>
          <p:cNvSpPr txBox="1"/>
          <p:nvPr/>
        </p:nvSpPr>
        <p:spPr>
          <a:xfrm rot="21280811">
            <a:off x="1428511" y="3129309"/>
            <a:ext cx="6446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giúp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mẹ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việc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xmlns="" id="{62130C11-E149-E8F2-C9CA-31432CBF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97602" y="2057400"/>
            <a:ext cx="1796796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737175" y="478222"/>
            <a:ext cx="1582272" cy="10047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D313C411-2747-B4D9-33D1-4C7CE4B50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6200" y="2743200"/>
            <a:ext cx="4161618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A28CEE-A7A1-1A02-967C-94F47AC29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64" y="722194"/>
            <a:ext cx="7687722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Kệ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432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Hằng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xmlns="" id="{D45F32CE-FCC2-28AA-3C9C-65DB76FDC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182" name="Rectangle: Rounded Corners 4181">
            <a:extLst>
              <a:ext uri="{FF2B5EF4-FFF2-40B4-BE49-F238E27FC236}">
                <a16:creationId xmlns:a16="http://schemas.microsoft.com/office/drawing/2014/main" xmlns="" id="{596F62B1-CFC4-5407-3375-EE17570BFD88}"/>
              </a:ext>
            </a:extLst>
          </p:cNvPr>
          <p:cNvSpPr/>
          <p:nvPr/>
        </p:nvSpPr>
        <p:spPr>
          <a:xfrm>
            <a:off x="1806650" y="243793"/>
            <a:ext cx="8572799" cy="4613366"/>
          </a:xfrm>
          <a:custGeom>
            <a:avLst/>
            <a:gdLst>
              <a:gd name="connsiteX0" fmla="*/ 0 w 8572799"/>
              <a:gd name="connsiteY0" fmla="*/ 768910 h 4613366"/>
              <a:gd name="connsiteX1" fmla="*/ 768910 w 8572799"/>
              <a:gd name="connsiteY1" fmla="*/ 0 h 4613366"/>
              <a:gd name="connsiteX2" fmla="*/ 7803889 w 8572799"/>
              <a:gd name="connsiteY2" fmla="*/ 0 h 4613366"/>
              <a:gd name="connsiteX3" fmla="*/ 8572799 w 8572799"/>
              <a:gd name="connsiteY3" fmla="*/ 768910 h 4613366"/>
              <a:gd name="connsiteX4" fmla="*/ 8572799 w 8572799"/>
              <a:gd name="connsiteY4" fmla="*/ 3844456 h 4613366"/>
              <a:gd name="connsiteX5" fmla="*/ 7803889 w 8572799"/>
              <a:gd name="connsiteY5" fmla="*/ 4613366 h 4613366"/>
              <a:gd name="connsiteX6" fmla="*/ 768910 w 8572799"/>
              <a:gd name="connsiteY6" fmla="*/ 4613366 h 4613366"/>
              <a:gd name="connsiteX7" fmla="*/ 0 w 8572799"/>
              <a:gd name="connsiteY7" fmla="*/ 3844456 h 4613366"/>
              <a:gd name="connsiteX8" fmla="*/ 0 w 8572799"/>
              <a:gd name="connsiteY8" fmla="*/ 768910 h 461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799" h="4613366" fill="none" extrusionOk="0">
                <a:moveTo>
                  <a:pt x="0" y="768910"/>
                </a:moveTo>
                <a:cubicBezTo>
                  <a:pt x="51271" y="402177"/>
                  <a:pt x="332276" y="79585"/>
                  <a:pt x="768910" y="0"/>
                </a:cubicBezTo>
                <a:cubicBezTo>
                  <a:pt x="2527573" y="111121"/>
                  <a:pt x="5269063" y="-151508"/>
                  <a:pt x="7803889" y="0"/>
                </a:cubicBezTo>
                <a:cubicBezTo>
                  <a:pt x="8263714" y="-61190"/>
                  <a:pt x="8600499" y="347919"/>
                  <a:pt x="8572799" y="768910"/>
                </a:cubicBezTo>
                <a:cubicBezTo>
                  <a:pt x="8731058" y="1192558"/>
                  <a:pt x="8446455" y="2670409"/>
                  <a:pt x="8572799" y="3844456"/>
                </a:cubicBezTo>
                <a:cubicBezTo>
                  <a:pt x="8610695" y="4310837"/>
                  <a:pt x="8199917" y="4692810"/>
                  <a:pt x="7803889" y="4613366"/>
                </a:cubicBezTo>
                <a:cubicBezTo>
                  <a:pt x="4352092" y="4699254"/>
                  <a:pt x="2522568" y="4588962"/>
                  <a:pt x="768910" y="4613366"/>
                </a:cubicBezTo>
                <a:cubicBezTo>
                  <a:pt x="353692" y="4554077"/>
                  <a:pt x="-55026" y="4230633"/>
                  <a:pt x="0" y="3844456"/>
                </a:cubicBezTo>
                <a:cubicBezTo>
                  <a:pt x="167617" y="3490836"/>
                  <a:pt x="69923" y="1942770"/>
                  <a:pt x="0" y="768910"/>
                </a:cubicBezTo>
                <a:close/>
              </a:path>
              <a:path w="8572799" h="4613366" stroke="0" extrusionOk="0">
                <a:moveTo>
                  <a:pt x="0" y="768910"/>
                </a:moveTo>
                <a:cubicBezTo>
                  <a:pt x="-3665" y="350667"/>
                  <a:pt x="349608" y="82297"/>
                  <a:pt x="768910" y="0"/>
                </a:cubicBezTo>
                <a:cubicBezTo>
                  <a:pt x="4084689" y="5515"/>
                  <a:pt x="4817880" y="162484"/>
                  <a:pt x="7803889" y="0"/>
                </a:cubicBezTo>
                <a:cubicBezTo>
                  <a:pt x="8173691" y="18692"/>
                  <a:pt x="8597041" y="342290"/>
                  <a:pt x="8572799" y="768910"/>
                </a:cubicBezTo>
                <a:cubicBezTo>
                  <a:pt x="8513565" y="1177187"/>
                  <a:pt x="8678616" y="2370663"/>
                  <a:pt x="8572799" y="3844456"/>
                </a:cubicBezTo>
                <a:cubicBezTo>
                  <a:pt x="8593777" y="4248592"/>
                  <a:pt x="8205220" y="4597482"/>
                  <a:pt x="7803889" y="4613366"/>
                </a:cubicBezTo>
                <a:cubicBezTo>
                  <a:pt x="5881297" y="4518426"/>
                  <a:pt x="3376847" y="4739179"/>
                  <a:pt x="768910" y="4613366"/>
                </a:cubicBezTo>
                <a:cubicBezTo>
                  <a:pt x="328408" y="4610678"/>
                  <a:pt x="43104" y="4339693"/>
                  <a:pt x="0" y="3844456"/>
                </a:cubicBezTo>
                <a:cubicBezTo>
                  <a:pt x="106876" y="2355369"/>
                  <a:pt x="127121" y="1613142"/>
                  <a:pt x="0" y="768910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337;p3">
            <a:extLst>
              <a:ext uri="{FF2B5EF4-FFF2-40B4-BE49-F238E27FC236}">
                <a16:creationId xmlns:a16="http://schemas.microsoft.com/office/drawing/2014/main" xmlns="" id="{0165815D-DC45-39A1-28A3-AC39D8495BA6}"/>
              </a:ext>
            </a:extLst>
          </p:cNvPr>
          <p:cNvGrpSpPr/>
          <p:nvPr/>
        </p:nvGrpSpPr>
        <p:grpSpPr>
          <a:xfrm>
            <a:off x="-77750" y="701972"/>
            <a:ext cx="12363356" cy="6605446"/>
            <a:chOff x="-65450" y="468625"/>
            <a:chExt cx="9438050" cy="5042525"/>
          </a:xfrm>
        </p:grpSpPr>
        <p:sp>
          <p:nvSpPr>
            <p:cNvPr id="4" name="Google Shape;338;p3">
              <a:extLst>
                <a:ext uri="{FF2B5EF4-FFF2-40B4-BE49-F238E27FC236}">
                  <a16:creationId xmlns:a16="http://schemas.microsoft.com/office/drawing/2014/main" xmlns="" id="{1A98EF57-B859-2A3D-C0EE-931523FEE4C0}"/>
                </a:ext>
              </a:extLst>
            </p:cNvPr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339;p3">
              <a:extLst>
                <a:ext uri="{FF2B5EF4-FFF2-40B4-BE49-F238E27FC236}">
                  <a16:creationId xmlns:a16="http://schemas.microsoft.com/office/drawing/2014/main" xmlns="" id="{1A6C54A6-A46A-2C3E-91E8-ABF474F822E5}"/>
                </a:ext>
              </a:extLst>
            </p:cNvPr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340;p3">
              <a:extLst>
                <a:ext uri="{FF2B5EF4-FFF2-40B4-BE49-F238E27FC236}">
                  <a16:creationId xmlns:a16="http://schemas.microsoft.com/office/drawing/2014/main" xmlns="" id="{6CE59605-4107-7320-3DC1-4CC3F4B8924B}"/>
                </a:ext>
              </a:extLst>
            </p:cNvPr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4166" name="Google Shape;341;p3">
                <a:extLst>
                  <a:ext uri="{FF2B5EF4-FFF2-40B4-BE49-F238E27FC236}">
                    <a16:creationId xmlns:a16="http://schemas.microsoft.com/office/drawing/2014/main" xmlns="" id="{E172C888-ABCB-7F6D-6E42-83ECF0DEA942}"/>
                  </a:ext>
                </a:extLst>
              </p:cNvPr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7" name="Google Shape;342;p3">
                <a:extLst>
                  <a:ext uri="{FF2B5EF4-FFF2-40B4-BE49-F238E27FC236}">
                    <a16:creationId xmlns:a16="http://schemas.microsoft.com/office/drawing/2014/main" xmlns="" id="{5B90FCDF-A0BC-14AA-1EA9-20D2E2B93C71}"/>
                  </a:ext>
                </a:extLst>
              </p:cNvPr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8" name="Google Shape;343;p3">
                <a:extLst>
                  <a:ext uri="{FF2B5EF4-FFF2-40B4-BE49-F238E27FC236}">
                    <a16:creationId xmlns:a16="http://schemas.microsoft.com/office/drawing/2014/main" xmlns="" id="{A81BCDC0-302B-9C9C-2FF9-757B2638C461}"/>
                  </a:ext>
                </a:extLst>
              </p:cNvPr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9" name="Google Shape;344;p3">
                <a:extLst>
                  <a:ext uri="{FF2B5EF4-FFF2-40B4-BE49-F238E27FC236}">
                    <a16:creationId xmlns:a16="http://schemas.microsoft.com/office/drawing/2014/main" xmlns="" id="{521C02DF-304D-E7F2-7410-1924BE15133D}"/>
                  </a:ext>
                </a:extLst>
              </p:cNvPr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0" name="Google Shape;345;p3">
                <a:extLst>
                  <a:ext uri="{FF2B5EF4-FFF2-40B4-BE49-F238E27FC236}">
                    <a16:creationId xmlns:a16="http://schemas.microsoft.com/office/drawing/2014/main" xmlns="" id="{417FC62E-B939-0BA1-1246-E37DF70875D0}"/>
                  </a:ext>
                </a:extLst>
              </p:cNvPr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1" name="Google Shape;346;p3">
                <a:extLst>
                  <a:ext uri="{FF2B5EF4-FFF2-40B4-BE49-F238E27FC236}">
                    <a16:creationId xmlns:a16="http://schemas.microsoft.com/office/drawing/2014/main" xmlns="" id="{03F282C1-FA77-0A7D-6749-2FB709EDCB43}"/>
                  </a:ext>
                </a:extLst>
              </p:cNvPr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2" name="Google Shape;347;p3">
                <a:extLst>
                  <a:ext uri="{FF2B5EF4-FFF2-40B4-BE49-F238E27FC236}">
                    <a16:creationId xmlns:a16="http://schemas.microsoft.com/office/drawing/2014/main" xmlns="" id="{C9E4F44D-F35C-FA03-8E85-A052874F0B34}"/>
                  </a:ext>
                </a:extLst>
              </p:cNvPr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3" name="Google Shape;348;p3">
                <a:extLst>
                  <a:ext uri="{FF2B5EF4-FFF2-40B4-BE49-F238E27FC236}">
                    <a16:creationId xmlns:a16="http://schemas.microsoft.com/office/drawing/2014/main" xmlns="" id="{FC6B3A1E-06DF-1376-DDEF-D59EF6E7ECC8}"/>
                  </a:ext>
                </a:extLst>
              </p:cNvPr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349;p3">
              <a:extLst>
                <a:ext uri="{FF2B5EF4-FFF2-40B4-BE49-F238E27FC236}">
                  <a16:creationId xmlns:a16="http://schemas.microsoft.com/office/drawing/2014/main" xmlns="" id="{B21EA647-9D06-0599-BEFA-72B7C1AB1A9F}"/>
                </a:ext>
              </a:extLst>
            </p:cNvPr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4157" name="Google Shape;350;p3">
                <a:extLst>
                  <a:ext uri="{FF2B5EF4-FFF2-40B4-BE49-F238E27FC236}">
                    <a16:creationId xmlns:a16="http://schemas.microsoft.com/office/drawing/2014/main" xmlns="" id="{19C283D5-9C8F-9CCC-8D7E-964DADFA2824}"/>
                  </a:ext>
                </a:extLst>
              </p:cNvPr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8" name="Google Shape;351;p3">
                <a:extLst>
                  <a:ext uri="{FF2B5EF4-FFF2-40B4-BE49-F238E27FC236}">
                    <a16:creationId xmlns:a16="http://schemas.microsoft.com/office/drawing/2014/main" xmlns="" id="{D66BFF42-A0BF-D6CB-E0E8-78F8B0B8B32A}"/>
                  </a:ext>
                </a:extLst>
              </p:cNvPr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9" name="Google Shape;352;p3">
                <a:extLst>
                  <a:ext uri="{FF2B5EF4-FFF2-40B4-BE49-F238E27FC236}">
                    <a16:creationId xmlns:a16="http://schemas.microsoft.com/office/drawing/2014/main" xmlns="" id="{0DD2D2BD-9C5B-790B-806C-D9C446AF2A61}"/>
                  </a:ext>
                </a:extLst>
              </p:cNvPr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0" name="Google Shape;353;p3">
                <a:extLst>
                  <a:ext uri="{FF2B5EF4-FFF2-40B4-BE49-F238E27FC236}">
                    <a16:creationId xmlns:a16="http://schemas.microsoft.com/office/drawing/2014/main" xmlns="" id="{2A1A12F8-4265-9BF7-B6A3-F4388AEFB8FB}"/>
                  </a:ext>
                </a:extLst>
              </p:cNvPr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1" name="Google Shape;354;p3">
                <a:extLst>
                  <a:ext uri="{FF2B5EF4-FFF2-40B4-BE49-F238E27FC236}">
                    <a16:creationId xmlns:a16="http://schemas.microsoft.com/office/drawing/2014/main" xmlns="" id="{64AD50D3-53B6-D1DD-0E9A-01B1338AC173}"/>
                  </a:ext>
                </a:extLst>
              </p:cNvPr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2" name="Google Shape;355;p3">
                <a:extLst>
                  <a:ext uri="{FF2B5EF4-FFF2-40B4-BE49-F238E27FC236}">
                    <a16:creationId xmlns:a16="http://schemas.microsoft.com/office/drawing/2014/main" xmlns="" id="{8939EC23-B88D-5762-E88A-E776767D29C5}"/>
                  </a:ext>
                </a:extLst>
              </p:cNvPr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3" name="Google Shape;356;p3">
                <a:extLst>
                  <a:ext uri="{FF2B5EF4-FFF2-40B4-BE49-F238E27FC236}">
                    <a16:creationId xmlns:a16="http://schemas.microsoft.com/office/drawing/2014/main" xmlns="" id="{C413078C-A595-7726-393C-021C46F3314B}"/>
                  </a:ext>
                </a:extLst>
              </p:cNvPr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4" name="Google Shape;357;p3">
                <a:extLst>
                  <a:ext uri="{FF2B5EF4-FFF2-40B4-BE49-F238E27FC236}">
                    <a16:creationId xmlns:a16="http://schemas.microsoft.com/office/drawing/2014/main" xmlns="" id="{8E7D7274-3F20-CB5B-07BC-BB039AE3880E}"/>
                  </a:ext>
                </a:extLst>
              </p:cNvPr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5" name="Google Shape;358;p3">
                <a:extLst>
                  <a:ext uri="{FF2B5EF4-FFF2-40B4-BE49-F238E27FC236}">
                    <a16:creationId xmlns:a16="http://schemas.microsoft.com/office/drawing/2014/main" xmlns="" id="{15DF8520-2C35-B066-2065-16C0F6868D0F}"/>
                  </a:ext>
                </a:extLst>
              </p:cNvPr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oogle Shape;359;p3">
              <a:extLst>
                <a:ext uri="{FF2B5EF4-FFF2-40B4-BE49-F238E27FC236}">
                  <a16:creationId xmlns:a16="http://schemas.microsoft.com/office/drawing/2014/main" xmlns="" id="{A287E9D7-C879-A993-2AF2-D53C2D3FF546}"/>
                </a:ext>
              </a:extLst>
            </p:cNvPr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4142" name="Google Shape;360;p3">
                <a:extLst>
                  <a:ext uri="{FF2B5EF4-FFF2-40B4-BE49-F238E27FC236}">
                    <a16:creationId xmlns:a16="http://schemas.microsoft.com/office/drawing/2014/main" xmlns="" id="{BC88D345-1578-40C8-940D-E25FD37CAE60}"/>
                  </a:ext>
                </a:extLst>
              </p:cNvPr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43" name="Google Shape;361;p3">
                <a:extLst>
                  <a:ext uri="{FF2B5EF4-FFF2-40B4-BE49-F238E27FC236}">
                    <a16:creationId xmlns:a16="http://schemas.microsoft.com/office/drawing/2014/main" xmlns="" id="{4E6AD14C-854E-FBF5-E8D0-898517C13E3D}"/>
                  </a:ext>
                </a:extLst>
              </p:cNvPr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144" name="Google Shape;362;p3">
                  <a:extLst>
                    <a:ext uri="{FF2B5EF4-FFF2-40B4-BE49-F238E27FC236}">
                      <a16:creationId xmlns:a16="http://schemas.microsoft.com/office/drawing/2014/main" xmlns="" id="{2B218DCE-A45E-70B2-4CE2-59300C68E157}"/>
                    </a:ext>
                  </a:extLst>
                </p:cNvPr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5" name="Google Shape;363;p3">
                  <a:extLst>
                    <a:ext uri="{FF2B5EF4-FFF2-40B4-BE49-F238E27FC236}">
                      <a16:creationId xmlns:a16="http://schemas.microsoft.com/office/drawing/2014/main" xmlns="" id="{C0EA2778-73D3-9BC9-20A8-13C2FA30DDEA}"/>
                    </a:ext>
                  </a:extLst>
                </p:cNvPr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6" name="Google Shape;364;p3">
                  <a:extLst>
                    <a:ext uri="{FF2B5EF4-FFF2-40B4-BE49-F238E27FC236}">
                      <a16:creationId xmlns:a16="http://schemas.microsoft.com/office/drawing/2014/main" xmlns="" id="{19A7D2D4-83A3-568A-BF29-DFC4D151B18E}"/>
                    </a:ext>
                  </a:extLst>
                </p:cNvPr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7" name="Google Shape;365;p3">
                  <a:extLst>
                    <a:ext uri="{FF2B5EF4-FFF2-40B4-BE49-F238E27FC236}">
                      <a16:creationId xmlns:a16="http://schemas.microsoft.com/office/drawing/2014/main" xmlns="" id="{D65074C9-AC8D-6DA9-26C3-0F85AB46CA65}"/>
                    </a:ext>
                  </a:extLst>
                </p:cNvPr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8" name="Google Shape;366;p3">
                  <a:extLst>
                    <a:ext uri="{FF2B5EF4-FFF2-40B4-BE49-F238E27FC236}">
                      <a16:creationId xmlns:a16="http://schemas.microsoft.com/office/drawing/2014/main" xmlns="" id="{798434BD-A90B-8FFE-D877-4E7B1C706C74}"/>
                    </a:ext>
                  </a:extLst>
                </p:cNvPr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9" name="Google Shape;367;p3">
                  <a:extLst>
                    <a:ext uri="{FF2B5EF4-FFF2-40B4-BE49-F238E27FC236}">
                      <a16:creationId xmlns:a16="http://schemas.microsoft.com/office/drawing/2014/main" xmlns="" id="{587B48F6-AD94-2F90-253C-09626BBE042E}"/>
                    </a:ext>
                  </a:extLst>
                </p:cNvPr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0" name="Google Shape;368;p3">
                  <a:extLst>
                    <a:ext uri="{FF2B5EF4-FFF2-40B4-BE49-F238E27FC236}">
                      <a16:creationId xmlns:a16="http://schemas.microsoft.com/office/drawing/2014/main" xmlns="" id="{E8122F5F-F00C-C14B-3450-6E805B9A8CB9}"/>
                    </a:ext>
                  </a:extLst>
                </p:cNvPr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1" name="Google Shape;369;p3">
                  <a:extLst>
                    <a:ext uri="{FF2B5EF4-FFF2-40B4-BE49-F238E27FC236}">
                      <a16:creationId xmlns:a16="http://schemas.microsoft.com/office/drawing/2014/main" xmlns="" id="{5E14319B-A98A-81B3-926E-D4047A83EECD}"/>
                    </a:ext>
                  </a:extLst>
                </p:cNvPr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2" name="Google Shape;370;p3">
                  <a:extLst>
                    <a:ext uri="{FF2B5EF4-FFF2-40B4-BE49-F238E27FC236}">
                      <a16:creationId xmlns:a16="http://schemas.microsoft.com/office/drawing/2014/main" xmlns="" id="{9E145053-37A8-8FBA-ACE7-683889F4DFFF}"/>
                    </a:ext>
                  </a:extLst>
                </p:cNvPr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3" name="Google Shape;371;p3">
                  <a:extLst>
                    <a:ext uri="{FF2B5EF4-FFF2-40B4-BE49-F238E27FC236}">
                      <a16:creationId xmlns:a16="http://schemas.microsoft.com/office/drawing/2014/main" xmlns="" id="{8C08168A-1929-C796-B278-7614D58E4DD1}"/>
                    </a:ext>
                  </a:extLst>
                </p:cNvPr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4" name="Google Shape;372;p3">
                  <a:extLst>
                    <a:ext uri="{FF2B5EF4-FFF2-40B4-BE49-F238E27FC236}">
                      <a16:creationId xmlns:a16="http://schemas.microsoft.com/office/drawing/2014/main" xmlns="" id="{86AC5E1C-2F03-88AC-3C0B-D6EDD1AD1AFF}"/>
                    </a:ext>
                  </a:extLst>
                </p:cNvPr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5" name="Google Shape;373;p3">
                  <a:extLst>
                    <a:ext uri="{FF2B5EF4-FFF2-40B4-BE49-F238E27FC236}">
                      <a16:creationId xmlns:a16="http://schemas.microsoft.com/office/drawing/2014/main" xmlns="" id="{FE1A4599-6321-575D-D5A3-47EA33DCE574}"/>
                    </a:ext>
                  </a:extLst>
                </p:cNvPr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6" name="Google Shape;374;p3">
                  <a:extLst>
                    <a:ext uri="{FF2B5EF4-FFF2-40B4-BE49-F238E27FC236}">
                      <a16:creationId xmlns:a16="http://schemas.microsoft.com/office/drawing/2014/main" xmlns="" id="{56D8E7C3-1147-01CD-7D24-3521AEE630FB}"/>
                    </a:ext>
                  </a:extLst>
                </p:cNvPr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oogle Shape;375;p3">
              <a:extLst>
                <a:ext uri="{FF2B5EF4-FFF2-40B4-BE49-F238E27FC236}">
                  <a16:creationId xmlns:a16="http://schemas.microsoft.com/office/drawing/2014/main" xmlns="" id="{9FF7198E-295A-A6DF-10BE-F7CF8748664A}"/>
                </a:ext>
              </a:extLst>
            </p:cNvPr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4136" name="Google Shape;376;p3">
                <a:extLst>
                  <a:ext uri="{FF2B5EF4-FFF2-40B4-BE49-F238E27FC236}">
                    <a16:creationId xmlns:a16="http://schemas.microsoft.com/office/drawing/2014/main" xmlns="" id="{C94F836F-2823-6645-9AA1-EF466B83415F}"/>
                  </a:ext>
                </a:extLst>
              </p:cNvPr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7" name="Google Shape;377;p3">
                <a:extLst>
                  <a:ext uri="{FF2B5EF4-FFF2-40B4-BE49-F238E27FC236}">
                    <a16:creationId xmlns:a16="http://schemas.microsoft.com/office/drawing/2014/main" xmlns="" id="{EE2C8138-167C-A90B-8A23-B0A97D1B44D9}"/>
                  </a:ext>
                </a:extLst>
              </p:cNvPr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8" name="Google Shape;378;p3">
                <a:extLst>
                  <a:ext uri="{FF2B5EF4-FFF2-40B4-BE49-F238E27FC236}">
                    <a16:creationId xmlns:a16="http://schemas.microsoft.com/office/drawing/2014/main" xmlns="" id="{7EACFD3B-B630-A989-26F9-3C53DC526E13}"/>
                  </a:ext>
                </a:extLst>
              </p:cNvPr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9" name="Google Shape;379;p3">
                <a:extLst>
                  <a:ext uri="{FF2B5EF4-FFF2-40B4-BE49-F238E27FC236}">
                    <a16:creationId xmlns:a16="http://schemas.microsoft.com/office/drawing/2014/main" xmlns="" id="{B04D2E9C-C946-32E0-57A8-95CC98C317FD}"/>
                  </a:ext>
                </a:extLst>
              </p:cNvPr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0" name="Google Shape;380;p3">
                <a:extLst>
                  <a:ext uri="{FF2B5EF4-FFF2-40B4-BE49-F238E27FC236}">
                    <a16:creationId xmlns:a16="http://schemas.microsoft.com/office/drawing/2014/main" xmlns="" id="{4AFB1C1E-6388-12E4-29A4-CBA7695D194B}"/>
                  </a:ext>
                </a:extLst>
              </p:cNvPr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1" name="Google Shape;381;p3">
                <a:extLst>
                  <a:ext uri="{FF2B5EF4-FFF2-40B4-BE49-F238E27FC236}">
                    <a16:creationId xmlns:a16="http://schemas.microsoft.com/office/drawing/2014/main" xmlns="" id="{0F8436FE-BDD4-233B-7F2D-8B7C564BAFDC}"/>
                  </a:ext>
                </a:extLst>
              </p:cNvPr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oogle Shape;382;p3">
              <a:extLst>
                <a:ext uri="{FF2B5EF4-FFF2-40B4-BE49-F238E27FC236}">
                  <a16:creationId xmlns:a16="http://schemas.microsoft.com/office/drawing/2014/main" xmlns="" id="{B62B9575-D4AD-F23E-4F27-59EDFC8AE851}"/>
                </a:ext>
              </a:extLst>
            </p:cNvPr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4104" name="Google Shape;383;p3">
                <a:extLst>
                  <a:ext uri="{FF2B5EF4-FFF2-40B4-BE49-F238E27FC236}">
                    <a16:creationId xmlns:a16="http://schemas.microsoft.com/office/drawing/2014/main" xmlns="" id="{053D5F78-D460-75C6-676D-163F2EA1BB45}"/>
                  </a:ext>
                </a:extLst>
              </p:cNvPr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5" name="Google Shape;384;p3">
                <a:extLst>
                  <a:ext uri="{FF2B5EF4-FFF2-40B4-BE49-F238E27FC236}">
                    <a16:creationId xmlns:a16="http://schemas.microsoft.com/office/drawing/2014/main" xmlns="" id="{BF3679BD-5BDA-817D-0C0D-9719EAFE5323}"/>
                  </a:ext>
                </a:extLst>
              </p:cNvPr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6" name="Google Shape;385;p3">
                <a:extLst>
                  <a:ext uri="{FF2B5EF4-FFF2-40B4-BE49-F238E27FC236}">
                    <a16:creationId xmlns:a16="http://schemas.microsoft.com/office/drawing/2014/main" xmlns="" id="{1F424878-284A-2A5E-6853-A9A8D2596153}"/>
                  </a:ext>
                </a:extLst>
              </p:cNvPr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7" name="Google Shape;386;p3">
                <a:extLst>
                  <a:ext uri="{FF2B5EF4-FFF2-40B4-BE49-F238E27FC236}">
                    <a16:creationId xmlns:a16="http://schemas.microsoft.com/office/drawing/2014/main" xmlns="" id="{3618456D-DE32-9CEB-641D-626224795ED0}"/>
                  </a:ext>
                </a:extLst>
              </p:cNvPr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8" name="Google Shape;387;p3">
                <a:extLst>
                  <a:ext uri="{FF2B5EF4-FFF2-40B4-BE49-F238E27FC236}">
                    <a16:creationId xmlns:a16="http://schemas.microsoft.com/office/drawing/2014/main" xmlns="" id="{720AACF1-4AFF-8AF7-61C0-D47F6F2EC579}"/>
                  </a:ext>
                </a:extLst>
              </p:cNvPr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9" name="Google Shape;388;p3">
                <a:extLst>
                  <a:ext uri="{FF2B5EF4-FFF2-40B4-BE49-F238E27FC236}">
                    <a16:creationId xmlns:a16="http://schemas.microsoft.com/office/drawing/2014/main" xmlns="" id="{6696D1FB-4BAF-6A45-14B1-807FE9B23745}"/>
                  </a:ext>
                </a:extLst>
              </p:cNvPr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0" name="Google Shape;389;p3">
                <a:extLst>
                  <a:ext uri="{FF2B5EF4-FFF2-40B4-BE49-F238E27FC236}">
                    <a16:creationId xmlns:a16="http://schemas.microsoft.com/office/drawing/2014/main" xmlns="" id="{DF72FF60-D790-CBD6-B0F5-E4DC68C9EAFF}"/>
                  </a:ext>
                </a:extLst>
              </p:cNvPr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1" name="Google Shape;390;p3">
                <a:extLst>
                  <a:ext uri="{FF2B5EF4-FFF2-40B4-BE49-F238E27FC236}">
                    <a16:creationId xmlns:a16="http://schemas.microsoft.com/office/drawing/2014/main" xmlns="" id="{CD7A4DBC-659E-819D-2F45-1B2D6AFCC587}"/>
                  </a:ext>
                </a:extLst>
              </p:cNvPr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2" name="Google Shape;391;p3">
                <a:extLst>
                  <a:ext uri="{FF2B5EF4-FFF2-40B4-BE49-F238E27FC236}">
                    <a16:creationId xmlns:a16="http://schemas.microsoft.com/office/drawing/2014/main" xmlns="" id="{2F786D97-E24A-A2C9-78CC-BFB390A1E5B8}"/>
                  </a:ext>
                </a:extLst>
              </p:cNvPr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3" name="Google Shape;392;p3">
                <a:extLst>
                  <a:ext uri="{FF2B5EF4-FFF2-40B4-BE49-F238E27FC236}">
                    <a16:creationId xmlns:a16="http://schemas.microsoft.com/office/drawing/2014/main" xmlns="" id="{E2243B45-1EAC-37F9-17ED-250B4B29969A}"/>
                  </a:ext>
                </a:extLst>
              </p:cNvPr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4" name="Google Shape;393;p3">
                <a:extLst>
                  <a:ext uri="{FF2B5EF4-FFF2-40B4-BE49-F238E27FC236}">
                    <a16:creationId xmlns:a16="http://schemas.microsoft.com/office/drawing/2014/main" xmlns="" id="{A59AB43C-006C-E01E-AA2E-8AADB2DFF268}"/>
                  </a:ext>
                </a:extLst>
              </p:cNvPr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5" name="Google Shape;394;p3">
                <a:extLst>
                  <a:ext uri="{FF2B5EF4-FFF2-40B4-BE49-F238E27FC236}">
                    <a16:creationId xmlns:a16="http://schemas.microsoft.com/office/drawing/2014/main" xmlns="" id="{5BDFA858-8846-A1FB-3C9D-B0B5A5A76FD9}"/>
                  </a:ext>
                </a:extLst>
              </p:cNvPr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6" name="Google Shape;395;p3">
                <a:extLst>
                  <a:ext uri="{FF2B5EF4-FFF2-40B4-BE49-F238E27FC236}">
                    <a16:creationId xmlns:a16="http://schemas.microsoft.com/office/drawing/2014/main" xmlns="" id="{3DBEDAD8-E1D2-2CAF-6A29-3238D8158A12}"/>
                  </a:ext>
                </a:extLst>
              </p:cNvPr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7" name="Google Shape;396;p3">
                <a:extLst>
                  <a:ext uri="{FF2B5EF4-FFF2-40B4-BE49-F238E27FC236}">
                    <a16:creationId xmlns:a16="http://schemas.microsoft.com/office/drawing/2014/main" xmlns="" id="{7E9CEC43-B880-DF23-F2AA-64AA6D3980F2}"/>
                  </a:ext>
                </a:extLst>
              </p:cNvPr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8" name="Google Shape;397;p3">
                <a:extLst>
                  <a:ext uri="{FF2B5EF4-FFF2-40B4-BE49-F238E27FC236}">
                    <a16:creationId xmlns:a16="http://schemas.microsoft.com/office/drawing/2014/main" xmlns="" id="{C1F46912-90DF-CF25-35AD-C67279FF1967}"/>
                  </a:ext>
                </a:extLst>
              </p:cNvPr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9" name="Google Shape;398;p3">
                <a:extLst>
                  <a:ext uri="{FF2B5EF4-FFF2-40B4-BE49-F238E27FC236}">
                    <a16:creationId xmlns:a16="http://schemas.microsoft.com/office/drawing/2014/main" xmlns="" id="{A9124D55-19AA-E609-75D9-48DE6EE773F7}"/>
                  </a:ext>
                </a:extLst>
              </p:cNvPr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0" name="Google Shape;399;p3">
                <a:extLst>
                  <a:ext uri="{FF2B5EF4-FFF2-40B4-BE49-F238E27FC236}">
                    <a16:creationId xmlns:a16="http://schemas.microsoft.com/office/drawing/2014/main" xmlns="" id="{2230E40C-8EDA-D3B3-FAB2-888D41E4BF5D}"/>
                  </a:ext>
                </a:extLst>
              </p:cNvPr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1" name="Google Shape;400;p3">
                <a:extLst>
                  <a:ext uri="{FF2B5EF4-FFF2-40B4-BE49-F238E27FC236}">
                    <a16:creationId xmlns:a16="http://schemas.microsoft.com/office/drawing/2014/main" xmlns="" id="{708265D3-92C6-0AEB-EFDC-817EB0D3DBDE}"/>
                  </a:ext>
                </a:extLst>
              </p:cNvPr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2" name="Google Shape;401;p3">
                <a:extLst>
                  <a:ext uri="{FF2B5EF4-FFF2-40B4-BE49-F238E27FC236}">
                    <a16:creationId xmlns:a16="http://schemas.microsoft.com/office/drawing/2014/main" xmlns="" id="{88A6C4E5-044F-1237-C1F3-3A940FB88BE2}"/>
                  </a:ext>
                </a:extLst>
              </p:cNvPr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3" name="Google Shape;402;p3">
                <a:extLst>
                  <a:ext uri="{FF2B5EF4-FFF2-40B4-BE49-F238E27FC236}">
                    <a16:creationId xmlns:a16="http://schemas.microsoft.com/office/drawing/2014/main" xmlns="" id="{623241C6-8D8D-BCBF-4050-A4BEC6E7F833}"/>
                  </a:ext>
                </a:extLst>
              </p:cNvPr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4" name="Google Shape;403;p3">
                <a:extLst>
                  <a:ext uri="{FF2B5EF4-FFF2-40B4-BE49-F238E27FC236}">
                    <a16:creationId xmlns:a16="http://schemas.microsoft.com/office/drawing/2014/main" xmlns="" id="{5C2EB445-9F06-F94D-FE78-9DDB531740D1}"/>
                  </a:ext>
                </a:extLst>
              </p:cNvPr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5" name="Google Shape;404;p3">
                <a:extLst>
                  <a:ext uri="{FF2B5EF4-FFF2-40B4-BE49-F238E27FC236}">
                    <a16:creationId xmlns:a16="http://schemas.microsoft.com/office/drawing/2014/main" xmlns="" id="{636114EB-40A9-755A-D1F5-B7ED1F6BAD66}"/>
                  </a:ext>
                </a:extLst>
              </p:cNvPr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6" name="Google Shape;405;p3">
                <a:extLst>
                  <a:ext uri="{FF2B5EF4-FFF2-40B4-BE49-F238E27FC236}">
                    <a16:creationId xmlns:a16="http://schemas.microsoft.com/office/drawing/2014/main" xmlns="" id="{92E955E4-9A20-A8FF-995A-B00CEB5BA2E6}"/>
                  </a:ext>
                </a:extLst>
              </p:cNvPr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7" name="Google Shape;406;p3">
                <a:extLst>
                  <a:ext uri="{FF2B5EF4-FFF2-40B4-BE49-F238E27FC236}">
                    <a16:creationId xmlns:a16="http://schemas.microsoft.com/office/drawing/2014/main" xmlns="" id="{A8D801D3-F89A-95A7-8AD4-74F498104DA6}"/>
                  </a:ext>
                </a:extLst>
              </p:cNvPr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8" name="Google Shape;407;p3">
                <a:extLst>
                  <a:ext uri="{FF2B5EF4-FFF2-40B4-BE49-F238E27FC236}">
                    <a16:creationId xmlns:a16="http://schemas.microsoft.com/office/drawing/2014/main" xmlns="" id="{F3490A97-C352-331F-26CE-8B3D6EE6DC19}"/>
                  </a:ext>
                </a:extLst>
              </p:cNvPr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9" name="Google Shape;408;p3">
                <a:extLst>
                  <a:ext uri="{FF2B5EF4-FFF2-40B4-BE49-F238E27FC236}">
                    <a16:creationId xmlns:a16="http://schemas.microsoft.com/office/drawing/2014/main" xmlns="" id="{EF06C005-3D62-F5B6-F336-1ADE50E8ECE0}"/>
                  </a:ext>
                </a:extLst>
              </p:cNvPr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0" name="Google Shape;409;p3">
                <a:extLst>
                  <a:ext uri="{FF2B5EF4-FFF2-40B4-BE49-F238E27FC236}">
                    <a16:creationId xmlns:a16="http://schemas.microsoft.com/office/drawing/2014/main" xmlns="" id="{C493661A-34FB-260E-4482-1825E9797848}"/>
                  </a:ext>
                </a:extLst>
              </p:cNvPr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1" name="Google Shape;410;p3">
                <a:extLst>
                  <a:ext uri="{FF2B5EF4-FFF2-40B4-BE49-F238E27FC236}">
                    <a16:creationId xmlns:a16="http://schemas.microsoft.com/office/drawing/2014/main" xmlns="" id="{F378F5D2-464E-6F33-9B10-0F026D562F72}"/>
                  </a:ext>
                </a:extLst>
              </p:cNvPr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2" name="Google Shape;411;p3">
                <a:extLst>
                  <a:ext uri="{FF2B5EF4-FFF2-40B4-BE49-F238E27FC236}">
                    <a16:creationId xmlns:a16="http://schemas.microsoft.com/office/drawing/2014/main" xmlns="" id="{DED8FF83-11F5-108B-1396-703443DD37F2}"/>
                  </a:ext>
                </a:extLst>
              </p:cNvPr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3" name="Google Shape;412;p3">
                <a:extLst>
                  <a:ext uri="{FF2B5EF4-FFF2-40B4-BE49-F238E27FC236}">
                    <a16:creationId xmlns:a16="http://schemas.microsoft.com/office/drawing/2014/main" xmlns="" id="{8FA72DCD-CB43-AA35-F694-435EA1D60067}"/>
                  </a:ext>
                </a:extLst>
              </p:cNvPr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4" name="Google Shape;413;p3">
                <a:extLst>
                  <a:ext uri="{FF2B5EF4-FFF2-40B4-BE49-F238E27FC236}">
                    <a16:creationId xmlns:a16="http://schemas.microsoft.com/office/drawing/2014/main" xmlns="" id="{568CBFC8-CD94-C811-773F-9137EDB15584}"/>
                  </a:ext>
                </a:extLst>
              </p:cNvPr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5" name="Google Shape;414;p3">
                <a:extLst>
                  <a:ext uri="{FF2B5EF4-FFF2-40B4-BE49-F238E27FC236}">
                    <a16:creationId xmlns:a16="http://schemas.microsoft.com/office/drawing/2014/main" xmlns="" id="{F00F4CD1-41C1-38E3-DE61-41DA656208A7}"/>
                  </a:ext>
                </a:extLst>
              </p:cNvPr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Google Shape;415;p3">
              <a:extLst>
                <a:ext uri="{FF2B5EF4-FFF2-40B4-BE49-F238E27FC236}">
                  <a16:creationId xmlns:a16="http://schemas.microsoft.com/office/drawing/2014/main" xmlns="" id="{47F712C3-72F9-EF17-6537-6F043A87F91A}"/>
                </a:ext>
              </a:extLst>
            </p:cNvPr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416;p3">
              <a:extLst>
                <a:ext uri="{FF2B5EF4-FFF2-40B4-BE49-F238E27FC236}">
                  <a16:creationId xmlns:a16="http://schemas.microsoft.com/office/drawing/2014/main" xmlns="" id="{8C502C6F-CB9E-5EC7-2591-EA31F5B79491}"/>
                </a:ext>
              </a:extLst>
            </p:cNvPr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417;p3">
              <a:extLst>
                <a:ext uri="{FF2B5EF4-FFF2-40B4-BE49-F238E27FC236}">
                  <a16:creationId xmlns:a16="http://schemas.microsoft.com/office/drawing/2014/main" xmlns="" id="{E6A974BC-89A7-745E-19A7-D4C71BE69FCC}"/>
                </a:ext>
              </a:extLst>
            </p:cNvPr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oogle Shape;418;p3">
              <a:extLst>
                <a:ext uri="{FF2B5EF4-FFF2-40B4-BE49-F238E27FC236}">
                  <a16:creationId xmlns:a16="http://schemas.microsoft.com/office/drawing/2014/main" xmlns="" id="{60ACF3A3-F2DE-FC5B-25D4-2545CD039A54}"/>
                </a:ext>
              </a:extLst>
            </p:cNvPr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02" name="Google Shape;419;p3">
                <a:extLst>
                  <a:ext uri="{FF2B5EF4-FFF2-40B4-BE49-F238E27FC236}">
                    <a16:creationId xmlns:a16="http://schemas.microsoft.com/office/drawing/2014/main" xmlns="" id="{CCB1699C-DFDB-9F56-54F1-FEAFEC03BD73}"/>
                  </a:ext>
                </a:extLst>
              </p:cNvPr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3" name="Google Shape;420;p3">
                <a:extLst>
                  <a:ext uri="{FF2B5EF4-FFF2-40B4-BE49-F238E27FC236}">
                    <a16:creationId xmlns:a16="http://schemas.microsoft.com/office/drawing/2014/main" xmlns="" id="{74ACA5FB-1FEB-C6BD-5C19-2D03AA3B5CC5}"/>
                  </a:ext>
                </a:extLst>
              </p:cNvPr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oogle Shape;421;p3">
              <a:extLst>
                <a:ext uri="{FF2B5EF4-FFF2-40B4-BE49-F238E27FC236}">
                  <a16:creationId xmlns:a16="http://schemas.microsoft.com/office/drawing/2014/main" xmlns="" id="{6AF5D917-D760-AC46-9242-0BC9691E4E68}"/>
                </a:ext>
              </a:extLst>
            </p:cNvPr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59" name="Google Shape;422;p3">
                <a:extLst>
                  <a:ext uri="{FF2B5EF4-FFF2-40B4-BE49-F238E27FC236}">
                    <a16:creationId xmlns:a16="http://schemas.microsoft.com/office/drawing/2014/main" xmlns="" id="{635763D8-E179-70D1-5CC7-6811D39113FF}"/>
                  </a:ext>
                </a:extLst>
              </p:cNvPr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423;p3">
                <a:extLst>
                  <a:ext uri="{FF2B5EF4-FFF2-40B4-BE49-F238E27FC236}">
                    <a16:creationId xmlns:a16="http://schemas.microsoft.com/office/drawing/2014/main" xmlns="" id="{9E99C256-E9C8-F313-BA11-3ABD15E66EC6}"/>
                  </a:ext>
                </a:extLst>
              </p:cNvPr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424;p3">
                <a:extLst>
                  <a:ext uri="{FF2B5EF4-FFF2-40B4-BE49-F238E27FC236}">
                    <a16:creationId xmlns:a16="http://schemas.microsoft.com/office/drawing/2014/main" xmlns="" id="{50CEF41D-9E81-23F5-1338-FADCE052A052}"/>
                  </a:ext>
                </a:extLst>
              </p:cNvPr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425;p3">
                <a:extLst>
                  <a:ext uri="{FF2B5EF4-FFF2-40B4-BE49-F238E27FC236}">
                    <a16:creationId xmlns:a16="http://schemas.microsoft.com/office/drawing/2014/main" xmlns="" id="{1E0BA742-7044-1A87-0FC5-B4C5166430F0}"/>
                  </a:ext>
                </a:extLst>
              </p:cNvPr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426;p3">
                <a:extLst>
                  <a:ext uri="{FF2B5EF4-FFF2-40B4-BE49-F238E27FC236}">
                    <a16:creationId xmlns:a16="http://schemas.microsoft.com/office/drawing/2014/main" xmlns="" id="{E0AB88B7-0716-06A2-38DB-D39B164A6F5C}"/>
                  </a:ext>
                </a:extLst>
              </p:cNvPr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6" name="Google Shape;427;p3">
                <a:extLst>
                  <a:ext uri="{FF2B5EF4-FFF2-40B4-BE49-F238E27FC236}">
                    <a16:creationId xmlns:a16="http://schemas.microsoft.com/office/drawing/2014/main" xmlns="" id="{13B19C3A-E38E-9926-D505-4C3A6669EF7D}"/>
                  </a:ext>
                </a:extLst>
              </p:cNvPr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7" name="Google Shape;428;p3">
                <a:extLst>
                  <a:ext uri="{FF2B5EF4-FFF2-40B4-BE49-F238E27FC236}">
                    <a16:creationId xmlns:a16="http://schemas.microsoft.com/office/drawing/2014/main" xmlns="" id="{EE44E523-3222-76B2-0475-FFD44EAD9E93}"/>
                  </a:ext>
                </a:extLst>
              </p:cNvPr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9" name="Google Shape;429;p3">
                <a:extLst>
                  <a:ext uri="{FF2B5EF4-FFF2-40B4-BE49-F238E27FC236}">
                    <a16:creationId xmlns:a16="http://schemas.microsoft.com/office/drawing/2014/main" xmlns="" id="{F8D95D87-F357-7FF0-8850-576FAFC0C26D}"/>
                  </a:ext>
                </a:extLst>
              </p:cNvPr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0" name="Google Shape;430;p3">
                <a:extLst>
                  <a:ext uri="{FF2B5EF4-FFF2-40B4-BE49-F238E27FC236}">
                    <a16:creationId xmlns:a16="http://schemas.microsoft.com/office/drawing/2014/main" xmlns="" id="{74852BA2-C584-A5B4-FAA4-58EE4C6AA5B1}"/>
                  </a:ext>
                </a:extLst>
              </p:cNvPr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1" name="Google Shape;431;p3">
                <a:extLst>
                  <a:ext uri="{FF2B5EF4-FFF2-40B4-BE49-F238E27FC236}">
                    <a16:creationId xmlns:a16="http://schemas.microsoft.com/office/drawing/2014/main" xmlns="" id="{2F006C78-2B60-84C6-FB4D-905B96E3544C}"/>
                  </a:ext>
                </a:extLst>
              </p:cNvPr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oogle Shape;432;p3">
              <a:extLst>
                <a:ext uri="{FF2B5EF4-FFF2-40B4-BE49-F238E27FC236}">
                  <a16:creationId xmlns:a16="http://schemas.microsoft.com/office/drawing/2014/main" xmlns="" id="{28F212B0-FA44-49A3-DFCE-71C3A1A7D355}"/>
                </a:ext>
              </a:extLst>
            </p:cNvPr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31" name="Google Shape;433;p3">
                <a:extLst>
                  <a:ext uri="{FF2B5EF4-FFF2-40B4-BE49-F238E27FC236}">
                    <a16:creationId xmlns:a16="http://schemas.microsoft.com/office/drawing/2014/main" xmlns="" id="{7C41C539-C1C8-DC6E-E76B-E4478685708B}"/>
                  </a:ext>
                </a:extLst>
              </p:cNvPr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434;p3">
                <a:extLst>
                  <a:ext uri="{FF2B5EF4-FFF2-40B4-BE49-F238E27FC236}">
                    <a16:creationId xmlns:a16="http://schemas.microsoft.com/office/drawing/2014/main" xmlns="" id="{6A46A97E-74E7-3B09-C743-EC3AC95F7B5B}"/>
                  </a:ext>
                </a:extLst>
              </p:cNvPr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435;p3">
                <a:extLst>
                  <a:ext uri="{FF2B5EF4-FFF2-40B4-BE49-F238E27FC236}">
                    <a16:creationId xmlns:a16="http://schemas.microsoft.com/office/drawing/2014/main" xmlns="" id="{90C1CEB0-BA46-062F-020C-A1E57AFD603F}"/>
                  </a:ext>
                </a:extLst>
              </p:cNvPr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436;p3">
                <a:extLst>
                  <a:ext uri="{FF2B5EF4-FFF2-40B4-BE49-F238E27FC236}">
                    <a16:creationId xmlns:a16="http://schemas.microsoft.com/office/drawing/2014/main" xmlns="" id="{61B9592B-7307-2FF5-4E12-D08040E58429}"/>
                  </a:ext>
                </a:extLst>
              </p:cNvPr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437;p3">
                <a:extLst>
                  <a:ext uri="{FF2B5EF4-FFF2-40B4-BE49-F238E27FC236}">
                    <a16:creationId xmlns:a16="http://schemas.microsoft.com/office/drawing/2014/main" xmlns="" id="{724FFB76-D76B-6FDD-7BB6-1FF6B9416E1D}"/>
                  </a:ext>
                </a:extLst>
              </p:cNvPr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438;p3">
                <a:extLst>
                  <a:ext uri="{FF2B5EF4-FFF2-40B4-BE49-F238E27FC236}">
                    <a16:creationId xmlns:a16="http://schemas.microsoft.com/office/drawing/2014/main" xmlns="" id="{B2FB6B12-16C6-BA6D-75FB-B2CAA202CEED}"/>
                  </a:ext>
                </a:extLst>
              </p:cNvPr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439;p3">
                <a:extLst>
                  <a:ext uri="{FF2B5EF4-FFF2-40B4-BE49-F238E27FC236}">
                    <a16:creationId xmlns:a16="http://schemas.microsoft.com/office/drawing/2014/main" xmlns="" id="{37F701C3-D79C-B23D-15B3-201A5AA0A8CA}"/>
                  </a:ext>
                </a:extLst>
              </p:cNvPr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440;p3">
                <a:extLst>
                  <a:ext uri="{FF2B5EF4-FFF2-40B4-BE49-F238E27FC236}">
                    <a16:creationId xmlns:a16="http://schemas.microsoft.com/office/drawing/2014/main" xmlns="" id="{121BD237-822B-F611-31A2-9E082E69E3ED}"/>
                  </a:ext>
                </a:extLst>
              </p:cNvPr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441;p3">
                <a:extLst>
                  <a:ext uri="{FF2B5EF4-FFF2-40B4-BE49-F238E27FC236}">
                    <a16:creationId xmlns:a16="http://schemas.microsoft.com/office/drawing/2014/main" xmlns="" id="{6ACE094A-408A-B071-AC92-F1B4B26CB19C}"/>
                  </a:ext>
                </a:extLst>
              </p:cNvPr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442;p3">
                <a:extLst>
                  <a:ext uri="{FF2B5EF4-FFF2-40B4-BE49-F238E27FC236}">
                    <a16:creationId xmlns:a16="http://schemas.microsoft.com/office/drawing/2014/main" xmlns="" id="{9E0353F8-0691-0A8C-A3A2-A99AAC02626B}"/>
                  </a:ext>
                </a:extLst>
              </p:cNvPr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443;p3">
                <a:extLst>
                  <a:ext uri="{FF2B5EF4-FFF2-40B4-BE49-F238E27FC236}">
                    <a16:creationId xmlns:a16="http://schemas.microsoft.com/office/drawing/2014/main" xmlns="" id="{61E7A1F0-1705-758E-3201-97F330E3883D}"/>
                  </a:ext>
                </a:extLst>
              </p:cNvPr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444;p3">
                <a:extLst>
                  <a:ext uri="{FF2B5EF4-FFF2-40B4-BE49-F238E27FC236}">
                    <a16:creationId xmlns:a16="http://schemas.microsoft.com/office/drawing/2014/main" xmlns="" id="{FF1CDB69-C7C1-7447-AFBF-BA79E86DDF83}"/>
                  </a:ext>
                </a:extLst>
              </p:cNvPr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445;p3">
                <a:extLst>
                  <a:ext uri="{FF2B5EF4-FFF2-40B4-BE49-F238E27FC236}">
                    <a16:creationId xmlns:a16="http://schemas.microsoft.com/office/drawing/2014/main" xmlns="" id="{A47B3962-A9E2-4D78-7529-1EFDF82656F1}"/>
                  </a:ext>
                </a:extLst>
              </p:cNvPr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446;p3">
                <a:extLst>
                  <a:ext uri="{FF2B5EF4-FFF2-40B4-BE49-F238E27FC236}">
                    <a16:creationId xmlns:a16="http://schemas.microsoft.com/office/drawing/2014/main" xmlns="" id="{5F5A63CB-8256-F7EF-8831-372CD32C602C}"/>
                  </a:ext>
                </a:extLst>
              </p:cNvPr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447;p3">
                <a:extLst>
                  <a:ext uri="{FF2B5EF4-FFF2-40B4-BE49-F238E27FC236}">
                    <a16:creationId xmlns:a16="http://schemas.microsoft.com/office/drawing/2014/main" xmlns="" id="{912A4693-E2B6-FBE4-67C7-3A50404C567C}"/>
                  </a:ext>
                </a:extLst>
              </p:cNvPr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448;p3">
                <a:extLst>
                  <a:ext uri="{FF2B5EF4-FFF2-40B4-BE49-F238E27FC236}">
                    <a16:creationId xmlns:a16="http://schemas.microsoft.com/office/drawing/2014/main" xmlns="" id="{ADDC193A-AAAC-1487-C5BB-100EF4781611}"/>
                  </a:ext>
                </a:extLst>
              </p:cNvPr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449;p3">
                <a:extLst>
                  <a:ext uri="{FF2B5EF4-FFF2-40B4-BE49-F238E27FC236}">
                    <a16:creationId xmlns:a16="http://schemas.microsoft.com/office/drawing/2014/main" xmlns="" id="{E1FBC6F0-F58B-DCF8-C283-9618EF7E2BE4}"/>
                  </a:ext>
                </a:extLst>
              </p:cNvPr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450;p3">
                <a:extLst>
                  <a:ext uri="{FF2B5EF4-FFF2-40B4-BE49-F238E27FC236}">
                    <a16:creationId xmlns:a16="http://schemas.microsoft.com/office/drawing/2014/main" xmlns="" id="{25C16EA8-5B32-C125-7115-7617D119439E}"/>
                  </a:ext>
                </a:extLst>
              </p:cNvPr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451;p3">
                <a:extLst>
                  <a:ext uri="{FF2B5EF4-FFF2-40B4-BE49-F238E27FC236}">
                    <a16:creationId xmlns:a16="http://schemas.microsoft.com/office/drawing/2014/main" xmlns="" id="{1B5E3859-4431-1AF1-F6CA-A49DB3D1488A}"/>
                  </a:ext>
                </a:extLst>
              </p:cNvPr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452;p3">
                <a:extLst>
                  <a:ext uri="{FF2B5EF4-FFF2-40B4-BE49-F238E27FC236}">
                    <a16:creationId xmlns:a16="http://schemas.microsoft.com/office/drawing/2014/main" xmlns="" id="{2BB5C341-3424-CD12-3A0F-5294965F0997}"/>
                  </a:ext>
                </a:extLst>
              </p:cNvPr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453;p3">
                <a:extLst>
                  <a:ext uri="{FF2B5EF4-FFF2-40B4-BE49-F238E27FC236}">
                    <a16:creationId xmlns:a16="http://schemas.microsoft.com/office/drawing/2014/main" xmlns="" id="{9CCB00CF-A2B8-3E7B-83BF-9C7EBFB9B1B1}"/>
                  </a:ext>
                </a:extLst>
              </p:cNvPr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454;p3">
                <a:extLst>
                  <a:ext uri="{FF2B5EF4-FFF2-40B4-BE49-F238E27FC236}">
                    <a16:creationId xmlns:a16="http://schemas.microsoft.com/office/drawing/2014/main" xmlns="" id="{FED8A134-9D08-924D-6A9F-92F62FEE3055}"/>
                  </a:ext>
                </a:extLst>
              </p:cNvPr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455;p3">
                <a:extLst>
                  <a:ext uri="{FF2B5EF4-FFF2-40B4-BE49-F238E27FC236}">
                    <a16:creationId xmlns:a16="http://schemas.microsoft.com/office/drawing/2014/main" xmlns="" id="{C4225B57-E5DA-7648-D8C0-2E81F1605216}"/>
                  </a:ext>
                </a:extLst>
              </p:cNvPr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456;p3">
                <a:extLst>
                  <a:ext uri="{FF2B5EF4-FFF2-40B4-BE49-F238E27FC236}">
                    <a16:creationId xmlns:a16="http://schemas.microsoft.com/office/drawing/2014/main" xmlns="" id="{93CE7F86-F10E-C7CE-1D3A-208EF77BA78F}"/>
                  </a:ext>
                </a:extLst>
              </p:cNvPr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457;p3">
                <a:extLst>
                  <a:ext uri="{FF2B5EF4-FFF2-40B4-BE49-F238E27FC236}">
                    <a16:creationId xmlns:a16="http://schemas.microsoft.com/office/drawing/2014/main" xmlns="" id="{3185E4EA-70BE-EEFE-CEA5-A3ECA60E40CA}"/>
                  </a:ext>
                </a:extLst>
              </p:cNvPr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458;p3">
                <a:extLst>
                  <a:ext uri="{FF2B5EF4-FFF2-40B4-BE49-F238E27FC236}">
                    <a16:creationId xmlns:a16="http://schemas.microsoft.com/office/drawing/2014/main" xmlns="" id="{14F67341-E1BF-F8DB-F315-5813E09FEE9B}"/>
                  </a:ext>
                </a:extLst>
              </p:cNvPr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459;p3">
                <a:extLst>
                  <a:ext uri="{FF2B5EF4-FFF2-40B4-BE49-F238E27FC236}">
                    <a16:creationId xmlns:a16="http://schemas.microsoft.com/office/drawing/2014/main" xmlns="" id="{1628F6AA-CF34-3915-9428-6E1D2817701D}"/>
                  </a:ext>
                </a:extLst>
              </p:cNvPr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460;p3">
                <a:extLst>
                  <a:ext uri="{FF2B5EF4-FFF2-40B4-BE49-F238E27FC236}">
                    <a16:creationId xmlns:a16="http://schemas.microsoft.com/office/drawing/2014/main" xmlns="" id="{5F25EC46-8AC8-B28D-0DD9-EE724F37EDA5}"/>
                  </a:ext>
                </a:extLst>
              </p:cNvPr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461;p3">
              <a:extLst>
                <a:ext uri="{FF2B5EF4-FFF2-40B4-BE49-F238E27FC236}">
                  <a16:creationId xmlns:a16="http://schemas.microsoft.com/office/drawing/2014/main" xmlns="" id="{3A9B66A5-77D7-6B61-EF0D-340ECA3757B9}"/>
                </a:ext>
              </a:extLst>
            </p:cNvPr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462;p3">
              <a:extLst>
                <a:ext uri="{FF2B5EF4-FFF2-40B4-BE49-F238E27FC236}">
                  <a16:creationId xmlns:a16="http://schemas.microsoft.com/office/drawing/2014/main" xmlns="" id="{A9732B94-BBBC-D491-2CD2-C2AEF1D4C593}"/>
                </a:ext>
              </a:extLst>
            </p:cNvPr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74" name="TextBox 3">
            <a:extLst>
              <a:ext uri="{FF2B5EF4-FFF2-40B4-BE49-F238E27FC236}">
                <a16:creationId xmlns:a16="http://schemas.microsoft.com/office/drawing/2014/main" xmlns="" id="{FB354AA8-B59E-2927-82B7-F1FF7C4D74CE}"/>
              </a:ext>
            </a:extLst>
          </p:cNvPr>
          <p:cNvSpPr txBox="1"/>
          <p:nvPr/>
        </p:nvSpPr>
        <p:spPr>
          <a:xfrm>
            <a:off x="2904463" y="380104"/>
            <a:ext cx="648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C959587B-3ECB-5192-4A65-A55E23D69197}"/>
              </a:ext>
            </a:extLst>
          </p:cNvPr>
          <p:cNvSpPr/>
          <p:nvPr/>
        </p:nvSpPr>
        <p:spPr>
          <a:xfrm>
            <a:off x="7020560" y="3131820"/>
            <a:ext cx="4995740" cy="3898900"/>
          </a:xfrm>
          <a:custGeom>
            <a:avLst/>
            <a:gdLst/>
            <a:ahLst/>
            <a:cxnLst/>
            <a:rect l="l" t="t" r="r" b="b"/>
            <a:pathLst>
              <a:path w="10466900" h="82296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DD048355-BE0F-77D8-E3B4-D0D594F987DF}"/>
              </a:ext>
            </a:extLst>
          </p:cNvPr>
          <p:cNvSpPr/>
          <p:nvPr/>
        </p:nvSpPr>
        <p:spPr>
          <a:xfrm>
            <a:off x="284481" y="2926080"/>
            <a:ext cx="3332480" cy="3761740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A0FD3FB-E167-E6B3-720B-AA7D15354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075" y="1154143"/>
            <a:ext cx="3810330" cy="74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23E8316-0CA7-71F5-7168-4F7A27267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808" y="1682392"/>
            <a:ext cx="8492464" cy="2395936"/>
          </a:xfrm>
          <a:prstGeom prst="rect">
            <a:avLst/>
          </a:prstGeom>
        </p:spPr>
      </p:pic>
      <p:pic>
        <p:nvPicPr>
          <p:cNvPr id="4175" name="Picture 4174">
            <a:extLst>
              <a:ext uri="{FF2B5EF4-FFF2-40B4-BE49-F238E27FC236}">
                <a16:creationId xmlns:a16="http://schemas.microsoft.com/office/drawing/2014/main" xmlns="" id="{C8F91E70-33C0-61B6-CD8A-C94708DD9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888" y="1450806"/>
            <a:ext cx="164606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xmlns="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xmlns="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xmlns="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xmlns="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xmlns="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xmlns="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xmlns="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xmlns="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xmlns="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xmlns="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xmlns="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xmlns="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xmlns="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xmlns="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xmlns="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xmlns="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xmlns="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xmlns="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xmlns="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xmlns="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xmlns="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xmlns="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xmlns="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xmlns="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xmlns="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xmlns="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xmlns="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xmlns="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xmlns="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xmlns="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xmlns="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xmlns="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xmlns="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xmlns="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xmlns="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xmlns="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xmlns="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xmlns="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xmlns="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xmlns="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xmlns="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xmlns="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72400" y="4197345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xmlns="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40045" y="4197345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xmlns="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9910" y="4197344"/>
            <a:ext cx="4157273" cy="2660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FFA944-030B-BAAF-FD77-F8A893E33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01" y="1316579"/>
            <a:ext cx="10540898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585</Words>
  <Application>Microsoft Office PowerPoint</Application>
  <PresentationFormat>Custom</PresentationFormat>
  <Paragraphs>74</Paragraphs>
  <Slides>33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1_Office Theme</vt:lpstr>
      <vt:lpstr>3_Office Theme</vt:lpstr>
      <vt:lpstr>4_Office Theme</vt:lpstr>
      <vt:lpstr>1_Office 主题</vt:lpstr>
      <vt:lpstr>默认设计模板</vt:lpstr>
      <vt:lpstr>1_Office 主题​​</vt:lpstr>
      <vt:lpstr>包图主题2</vt:lpstr>
      <vt:lpstr>3_Office 主题​​</vt:lpstr>
      <vt:lpstr>5_Office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28</cp:revision>
  <dcterms:created xsi:type="dcterms:W3CDTF">2021-08-26T15:44:58Z</dcterms:created>
  <dcterms:modified xsi:type="dcterms:W3CDTF">2025-09-30T13:59:21Z</dcterms:modified>
</cp:coreProperties>
</file>