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7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8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68" r:id="rId3"/>
    <p:sldMasterId id="2147483672" r:id="rId4"/>
    <p:sldMasterId id="2147483676" r:id="rId5"/>
    <p:sldMasterId id="2147483680" r:id="rId6"/>
    <p:sldMasterId id="2147483684" r:id="rId7"/>
    <p:sldMasterId id="2147483688" r:id="rId8"/>
    <p:sldMasterId id="2147483692" r:id="rId9"/>
  </p:sldMasterIdLst>
  <p:notesMasterIdLst>
    <p:notesMasterId r:id="rId26"/>
  </p:notesMasterIdLst>
  <p:sldIdLst>
    <p:sldId id="541" r:id="rId10"/>
    <p:sldId id="542" r:id="rId11"/>
    <p:sldId id="543" r:id="rId12"/>
    <p:sldId id="538" r:id="rId13"/>
    <p:sldId id="539" r:id="rId14"/>
    <p:sldId id="531" r:id="rId15"/>
    <p:sldId id="470" r:id="rId16"/>
    <p:sldId id="510" r:id="rId17"/>
    <p:sldId id="533" r:id="rId18"/>
    <p:sldId id="504" r:id="rId19"/>
    <p:sldId id="518" r:id="rId20"/>
    <p:sldId id="508" r:id="rId21"/>
    <p:sldId id="522" r:id="rId22"/>
    <p:sldId id="519" r:id="rId23"/>
    <p:sldId id="524" r:id="rId24"/>
    <p:sldId id="529" r:id="rId25"/>
  </p:sldIdLst>
  <p:sldSz cx="12190413" cy="6859588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24896B"/>
    <a:srgbClr val="F68F19"/>
    <a:srgbClr val="3296A8"/>
    <a:srgbClr val="6D8AAB"/>
    <a:srgbClr val="31709C"/>
    <a:srgbClr val="7697B3"/>
    <a:srgbClr val="6FA094"/>
    <a:srgbClr val="94BCB4"/>
    <a:srgbClr val="5950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7778" autoAdjust="0"/>
  </p:normalViewPr>
  <p:slideViewPr>
    <p:cSldViewPr snapToGrid="0" showGuides="1">
      <p:cViewPr varScale="1">
        <p:scale>
          <a:sx n="73" d="100"/>
          <a:sy n="73" d="100"/>
        </p:scale>
        <p:origin x="618" y="54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2025/9/30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1116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301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2461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910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520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090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587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693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9080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067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30/9/2025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6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0749" y="3818682"/>
            <a:ext cx="3739663" cy="32063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46DA02-F02D-4620-A33C-7EF5A18F9064}"/>
              </a:ext>
            </a:extLst>
          </p:cNvPr>
          <p:cNvSpPr txBox="1"/>
          <p:nvPr/>
        </p:nvSpPr>
        <p:spPr>
          <a:xfrm>
            <a:off x="1390389" y="1014608"/>
            <a:ext cx="923369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09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tất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cả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endParaRPr lang="en-US" altLang="zh-CN" sz="48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algn="ctr" defTabSz="914309">
              <a:defRPr/>
            </a:pP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2A2</a:t>
            </a:r>
          </a:p>
          <a:p>
            <a:pPr algn="ctr" defTabSz="914309">
              <a:defRPr/>
            </a:pPr>
            <a:r>
              <a:rPr lang="en-US" altLang="zh-CN" sz="4800" b="1" i="1" u="sng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Môn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xã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lang="en-US" altLang="zh-CN" sz="48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algn="ctr" defTabSz="914309">
              <a:defRPr/>
            </a:pPr>
            <a:endParaRPr lang="en-US" altLang="zh-CN" sz="48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  <a:p>
            <a:pPr algn="ctr" defTabSz="914309">
              <a:defRPr/>
            </a:pP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Gv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Nguyễn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Thị</a:t>
            </a:r>
            <a:r>
              <a:rPr lang="en-US" altLang="zh-CN" sz="48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Mỵ</a:t>
            </a:r>
            <a:endParaRPr lang="en-US" altLang="zh-CN" sz="4800" b="1" i="1" kern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3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0911141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554310" y="410250"/>
            <a:ext cx="11636103" cy="615553"/>
            <a:chOff x="1106760" y="631544"/>
            <a:chExt cx="11636103" cy="615553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229100" y="939320"/>
              <a:ext cx="8513763" cy="45719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6760" y="631544"/>
              <a:ext cx="3255323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4000" b="1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Kết luận</a:t>
              </a:r>
              <a:endParaRPr lang="zh-CN" altLang="en-US" sz="4000" b="1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9C9DE244-08BC-4C77-A16F-82D1457DBE96}"/>
              </a:ext>
            </a:extLst>
          </p:cNvPr>
          <p:cNvGrpSpPr/>
          <p:nvPr/>
        </p:nvGrpSpPr>
        <p:grpSpPr>
          <a:xfrm>
            <a:off x="3908831" y="3516441"/>
            <a:ext cx="3995224" cy="2975935"/>
            <a:chOff x="3576317" y="1789637"/>
            <a:chExt cx="4966154" cy="4433073"/>
          </a:xfrm>
          <a:solidFill>
            <a:srgbClr val="B28B60"/>
          </a:solidFill>
        </p:grpSpPr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E7B8C85C-D0E4-4C0B-B2CE-23EE73594CBB}"/>
                </a:ext>
              </a:extLst>
            </p:cNvPr>
            <p:cNvSpPr/>
            <p:nvPr/>
          </p:nvSpPr>
          <p:spPr bwMode="auto">
            <a:xfrm>
              <a:off x="5389037" y="4284504"/>
              <a:ext cx="1529883" cy="1938206"/>
            </a:xfrm>
            <a:custGeom>
              <a:avLst/>
              <a:gdLst>
                <a:gd name="T0" fmla="*/ 369 w 889"/>
                <a:gd name="T1" fmla="*/ 1124 h 1124"/>
                <a:gd name="T2" fmla="*/ 713 w 889"/>
                <a:gd name="T3" fmla="*/ 1124 h 1124"/>
                <a:gd name="T4" fmla="*/ 676 w 889"/>
                <a:gd name="T5" fmla="*/ 705 h 1124"/>
                <a:gd name="T6" fmla="*/ 862 w 889"/>
                <a:gd name="T7" fmla="*/ 273 h 1124"/>
                <a:gd name="T8" fmla="*/ 853 w 889"/>
                <a:gd name="T9" fmla="*/ 202 h 1124"/>
                <a:gd name="T10" fmla="*/ 775 w 889"/>
                <a:gd name="T11" fmla="*/ 257 h 1124"/>
                <a:gd name="T12" fmla="*/ 612 w 889"/>
                <a:gd name="T13" fmla="*/ 387 h 1124"/>
                <a:gd name="T14" fmla="*/ 489 w 889"/>
                <a:gd name="T15" fmla="*/ 141 h 1124"/>
                <a:gd name="T16" fmla="*/ 417 w 889"/>
                <a:gd name="T17" fmla="*/ 5 h 1124"/>
                <a:gd name="T18" fmla="*/ 404 w 889"/>
                <a:gd name="T19" fmla="*/ 155 h 1124"/>
                <a:gd name="T20" fmla="*/ 405 w 889"/>
                <a:gd name="T21" fmla="*/ 327 h 1124"/>
                <a:gd name="T22" fmla="*/ 275 w 889"/>
                <a:gd name="T23" fmla="*/ 196 h 1124"/>
                <a:gd name="T24" fmla="*/ 154 w 889"/>
                <a:gd name="T25" fmla="*/ 49 h 1124"/>
                <a:gd name="T26" fmla="*/ 207 w 889"/>
                <a:gd name="T27" fmla="*/ 218 h 1124"/>
                <a:gd name="T28" fmla="*/ 281 w 889"/>
                <a:gd name="T29" fmla="*/ 387 h 1124"/>
                <a:gd name="T30" fmla="*/ 155 w 889"/>
                <a:gd name="T31" fmla="*/ 273 h 1124"/>
                <a:gd name="T32" fmla="*/ 28 w 889"/>
                <a:gd name="T33" fmla="*/ 187 h 1124"/>
                <a:gd name="T34" fmla="*/ 113 w 889"/>
                <a:gd name="T35" fmla="*/ 350 h 1124"/>
                <a:gd name="T36" fmla="*/ 234 w 889"/>
                <a:gd name="T37" fmla="*/ 489 h 1124"/>
                <a:gd name="T38" fmla="*/ 107 w 889"/>
                <a:gd name="T39" fmla="*/ 421 h 1124"/>
                <a:gd name="T40" fmla="*/ 29 w 889"/>
                <a:gd name="T41" fmla="*/ 413 h 1124"/>
                <a:gd name="T42" fmla="*/ 173 w 889"/>
                <a:gd name="T43" fmla="*/ 550 h 1124"/>
                <a:gd name="T44" fmla="*/ 397 w 889"/>
                <a:gd name="T45" fmla="*/ 850 h 1124"/>
                <a:gd name="T46" fmla="*/ 369 w 889"/>
                <a:gd name="T47" fmla="*/ 1124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889" h="1124">
                  <a:moveTo>
                    <a:pt x="369" y="1124"/>
                  </a:moveTo>
                  <a:cubicBezTo>
                    <a:pt x="713" y="1124"/>
                    <a:pt x="713" y="1124"/>
                    <a:pt x="713" y="1124"/>
                  </a:cubicBezTo>
                  <a:cubicBezTo>
                    <a:pt x="713" y="1124"/>
                    <a:pt x="608" y="991"/>
                    <a:pt x="676" y="705"/>
                  </a:cubicBezTo>
                  <a:cubicBezTo>
                    <a:pt x="744" y="420"/>
                    <a:pt x="845" y="300"/>
                    <a:pt x="862" y="273"/>
                  </a:cubicBezTo>
                  <a:cubicBezTo>
                    <a:pt x="880" y="247"/>
                    <a:pt x="889" y="215"/>
                    <a:pt x="853" y="202"/>
                  </a:cubicBezTo>
                  <a:cubicBezTo>
                    <a:pt x="824" y="191"/>
                    <a:pt x="784" y="242"/>
                    <a:pt x="775" y="257"/>
                  </a:cubicBezTo>
                  <a:cubicBezTo>
                    <a:pt x="766" y="272"/>
                    <a:pt x="693" y="394"/>
                    <a:pt x="612" y="387"/>
                  </a:cubicBezTo>
                  <a:cubicBezTo>
                    <a:pt x="531" y="380"/>
                    <a:pt x="510" y="225"/>
                    <a:pt x="489" y="141"/>
                  </a:cubicBezTo>
                  <a:cubicBezTo>
                    <a:pt x="468" y="57"/>
                    <a:pt x="454" y="0"/>
                    <a:pt x="417" y="5"/>
                  </a:cubicBezTo>
                  <a:cubicBezTo>
                    <a:pt x="383" y="10"/>
                    <a:pt x="401" y="127"/>
                    <a:pt x="404" y="155"/>
                  </a:cubicBezTo>
                  <a:cubicBezTo>
                    <a:pt x="407" y="183"/>
                    <a:pt x="438" y="315"/>
                    <a:pt x="405" y="327"/>
                  </a:cubicBezTo>
                  <a:cubicBezTo>
                    <a:pt x="372" y="339"/>
                    <a:pt x="306" y="258"/>
                    <a:pt x="275" y="196"/>
                  </a:cubicBezTo>
                  <a:cubicBezTo>
                    <a:pt x="244" y="134"/>
                    <a:pt x="204" y="27"/>
                    <a:pt x="154" y="49"/>
                  </a:cubicBezTo>
                  <a:cubicBezTo>
                    <a:pt x="113" y="68"/>
                    <a:pt x="193" y="189"/>
                    <a:pt x="207" y="218"/>
                  </a:cubicBezTo>
                  <a:cubicBezTo>
                    <a:pt x="221" y="247"/>
                    <a:pt x="293" y="374"/>
                    <a:pt x="281" y="387"/>
                  </a:cubicBezTo>
                  <a:cubicBezTo>
                    <a:pt x="269" y="400"/>
                    <a:pt x="178" y="299"/>
                    <a:pt x="155" y="273"/>
                  </a:cubicBezTo>
                  <a:cubicBezTo>
                    <a:pt x="132" y="247"/>
                    <a:pt x="56" y="155"/>
                    <a:pt x="28" y="187"/>
                  </a:cubicBezTo>
                  <a:cubicBezTo>
                    <a:pt x="0" y="219"/>
                    <a:pt x="67" y="306"/>
                    <a:pt x="113" y="350"/>
                  </a:cubicBezTo>
                  <a:cubicBezTo>
                    <a:pt x="159" y="394"/>
                    <a:pt x="243" y="472"/>
                    <a:pt x="234" y="489"/>
                  </a:cubicBezTo>
                  <a:cubicBezTo>
                    <a:pt x="225" y="506"/>
                    <a:pt x="133" y="437"/>
                    <a:pt x="107" y="421"/>
                  </a:cubicBezTo>
                  <a:cubicBezTo>
                    <a:pt x="81" y="405"/>
                    <a:pt x="39" y="384"/>
                    <a:pt x="29" y="413"/>
                  </a:cubicBezTo>
                  <a:cubicBezTo>
                    <a:pt x="20" y="441"/>
                    <a:pt x="79" y="497"/>
                    <a:pt x="173" y="550"/>
                  </a:cubicBezTo>
                  <a:cubicBezTo>
                    <a:pt x="267" y="603"/>
                    <a:pt x="394" y="692"/>
                    <a:pt x="397" y="850"/>
                  </a:cubicBezTo>
                  <a:cubicBezTo>
                    <a:pt x="400" y="1008"/>
                    <a:pt x="375" y="1107"/>
                    <a:pt x="369" y="1124"/>
                  </a:cubicBezTo>
                  <a:close/>
                </a:path>
              </a:pathLst>
            </a:custGeom>
            <a:solidFill>
              <a:srgbClr val="24896B"/>
            </a:solidFill>
            <a:ln>
              <a:noFill/>
            </a:ln>
          </p:spPr>
          <p:txBody>
            <a:bodyPr/>
            <a:lstStyle/>
            <a:p>
              <a:endParaRPr lang="zh-CN" altLang="en-US" sz="4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225BFA01-4B24-4507-A0D7-CB62347F4E6C}"/>
                </a:ext>
              </a:extLst>
            </p:cNvPr>
            <p:cNvSpPr/>
            <p:nvPr/>
          </p:nvSpPr>
          <p:spPr bwMode="auto">
            <a:xfrm>
              <a:off x="6821581" y="3470642"/>
              <a:ext cx="1720890" cy="1497286"/>
            </a:xfrm>
            <a:custGeom>
              <a:avLst/>
              <a:gdLst>
                <a:gd name="T0" fmla="*/ 70 w 1000"/>
                <a:gd name="T1" fmla="*/ 712 h 868"/>
                <a:gd name="T2" fmla="*/ 788 w 1000"/>
                <a:gd name="T3" fmla="*/ 534 h 868"/>
                <a:gd name="T4" fmla="*/ 1000 w 1000"/>
                <a:gd name="T5" fmla="*/ 38 h 868"/>
                <a:gd name="T6" fmla="*/ 316 w 1000"/>
                <a:gd name="T7" fmla="*/ 198 h 868"/>
                <a:gd name="T8" fmla="*/ 0 w 1000"/>
                <a:gd name="T9" fmla="*/ 630 h 868"/>
                <a:gd name="T10" fmla="*/ 566 w 1000"/>
                <a:gd name="T11" fmla="*/ 360 h 868"/>
                <a:gd name="T12" fmla="*/ 70 w 1000"/>
                <a:gd name="T13" fmla="*/ 712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0" h="868">
                  <a:moveTo>
                    <a:pt x="70" y="712"/>
                  </a:moveTo>
                  <a:cubicBezTo>
                    <a:pt x="70" y="712"/>
                    <a:pt x="485" y="868"/>
                    <a:pt x="788" y="534"/>
                  </a:cubicBezTo>
                  <a:cubicBezTo>
                    <a:pt x="980" y="322"/>
                    <a:pt x="1000" y="38"/>
                    <a:pt x="1000" y="38"/>
                  </a:cubicBezTo>
                  <a:cubicBezTo>
                    <a:pt x="1000" y="38"/>
                    <a:pt x="586" y="0"/>
                    <a:pt x="316" y="198"/>
                  </a:cubicBezTo>
                  <a:cubicBezTo>
                    <a:pt x="46" y="396"/>
                    <a:pt x="0" y="630"/>
                    <a:pt x="0" y="630"/>
                  </a:cubicBezTo>
                  <a:cubicBezTo>
                    <a:pt x="0" y="630"/>
                    <a:pt x="208" y="440"/>
                    <a:pt x="566" y="360"/>
                  </a:cubicBezTo>
                  <a:cubicBezTo>
                    <a:pt x="566" y="360"/>
                    <a:pt x="262" y="522"/>
                    <a:pt x="70" y="712"/>
                  </a:cubicBezTo>
                  <a:close/>
                </a:path>
              </a:pathLst>
            </a:custGeom>
            <a:solidFill>
              <a:srgbClr val="24896B"/>
            </a:solidFill>
            <a:ln>
              <a:noFill/>
            </a:ln>
          </p:spPr>
          <p:txBody>
            <a:bodyPr/>
            <a:lstStyle/>
            <a:p>
              <a:endParaRPr lang="zh-CN" altLang="en-US" sz="4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B73543B7-615C-4C81-86A9-4D1DF264FC2D}"/>
                </a:ext>
              </a:extLst>
            </p:cNvPr>
            <p:cNvSpPr/>
            <p:nvPr/>
          </p:nvSpPr>
          <p:spPr bwMode="auto">
            <a:xfrm>
              <a:off x="5987765" y="1789637"/>
              <a:ext cx="1460094" cy="2617956"/>
            </a:xfrm>
            <a:custGeom>
              <a:avLst/>
              <a:gdLst>
                <a:gd name="T0" fmla="*/ 325 w 849"/>
                <a:gd name="T1" fmla="*/ 1518 h 1518"/>
                <a:gd name="T2" fmla="*/ 817 w 849"/>
                <a:gd name="T3" fmla="*/ 816 h 1518"/>
                <a:gd name="T4" fmla="*/ 539 w 849"/>
                <a:gd name="T5" fmla="*/ 0 h 1518"/>
                <a:gd name="T6" fmla="*/ 98 w 849"/>
                <a:gd name="T7" fmla="*/ 644 h 1518"/>
                <a:gd name="T8" fmla="*/ 189 w 849"/>
                <a:gd name="T9" fmla="*/ 1506 h 1518"/>
                <a:gd name="T10" fmla="*/ 455 w 849"/>
                <a:gd name="T11" fmla="*/ 706 h 1518"/>
                <a:gd name="T12" fmla="*/ 325 w 849"/>
                <a:gd name="T13" fmla="*/ 1518 h 1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9" h="1518">
                  <a:moveTo>
                    <a:pt x="325" y="1518"/>
                  </a:moveTo>
                  <a:cubicBezTo>
                    <a:pt x="325" y="1518"/>
                    <a:pt x="785" y="1276"/>
                    <a:pt x="817" y="816"/>
                  </a:cubicBezTo>
                  <a:cubicBezTo>
                    <a:pt x="849" y="356"/>
                    <a:pt x="539" y="0"/>
                    <a:pt x="539" y="0"/>
                  </a:cubicBezTo>
                  <a:cubicBezTo>
                    <a:pt x="539" y="0"/>
                    <a:pt x="209" y="294"/>
                    <a:pt x="98" y="644"/>
                  </a:cubicBezTo>
                  <a:cubicBezTo>
                    <a:pt x="0" y="951"/>
                    <a:pt x="59" y="1290"/>
                    <a:pt x="189" y="1506"/>
                  </a:cubicBezTo>
                  <a:cubicBezTo>
                    <a:pt x="189" y="1506"/>
                    <a:pt x="167" y="1158"/>
                    <a:pt x="455" y="706"/>
                  </a:cubicBezTo>
                  <a:cubicBezTo>
                    <a:pt x="455" y="706"/>
                    <a:pt x="345" y="970"/>
                    <a:pt x="325" y="1518"/>
                  </a:cubicBezTo>
                  <a:close/>
                </a:path>
              </a:pathLst>
            </a:custGeom>
            <a:solidFill>
              <a:srgbClr val="F68F19"/>
            </a:solidFill>
            <a:ln>
              <a:noFill/>
            </a:ln>
          </p:spPr>
          <p:txBody>
            <a:bodyPr/>
            <a:lstStyle/>
            <a:p>
              <a:endParaRPr lang="zh-CN" altLang="en-US" sz="4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02FA2B02-71CD-4F92-8794-A52E28A5C96E}"/>
                </a:ext>
              </a:extLst>
            </p:cNvPr>
            <p:cNvSpPr/>
            <p:nvPr/>
          </p:nvSpPr>
          <p:spPr bwMode="auto">
            <a:xfrm>
              <a:off x="4580935" y="1923750"/>
              <a:ext cx="1638243" cy="2391986"/>
            </a:xfrm>
            <a:custGeom>
              <a:avLst/>
              <a:gdLst>
                <a:gd name="T0" fmla="*/ 700 w 952"/>
                <a:gd name="T1" fmla="*/ 1330 h 1386"/>
                <a:gd name="T2" fmla="*/ 760 w 952"/>
                <a:gd name="T3" fmla="*/ 522 h 1386"/>
                <a:gd name="T4" fmla="*/ 138 w 952"/>
                <a:gd name="T5" fmla="*/ 0 h 1386"/>
                <a:gd name="T6" fmla="*/ 122 w 952"/>
                <a:gd name="T7" fmla="*/ 820 h 1386"/>
                <a:gd name="T8" fmla="*/ 590 w 952"/>
                <a:gd name="T9" fmla="*/ 1386 h 1386"/>
                <a:gd name="T10" fmla="*/ 412 w 952"/>
                <a:gd name="T11" fmla="*/ 618 h 1386"/>
                <a:gd name="T12" fmla="*/ 700 w 952"/>
                <a:gd name="T13" fmla="*/ 1330 h 1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52" h="1386">
                  <a:moveTo>
                    <a:pt x="700" y="1330"/>
                  </a:moveTo>
                  <a:cubicBezTo>
                    <a:pt x="700" y="1330"/>
                    <a:pt x="952" y="916"/>
                    <a:pt x="760" y="522"/>
                  </a:cubicBezTo>
                  <a:cubicBezTo>
                    <a:pt x="571" y="134"/>
                    <a:pt x="138" y="0"/>
                    <a:pt x="138" y="0"/>
                  </a:cubicBezTo>
                  <a:cubicBezTo>
                    <a:pt x="138" y="0"/>
                    <a:pt x="0" y="476"/>
                    <a:pt x="122" y="820"/>
                  </a:cubicBezTo>
                  <a:cubicBezTo>
                    <a:pt x="241" y="1156"/>
                    <a:pt x="462" y="1316"/>
                    <a:pt x="590" y="1386"/>
                  </a:cubicBezTo>
                  <a:cubicBezTo>
                    <a:pt x="590" y="1386"/>
                    <a:pt x="422" y="1170"/>
                    <a:pt x="412" y="618"/>
                  </a:cubicBezTo>
                  <a:cubicBezTo>
                    <a:pt x="412" y="618"/>
                    <a:pt x="548" y="1094"/>
                    <a:pt x="700" y="1330"/>
                  </a:cubicBezTo>
                  <a:close/>
                </a:path>
              </a:pathLst>
            </a:custGeom>
            <a:solidFill>
              <a:srgbClr val="24896B"/>
            </a:solidFill>
            <a:ln>
              <a:noFill/>
            </a:ln>
          </p:spPr>
          <p:txBody>
            <a:bodyPr/>
            <a:lstStyle/>
            <a:p>
              <a:endParaRPr lang="zh-CN" altLang="en-US" sz="40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411A08C2-7727-45FB-B204-41B87A5E1B6C}"/>
                </a:ext>
              </a:extLst>
            </p:cNvPr>
            <p:cNvSpPr/>
            <p:nvPr/>
          </p:nvSpPr>
          <p:spPr bwMode="auto">
            <a:xfrm>
              <a:off x="3576317" y="3553313"/>
              <a:ext cx="1816393" cy="1241922"/>
            </a:xfrm>
            <a:custGeom>
              <a:avLst/>
              <a:gdLst>
                <a:gd name="T0" fmla="*/ 1056 w 1056"/>
                <a:gd name="T1" fmla="*/ 528 h 720"/>
                <a:gd name="T2" fmla="*/ 616 w 1056"/>
                <a:gd name="T3" fmla="*/ 80 h 720"/>
                <a:gd name="T4" fmla="*/ 0 w 1056"/>
                <a:gd name="T5" fmla="*/ 178 h 720"/>
                <a:gd name="T6" fmla="*/ 446 w 1056"/>
                <a:gd name="T7" fmla="*/ 596 h 720"/>
                <a:gd name="T8" fmla="*/ 1036 w 1056"/>
                <a:gd name="T9" fmla="*/ 622 h 720"/>
                <a:gd name="T10" fmla="*/ 504 w 1056"/>
                <a:gd name="T11" fmla="*/ 334 h 720"/>
                <a:gd name="T12" fmla="*/ 1056 w 1056"/>
                <a:gd name="T13" fmla="*/ 528 h 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6" h="720">
                  <a:moveTo>
                    <a:pt x="1056" y="528"/>
                  </a:moveTo>
                  <a:cubicBezTo>
                    <a:pt x="1056" y="528"/>
                    <a:pt x="950" y="160"/>
                    <a:pt x="616" y="80"/>
                  </a:cubicBezTo>
                  <a:cubicBezTo>
                    <a:pt x="282" y="0"/>
                    <a:pt x="0" y="178"/>
                    <a:pt x="0" y="178"/>
                  </a:cubicBezTo>
                  <a:cubicBezTo>
                    <a:pt x="0" y="178"/>
                    <a:pt x="190" y="477"/>
                    <a:pt x="446" y="596"/>
                  </a:cubicBezTo>
                  <a:cubicBezTo>
                    <a:pt x="712" y="720"/>
                    <a:pt x="952" y="660"/>
                    <a:pt x="1036" y="622"/>
                  </a:cubicBezTo>
                  <a:cubicBezTo>
                    <a:pt x="1036" y="622"/>
                    <a:pt x="786" y="594"/>
                    <a:pt x="504" y="334"/>
                  </a:cubicBezTo>
                  <a:cubicBezTo>
                    <a:pt x="504" y="334"/>
                    <a:pt x="824" y="508"/>
                    <a:pt x="1056" y="528"/>
                  </a:cubicBezTo>
                  <a:close/>
                </a:path>
              </a:pathLst>
            </a:custGeom>
            <a:solidFill>
              <a:srgbClr val="F68F19"/>
            </a:solidFill>
            <a:ln>
              <a:noFill/>
            </a:ln>
          </p:spPr>
          <p:txBody>
            <a:bodyPr/>
            <a:lstStyle/>
            <a:p>
              <a:endParaRPr lang="zh-CN" altLang="en-US" sz="40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" name="Cloud 1"/>
          <p:cNvSpPr/>
          <p:nvPr/>
        </p:nvSpPr>
        <p:spPr>
          <a:xfrm>
            <a:off x="443083" y="1029544"/>
            <a:ext cx="11078904" cy="329347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448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2108877" y="398187"/>
            <a:ext cx="9983061" cy="738664"/>
            <a:chOff x="3644614" y="404105"/>
            <a:chExt cx="9172381" cy="738664"/>
          </a:xfrm>
        </p:grpSpPr>
        <p:sp>
          <p:nvSpPr>
            <p:cNvPr id="13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5841244" y="872977"/>
              <a:ext cx="6975751" cy="86661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4614" y="404105"/>
              <a:ext cx="206712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400" b="1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HOẠT ĐỘNG THỰC HÀNH</a:t>
              </a:r>
              <a:endParaRPr lang="zh-CN" altLang="en-US" sz="2400" b="1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337C09D-E26C-4BB8-9ECB-88CCA923F4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846" t="25835" r="47962" b="64519"/>
          <a:stretch/>
        </p:blipFill>
        <p:spPr>
          <a:xfrm>
            <a:off x="745588" y="19558"/>
            <a:ext cx="1616508" cy="1495923"/>
          </a:xfrm>
          <a:prstGeom prst="rect">
            <a:avLst/>
          </a:prstGeom>
        </p:spPr>
      </p:pic>
      <p:sp>
        <p:nvSpPr>
          <p:cNvPr id="12" name="Thought Bubble: Cloud 11">
            <a:extLst>
              <a:ext uri="{FF2B5EF4-FFF2-40B4-BE49-F238E27FC236}">
                <a16:creationId xmlns:a16="http://schemas.microsoft.com/office/drawing/2014/main" id="{F136A993-89A3-406F-A951-9C669EF6B4C3}"/>
              </a:ext>
            </a:extLst>
          </p:cNvPr>
          <p:cNvSpPr/>
          <p:nvPr/>
        </p:nvSpPr>
        <p:spPr>
          <a:xfrm>
            <a:off x="443889" y="1523086"/>
            <a:ext cx="11648049" cy="1748225"/>
          </a:xfrm>
          <a:prstGeom prst="cloudCallout">
            <a:avLst>
              <a:gd name="adj1" fmla="val -40277"/>
              <a:gd name="adj2" fmla="val -54984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1.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Nói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những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việc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nên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làm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và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việc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em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đã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làm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để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giữ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gìn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vệ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sinh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nhà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ở.</a:t>
            </a:r>
          </a:p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Pentagon 3"/>
          <p:cNvSpPr/>
          <p:nvPr/>
        </p:nvSpPr>
        <p:spPr>
          <a:xfrm>
            <a:off x="1329937" y="4216458"/>
            <a:ext cx="3429953" cy="1457832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499651" y="2220687"/>
            <a:ext cx="1953400" cy="1306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138348" y="2207625"/>
            <a:ext cx="2332223" cy="2612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656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10">
            <a:extLst>
              <a:ext uri="{FF2B5EF4-FFF2-40B4-BE49-F238E27FC236}">
                <a16:creationId xmlns:a16="http://schemas.microsoft.com/office/drawing/2014/main" id="{1140615E-95D6-45EE-9DF8-8E7E206F1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463" y="1703578"/>
            <a:ext cx="2491716" cy="11541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45720" tIns="22860" rIns="45720" bIns="22860">
            <a:spAutoFit/>
          </a:bodyPr>
          <a:lstStyle/>
          <a:p>
            <a:r>
              <a:rPr lang="en-US" altLang="zh-CN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Quét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lau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nhà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  <a:p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Lau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chùi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đồ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đạc</a:t>
            </a:r>
            <a:r>
              <a:rPr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  <a:p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3871887" y="2708678"/>
            <a:ext cx="4093699" cy="2096127"/>
          </a:xfrm>
          <a:prstGeom prst="clou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nên làm để giữ nhà ở sạch sẽ.</a:t>
            </a:r>
          </a:p>
        </p:txBody>
      </p:sp>
      <p:grpSp>
        <p:nvGrpSpPr>
          <p:cNvPr id="39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2207352" y="262076"/>
            <a:ext cx="9983061" cy="738664"/>
            <a:chOff x="3644614" y="404105"/>
            <a:chExt cx="9172381" cy="738664"/>
          </a:xfrm>
        </p:grpSpPr>
        <p:sp>
          <p:nvSpPr>
            <p:cNvPr id="40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5841244" y="872977"/>
              <a:ext cx="6975751" cy="86661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41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4614" y="404105"/>
              <a:ext cx="206712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400" b="1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HOẠT ĐỘNG THỰC HÀNH</a:t>
              </a:r>
              <a:endParaRPr lang="zh-CN" altLang="en-US" sz="2400" b="1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8337C09D-E26C-4BB8-9ECB-88CCA923F4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846" t="25835" r="47962" b="64519"/>
          <a:stretch/>
        </p:blipFill>
        <p:spPr>
          <a:xfrm>
            <a:off x="845813" y="-116554"/>
            <a:ext cx="1616508" cy="1495923"/>
          </a:xfrm>
          <a:prstGeom prst="rect">
            <a:avLst/>
          </a:prstGeom>
        </p:spPr>
      </p:pic>
      <p:sp>
        <p:nvSpPr>
          <p:cNvPr id="43" name="Text Box 10">
            <a:extLst>
              <a:ext uri="{FF2B5EF4-FFF2-40B4-BE49-F238E27FC236}">
                <a16:creationId xmlns:a16="http://schemas.microsoft.com/office/drawing/2014/main" id="{1140615E-95D6-45EE-9DF8-8E7E206F1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463" y="4733607"/>
            <a:ext cx="2491716" cy="11541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tIns="22860" rIns="45720" bIns="22860">
            <a:spAutoFit/>
          </a:bodyPr>
          <a:lstStyle/>
          <a:p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Không vẽ bậy, bôi bẩn lên tường đồ dùng trong nhà.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4" name="Text Box 10">
            <a:extLst>
              <a:ext uri="{FF2B5EF4-FFF2-40B4-BE49-F238E27FC236}">
                <a16:creationId xmlns:a16="http://schemas.microsoft.com/office/drawing/2014/main" id="{1140615E-95D6-45EE-9DF8-8E7E206F1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269" y="1668418"/>
            <a:ext cx="3260326" cy="11541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tIns="22860" rIns="45720" bIns="22860">
            <a:spAutoFit/>
          </a:bodyPr>
          <a:lstStyle/>
          <a:p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Sắp xếp đồ dùng trong nhà gọn gàng, đúng nơi quy định.</a:t>
            </a:r>
            <a:endParaRPr lang="en-US" altLang="zh-CN" sz="2400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5" name="Text Box 10">
            <a:extLst>
              <a:ext uri="{FF2B5EF4-FFF2-40B4-BE49-F238E27FC236}">
                <a16:creationId xmlns:a16="http://schemas.microsoft.com/office/drawing/2014/main" id="{1140615E-95D6-45EE-9DF8-8E7E206F1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94269" y="4726745"/>
            <a:ext cx="3260326" cy="7848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tIns="22860" rIns="45720" bIns="22860">
            <a:spAutoFit/>
          </a:bodyPr>
          <a:lstStyle/>
          <a:p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Không vứt rác bừa bãi.</a:t>
            </a:r>
          </a:p>
          <a:p>
            <a:r>
              <a:rPr lang="en-US" altLang="zh-CN" sz="240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46" name="Freeform 45"/>
          <p:cNvSpPr/>
          <p:nvPr/>
        </p:nvSpPr>
        <p:spPr>
          <a:xfrm>
            <a:off x="3685735" y="1969478"/>
            <a:ext cx="2278967" cy="829994"/>
          </a:xfrm>
          <a:custGeom>
            <a:avLst/>
            <a:gdLst>
              <a:gd name="connsiteX0" fmla="*/ 2293034 w 2293034"/>
              <a:gd name="connsiteY0" fmla="*/ 844061 h 844061"/>
              <a:gd name="connsiteX1" fmla="*/ 2264899 w 2293034"/>
              <a:gd name="connsiteY1" fmla="*/ 731520 h 844061"/>
              <a:gd name="connsiteX2" fmla="*/ 2236763 w 2293034"/>
              <a:gd name="connsiteY2" fmla="*/ 689317 h 844061"/>
              <a:gd name="connsiteX3" fmla="*/ 2194560 w 2293034"/>
              <a:gd name="connsiteY3" fmla="*/ 647114 h 844061"/>
              <a:gd name="connsiteX4" fmla="*/ 2180493 w 2293034"/>
              <a:gd name="connsiteY4" fmla="*/ 590843 h 844061"/>
              <a:gd name="connsiteX5" fmla="*/ 2096087 w 2293034"/>
              <a:gd name="connsiteY5" fmla="*/ 492369 h 844061"/>
              <a:gd name="connsiteX6" fmla="*/ 2025748 w 2293034"/>
              <a:gd name="connsiteY6" fmla="*/ 478301 h 844061"/>
              <a:gd name="connsiteX7" fmla="*/ 1969477 w 2293034"/>
              <a:gd name="connsiteY7" fmla="*/ 450166 h 844061"/>
              <a:gd name="connsiteX8" fmla="*/ 1913207 w 2293034"/>
              <a:gd name="connsiteY8" fmla="*/ 407963 h 844061"/>
              <a:gd name="connsiteX9" fmla="*/ 1800665 w 2293034"/>
              <a:gd name="connsiteY9" fmla="*/ 379828 h 844061"/>
              <a:gd name="connsiteX10" fmla="*/ 1645920 w 2293034"/>
              <a:gd name="connsiteY10" fmla="*/ 309489 h 844061"/>
              <a:gd name="connsiteX11" fmla="*/ 1533379 w 2293034"/>
              <a:gd name="connsiteY11" fmla="*/ 281354 h 844061"/>
              <a:gd name="connsiteX12" fmla="*/ 1491176 w 2293034"/>
              <a:gd name="connsiteY12" fmla="*/ 267286 h 844061"/>
              <a:gd name="connsiteX13" fmla="*/ 1420837 w 2293034"/>
              <a:gd name="connsiteY13" fmla="*/ 225083 h 844061"/>
              <a:gd name="connsiteX14" fmla="*/ 1252025 w 2293034"/>
              <a:gd name="connsiteY14" fmla="*/ 182880 h 844061"/>
              <a:gd name="connsiteX15" fmla="*/ 1111348 w 2293034"/>
              <a:gd name="connsiteY15" fmla="*/ 140677 h 844061"/>
              <a:gd name="connsiteX16" fmla="*/ 1026942 w 2293034"/>
              <a:gd name="connsiteY16" fmla="*/ 112541 h 844061"/>
              <a:gd name="connsiteX17" fmla="*/ 675250 w 2293034"/>
              <a:gd name="connsiteY17" fmla="*/ 70338 h 844061"/>
              <a:gd name="connsiteX18" fmla="*/ 562708 w 2293034"/>
              <a:gd name="connsiteY18" fmla="*/ 42203 h 844061"/>
              <a:gd name="connsiteX19" fmla="*/ 337625 w 2293034"/>
              <a:gd name="connsiteY19" fmla="*/ 14068 h 844061"/>
              <a:gd name="connsiteX20" fmla="*/ 0 w 2293034"/>
              <a:gd name="connsiteY20" fmla="*/ 0 h 844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93034" h="844061">
                <a:moveTo>
                  <a:pt x="2293034" y="844061"/>
                </a:moveTo>
                <a:cubicBezTo>
                  <a:pt x="2287683" y="817305"/>
                  <a:pt x="2279319" y="760360"/>
                  <a:pt x="2264899" y="731520"/>
                </a:cubicBezTo>
                <a:cubicBezTo>
                  <a:pt x="2257338" y="716398"/>
                  <a:pt x="2247587" y="702306"/>
                  <a:pt x="2236763" y="689317"/>
                </a:cubicBezTo>
                <a:cubicBezTo>
                  <a:pt x="2224027" y="674034"/>
                  <a:pt x="2208628" y="661182"/>
                  <a:pt x="2194560" y="647114"/>
                </a:cubicBezTo>
                <a:cubicBezTo>
                  <a:pt x="2189871" y="628357"/>
                  <a:pt x="2188109" y="608614"/>
                  <a:pt x="2180493" y="590843"/>
                </a:cubicBezTo>
                <a:cubicBezTo>
                  <a:pt x="2168601" y="563096"/>
                  <a:pt x="2115741" y="503288"/>
                  <a:pt x="2096087" y="492369"/>
                </a:cubicBezTo>
                <a:cubicBezTo>
                  <a:pt x="2075185" y="480757"/>
                  <a:pt x="2049194" y="482990"/>
                  <a:pt x="2025748" y="478301"/>
                </a:cubicBezTo>
                <a:cubicBezTo>
                  <a:pt x="2006991" y="468923"/>
                  <a:pt x="1987260" y="461281"/>
                  <a:pt x="1969477" y="450166"/>
                </a:cubicBezTo>
                <a:cubicBezTo>
                  <a:pt x="1949595" y="437740"/>
                  <a:pt x="1934849" y="416981"/>
                  <a:pt x="1913207" y="407963"/>
                </a:cubicBezTo>
                <a:cubicBezTo>
                  <a:pt x="1877513" y="393091"/>
                  <a:pt x="1800665" y="379828"/>
                  <a:pt x="1800665" y="379828"/>
                </a:cubicBezTo>
                <a:cubicBezTo>
                  <a:pt x="1720311" y="331615"/>
                  <a:pt x="1739546" y="336239"/>
                  <a:pt x="1645920" y="309489"/>
                </a:cubicBezTo>
                <a:cubicBezTo>
                  <a:pt x="1608740" y="298866"/>
                  <a:pt x="1570685" y="291528"/>
                  <a:pt x="1533379" y="281354"/>
                </a:cubicBezTo>
                <a:cubicBezTo>
                  <a:pt x="1519073" y="277452"/>
                  <a:pt x="1504439" y="273918"/>
                  <a:pt x="1491176" y="267286"/>
                </a:cubicBezTo>
                <a:cubicBezTo>
                  <a:pt x="1466720" y="255058"/>
                  <a:pt x="1446621" y="234183"/>
                  <a:pt x="1420837" y="225083"/>
                </a:cubicBezTo>
                <a:cubicBezTo>
                  <a:pt x="1366141" y="205779"/>
                  <a:pt x="1305879" y="204421"/>
                  <a:pt x="1252025" y="182880"/>
                </a:cubicBezTo>
                <a:cubicBezTo>
                  <a:pt x="1102089" y="122906"/>
                  <a:pt x="1260797" y="181437"/>
                  <a:pt x="1111348" y="140677"/>
                </a:cubicBezTo>
                <a:cubicBezTo>
                  <a:pt x="1082736" y="132874"/>
                  <a:pt x="1055893" y="118975"/>
                  <a:pt x="1026942" y="112541"/>
                </a:cubicBezTo>
                <a:cubicBezTo>
                  <a:pt x="885432" y="81094"/>
                  <a:pt x="821112" y="81558"/>
                  <a:pt x="675250" y="70338"/>
                </a:cubicBezTo>
                <a:cubicBezTo>
                  <a:pt x="637736" y="60960"/>
                  <a:pt x="600518" y="50305"/>
                  <a:pt x="562708" y="42203"/>
                </a:cubicBezTo>
                <a:cubicBezTo>
                  <a:pt x="499005" y="28552"/>
                  <a:pt x="395676" y="17483"/>
                  <a:pt x="337625" y="14068"/>
                </a:cubicBezTo>
                <a:cubicBezTo>
                  <a:pt x="225180" y="7454"/>
                  <a:pt x="0" y="0"/>
                  <a:pt x="0" y="0"/>
                </a:cubicBezTo>
              </a:path>
            </a:pathLst>
          </a:cu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/>
          <p:cNvSpPr/>
          <p:nvPr/>
        </p:nvSpPr>
        <p:spPr>
          <a:xfrm>
            <a:off x="5964702" y="2039597"/>
            <a:ext cx="2433710" cy="759874"/>
          </a:xfrm>
          <a:custGeom>
            <a:avLst/>
            <a:gdLst>
              <a:gd name="connsiteX0" fmla="*/ 0 w 2433710"/>
              <a:gd name="connsiteY0" fmla="*/ 759874 h 759874"/>
              <a:gd name="connsiteX1" fmla="*/ 112541 w 2433710"/>
              <a:gd name="connsiteY1" fmla="*/ 576994 h 759874"/>
              <a:gd name="connsiteX2" fmla="*/ 140676 w 2433710"/>
              <a:gd name="connsiteY2" fmla="*/ 548858 h 759874"/>
              <a:gd name="connsiteX3" fmla="*/ 196947 w 2433710"/>
              <a:gd name="connsiteY3" fmla="*/ 520723 h 759874"/>
              <a:gd name="connsiteX4" fmla="*/ 239150 w 2433710"/>
              <a:gd name="connsiteY4" fmla="*/ 506655 h 759874"/>
              <a:gd name="connsiteX5" fmla="*/ 309489 w 2433710"/>
              <a:gd name="connsiteY5" fmla="*/ 450385 h 759874"/>
              <a:gd name="connsiteX6" fmla="*/ 365760 w 2433710"/>
              <a:gd name="connsiteY6" fmla="*/ 422249 h 759874"/>
              <a:gd name="connsiteX7" fmla="*/ 407963 w 2433710"/>
              <a:gd name="connsiteY7" fmla="*/ 394114 h 759874"/>
              <a:gd name="connsiteX8" fmla="*/ 492369 w 2433710"/>
              <a:gd name="connsiteY8" fmla="*/ 365978 h 759874"/>
              <a:gd name="connsiteX9" fmla="*/ 534572 w 2433710"/>
              <a:gd name="connsiteY9" fmla="*/ 351911 h 759874"/>
              <a:gd name="connsiteX10" fmla="*/ 576775 w 2433710"/>
              <a:gd name="connsiteY10" fmla="*/ 323775 h 759874"/>
              <a:gd name="connsiteX11" fmla="*/ 633046 w 2433710"/>
              <a:gd name="connsiteY11" fmla="*/ 309708 h 759874"/>
              <a:gd name="connsiteX12" fmla="*/ 731520 w 2433710"/>
              <a:gd name="connsiteY12" fmla="*/ 281572 h 759874"/>
              <a:gd name="connsiteX13" fmla="*/ 858129 w 2433710"/>
              <a:gd name="connsiteY13" fmla="*/ 225301 h 759874"/>
              <a:gd name="connsiteX14" fmla="*/ 914400 w 2433710"/>
              <a:gd name="connsiteY14" fmla="*/ 197166 h 759874"/>
              <a:gd name="connsiteX15" fmla="*/ 998806 w 2433710"/>
              <a:gd name="connsiteY15" fmla="*/ 169031 h 759874"/>
              <a:gd name="connsiteX16" fmla="*/ 1041009 w 2433710"/>
              <a:gd name="connsiteY16" fmla="*/ 154963 h 759874"/>
              <a:gd name="connsiteX17" fmla="*/ 1097280 w 2433710"/>
              <a:gd name="connsiteY17" fmla="*/ 126828 h 759874"/>
              <a:gd name="connsiteX18" fmla="*/ 1195753 w 2433710"/>
              <a:gd name="connsiteY18" fmla="*/ 112760 h 759874"/>
              <a:gd name="connsiteX19" fmla="*/ 1336430 w 2433710"/>
              <a:gd name="connsiteY19" fmla="*/ 70557 h 759874"/>
              <a:gd name="connsiteX20" fmla="*/ 1491175 w 2433710"/>
              <a:gd name="connsiteY20" fmla="*/ 56489 h 759874"/>
              <a:gd name="connsiteX21" fmla="*/ 1716258 w 2433710"/>
              <a:gd name="connsiteY21" fmla="*/ 28354 h 759874"/>
              <a:gd name="connsiteX22" fmla="*/ 2433710 w 2433710"/>
              <a:gd name="connsiteY22" fmla="*/ 56489 h 759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433710" h="759874">
                <a:moveTo>
                  <a:pt x="0" y="759874"/>
                </a:moveTo>
                <a:cubicBezTo>
                  <a:pt x="37514" y="698914"/>
                  <a:pt x="61929" y="627608"/>
                  <a:pt x="112541" y="576994"/>
                </a:cubicBezTo>
                <a:cubicBezTo>
                  <a:pt x="121919" y="567615"/>
                  <a:pt x="129640" y="556215"/>
                  <a:pt x="140676" y="548858"/>
                </a:cubicBezTo>
                <a:cubicBezTo>
                  <a:pt x="158125" y="537225"/>
                  <a:pt x="177672" y="528984"/>
                  <a:pt x="196947" y="520723"/>
                </a:cubicBezTo>
                <a:cubicBezTo>
                  <a:pt x="210577" y="514882"/>
                  <a:pt x="225082" y="511344"/>
                  <a:pt x="239150" y="506655"/>
                </a:cubicBezTo>
                <a:cubicBezTo>
                  <a:pt x="269961" y="475846"/>
                  <a:pt x="268081" y="474047"/>
                  <a:pt x="309489" y="450385"/>
                </a:cubicBezTo>
                <a:cubicBezTo>
                  <a:pt x="327697" y="439980"/>
                  <a:pt x="347552" y="432654"/>
                  <a:pt x="365760" y="422249"/>
                </a:cubicBezTo>
                <a:cubicBezTo>
                  <a:pt x="380440" y="413861"/>
                  <a:pt x="392513" y="400981"/>
                  <a:pt x="407963" y="394114"/>
                </a:cubicBezTo>
                <a:cubicBezTo>
                  <a:pt x="435064" y="382069"/>
                  <a:pt x="464234" y="375356"/>
                  <a:pt x="492369" y="365978"/>
                </a:cubicBezTo>
                <a:lnTo>
                  <a:pt x="534572" y="351911"/>
                </a:lnTo>
                <a:cubicBezTo>
                  <a:pt x="548640" y="342532"/>
                  <a:pt x="561235" y="330435"/>
                  <a:pt x="576775" y="323775"/>
                </a:cubicBezTo>
                <a:cubicBezTo>
                  <a:pt x="594546" y="316159"/>
                  <a:pt x="614456" y="315019"/>
                  <a:pt x="633046" y="309708"/>
                </a:cubicBezTo>
                <a:cubicBezTo>
                  <a:pt x="774359" y="269334"/>
                  <a:pt x="555555" y="325564"/>
                  <a:pt x="731520" y="281572"/>
                </a:cubicBezTo>
                <a:cubicBezTo>
                  <a:pt x="855656" y="198816"/>
                  <a:pt x="657249" y="325739"/>
                  <a:pt x="858129" y="225301"/>
                </a:cubicBezTo>
                <a:cubicBezTo>
                  <a:pt x="876886" y="215923"/>
                  <a:pt x="894929" y="204954"/>
                  <a:pt x="914400" y="197166"/>
                </a:cubicBezTo>
                <a:cubicBezTo>
                  <a:pt x="941936" y="186152"/>
                  <a:pt x="970671" y="178409"/>
                  <a:pt x="998806" y="169031"/>
                </a:cubicBezTo>
                <a:cubicBezTo>
                  <a:pt x="1012874" y="164342"/>
                  <a:pt x="1027746" y="161594"/>
                  <a:pt x="1041009" y="154963"/>
                </a:cubicBezTo>
                <a:cubicBezTo>
                  <a:pt x="1059766" y="145585"/>
                  <a:pt x="1077048" y="132346"/>
                  <a:pt x="1097280" y="126828"/>
                </a:cubicBezTo>
                <a:cubicBezTo>
                  <a:pt x="1129269" y="118104"/>
                  <a:pt x="1162929" y="117449"/>
                  <a:pt x="1195753" y="112760"/>
                </a:cubicBezTo>
                <a:cubicBezTo>
                  <a:pt x="1235368" y="99555"/>
                  <a:pt x="1304214" y="75926"/>
                  <a:pt x="1336430" y="70557"/>
                </a:cubicBezTo>
                <a:cubicBezTo>
                  <a:pt x="1387520" y="62042"/>
                  <a:pt x="1439638" y="61643"/>
                  <a:pt x="1491175" y="56489"/>
                </a:cubicBezTo>
                <a:cubicBezTo>
                  <a:pt x="1609360" y="44670"/>
                  <a:pt x="1608060" y="43810"/>
                  <a:pt x="1716258" y="28354"/>
                </a:cubicBezTo>
                <a:cubicBezTo>
                  <a:pt x="2416058" y="42635"/>
                  <a:pt x="2200019" y="-60361"/>
                  <a:pt x="2433710" y="56489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reeform 49"/>
          <p:cNvSpPr/>
          <p:nvPr/>
        </p:nvSpPr>
        <p:spPr>
          <a:xfrm>
            <a:off x="3699803" y="4754880"/>
            <a:ext cx="2335237" cy="365994"/>
          </a:xfrm>
          <a:custGeom>
            <a:avLst/>
            <a:gdLst>
              <a:gd name="connsiteX0" fmla="*/ 2335237 w 2335237"/>
              <a:gd name="connsiteY0" fmla="*/ 0 h 365994"/>
              <a:gd name="connsiteX1" fmla="*/ 2264899 w 2335237"/>
              <a:gd name="connsiteY1" fmla="*/ 56271 h 365994"/>
              <a:gd name="connsiteX2" fmla="*/ 2110154 w 2335237"/>
              <a:gd name="connsiteY2" fmla="*/ 182880 h 365994"/>
              <a:gd name="connsiteX3" fmla="*/ 2053883 w 2335237"/>
              <a:gd name="connsiteY3" fmla="*/ 196948 h 365994"/>
              <a:gd name="connsiteX4" fmla="*/ 2011680 w 2335237"/>
              <a:gd name="connsiteY4" fmla="*/ 225083 h 365994"/>
              <a:gd name="connsiteX5" fmla="*/ 1969477 w 2335237"/>
              <a:gd name="connsiteY5" fmla="*/ 239151 h 365994"/>
              <a:gd name="connsiteX6" fmla="*/ 1688123 w 2335237"/>
              <a:gd name="connsiteY6" fmla="*/ 281354 h 365994"/>
              <a:gd name="connsiteX7" fmla="*/ 759655 w 2335237"/>
              <a:gd name="connsiteY7" fmla="*/ 309489 h 365994"/>
              <a:gd name="connsiteX8" fmla="*/ 703385 w 2335237"/>
              <a:gd name="connsiteY8" fmla="*/ 323557 h 365994"/>
              <a:gd name="connsiteX9" fmla="*/ 450166 w 2335237"/>
              <a:gd name="connsiteY9" fmla="*/ 351692 h 365994"/>
              <a:gd name="connsiteX10" fmla="*/ 0 w 2335237"/>
              <a:gd name="connsiteY10" fmla="*/ 365760 h 365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335237" h="365994">
                <a:moveTo>
                  <a:pt x="2335237" y="0"/>
                </a:moveTo>
                <a:cubicBezTo>
                  <a:pt x="2311791" y="18757"/>
                  <a:pt x="2287496" y="36499"/>
                  <a:pt x="2264899" y="56271"/>
                </a:cubicBezTo>
                <a:cubicBezTo>
                  <a:pt x="2218067" y="97248"/>
                  <a:pt x="2171365" y="167577"/>
                  <a:pt x="2110154" y="182880"/>
                </a:cubicBezTo>
                <a:lnTo>
                  <a:pt x="2053883" y="196948"/>
                </a:lnTo>
                <a:cubicBezTo>
                  <a:pt x="2039815" y="206326"/>
                  <a:pt x="2026802" y="217522"/>
                  <a:pt x="2011680" y="225083"/>
                </a:cubicBezTo>
                <a:cubicBezTo>
                  <a:pt x="1998417" y="231715"/>
                  <a:pt x="1983863" y="235555"/>
                  <a:pt x="1969477" y="239151"/>
                </a:cubicBezTo>
                <a:cubicBezTo>
                  <a:pt x="1823245" y="275709"/>
                  <a:pt x="1848858" y="266741"/>
                  <a:pt x="1688123" y="281354"/>
                </a:cubicBezTo>
                <a:cubicBezTo>
                  <a:pt x="1363541" y="389551"/>
                  <a:pt x="1702249" y="281352"/>
                  <a:pt x="759655" y="309489"/>
                </a:cubicBezTo>
                <a:cubicBezTo>
                  <a:pt x="740330" y="310066"/>
                  <a:pt x="722542" y="320945"/>
                  <a:pt x="703385" y="323557"/>
                </a:cubicBezTo>
                <a:cubicBezTo>
                  <a:pt x="619238" y="335032"/>
                  <a:pt x="534814" y="344829"/>
                  <a:pt x="450166" y="351692"/>
                </a:cubicBezTo>
                <a:cubicBezTo>
                  <a:pt x="237143" y="368964"/>
                  <a:pt x="193428" y="365760"/>
                  <a:pt x="0" y="365760"/>
                </a:cubicBez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>
            <a:off x="5992837" y="4783015"/>
            <a:ext cx="2433711" cy="478302"/>
          </a:xfrm>
          <a:custGeom>
            <a:avLst/>
            <a:gdLst>
              <a:gd name="connsiteX0" fmla="*/ 0 w 2433711"/>
              <a:gd name="connsiteY0" fmla="*/ 0 h 478302"/>
              <a:gd name="connsiteX1" fmla="*/ 126609 w 2433711"/>
              <a:gd name="connsiteY1" fmla="*/ 126610 h 478302"/>
              <a:gd name="connsiteX2" fmla="*/ 168812 w 2433711"/>
              <a:gd name="connsiteY2" fmla="*/ 140677 h 478302"/>
              <a:gd name="connsiteX3" fmla="*/ 196948 w 2433711"/>
              <a:gd name="connsiteY3" fmla="*/ 168813 h 478302"/>
              <a:gd name="connsiteX4" fmla="*/ 309489 w 2433711"/>
              <a:gd name="connsiteY4" fmla="*/ 211016 h 478302"/>
              <a:gd name="connsiteX5" fmla="*/ 337625 w 2433711"/>
              <a:gd name="connsiteY5" fmla="*/ 239151 h 478302"/>
              <a:gd name="connsiteX6" fmla="*/ 506437 w 2433711"/>
              <a:gd name="connsiteY6" fmla="*/ 295422 h 478302"/>
              <a:gd name="connsiteX7" fmla="*/ 604911 w 2433711"/>
              <a:gd name="connsiteY7" fmla="*/ 323557 h 478302"/>
              <a:gd name="connsiteX8" fmla="*/ 647114 w 2433711"/>
              <a:gd name="connsiteY8" fmla="*/ 337625 h 478302"/>
              <a:gd name="connsiteX9" fmla="*/ 759655 w 2433711"/>
              <a:gd name="connsiteY9" fmla="*/ 365760 h 478302"/>
              <a:gd name="connsiteX10" fmla="*/ 815926 w 2433711"/>
              <a:gd name="connsiteY10" fmla="*/ 379828 h 478302"/>
              <a:gd name="connsiteX11" fmla="*/ 886265 w 2433711"/>
              <a:gd name="connsiteY11" fmla="*/ 407963 h 478302"/>
              <a:gd name="connsiteX12" fmla="*/ 1153551 w 2433711"/>
              <a:gd name="connsiteY12" fmla="*/ 450167 h 478302"/>
              <a:gd name="connsiteX13" fmla="*/ 1505243 w 2433711"/>
              <a:gd name="connsiteY13" fmla="*/ 478302 h 478302"/>
              <a:gd name="connsiteX14" fmla="*/ 2236763 w 2433711"/>
              <a:gd name="connsiteY14" fmla="*/ 464234 h 478302"/>
              <a:gd name="connsiteX15" fmla="*/ 2391508 w 2433711"/>
              <a:gd name="connsiteY15" fmla="*/ 422031 h 478302"/>
              <a:gd name="connsiteX16" fmla="*/ 2433711 w 2433711"/>
              <a:gd name="connsiteY16" fmla="*/ 407963 h 47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433711" h="478302">
                <a:moveTo>
                  <a:pt x="0" y="0"/>
                </a:moveTo>
                <a:cubicBezTo>
                  <a:pt x="42203" y="42203"/>
                  <a:pt x="80758" y="88401"/>
                  <a:pt x="126609" y="126610"/>
                </a:cubicBezTo>
                <a:cubicBezTo>
                  <a:pt x="138001" y="136103"/>
                  <a:pt x="156097" y="133048"/>
                  <a:pt x="168812" y="140677"/>
                </a:cubicBezTo>
                <a:cubicBezTo>
                  <a:pt x="180185" y="147501"/>
                  <a:pt x="185432" y="162232"/>
                  <a:pt x="196948" y="168813"/>
                </a:cubicBezTo>
                <a:cubicBezTo>
                  <a:pt x="220495" y="182268"/>
                  <a:pt x="278892" y="200817"/>
                  <a:pt x="309489" y="211016"/>
                </a:cubicBezTo>
                <a:cubicBezTo>
                  <a:pt x="318868" y="220394"/>
                  <a:pt x="326589" y="231794"/>
                  <a:pt x="337625" y="239151"/>
                </a:cubicBezTo>
                <a:cubicBezTo>
                  <a:pt x="401076" y="281452"/>
                  <a:pt x="424083" y="267970"/>
                  <a:pt x="506437" y="295422"/>
                </a:cubicBezTo>
                <a:cubicBezTo>
                  <a:pt x="607625" y="329152"/>
                  <a:pt x="481262" y="288229"/>
                  <a:pt x="604911" y="323557"/>
                </a:cubicBezTo>
                <a:cubicBezTo>
                  <a:pt x="619169" y="327631"/>
                  <a:pt x="632808" y="333723"/>
                  <a:pt x="647114" y="337625"/>
                </a:cubicBezTo>
                <a:cubicBezTo>
                  <a:pt x="684420" y="347799"/>
                  <a:pt x="722141" y="356382"/>
                  <a:pt x="759655" y="365760"/>
                </a:cubicBezTo>
                <a:cubicBezTo>
                  <a:pt x="778412" y="370449"/>
                  <a:pt x="797975" y="372648"/>
                  <a:pt x="815926" y="379828"/>
                </a:cubicBezTo>
                <a:cubicBezTo>
                  <a:pt x="839372" y="389206"/>
                  <a:pt x="861684" y="402179"/>
                  <a:pt x="886265" y="407963"/>
                </a:cubicBezTo>
                <a:cubicBezTo>
                  <a:pt x="897590" y="410628"/>
                  <a:pt x="1109151" y="446005"/>
                  <a:pt x="1153551" y="450167"/>
                </a:cubicBezTo>
                <a:cubicBezTo>
                  <a:pt x="1270643" y="461144"/>
                  <a:pt x="1505243" y="478302"/>
                  <a:pt x="1505243" y="478302"/>
                </a:cubicBezTo>
                <a:lnTo>
                  <a:pt x="2236763" y="464234"/>
                </a:lnTo>
                <a:cubicBezTo>
                  <a:pt x="2281213" y="462674"/>
                  <a:pt x="2352601" y="435000"/>
                  <a:pt x="2391508" y="422031"/>
                </a:cubicBezTo>
                <a:lnTo>
                  <a:pt x="2433711" y="407963"/>
                </a:ln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61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3" grpId="0" animBg="1"/>
      <p:bldP spid="44" grpId="0" animBg="1"/>
      <p:bldP spid="45" grpId="0" animBg="1"/>
      <p:bldP spid="46" grpId="0" animBg="1"/>
      <p:bldP spid="48" grpId="0" animBg="1"/>
      <p:bldP spid="50" grpId="0" animBg="1"/>
      <p:bldP spid="5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2108877" y="398187"/>
            <a:ext cx="9983061" cy="738664"/>
            <a:chOff x="3644614" y="404105"/>
            <a:chExt cx="9172381" cy="738664"/>
          </a:xfrm>
        </p:grpSpPr>
        <p:sp>
          <p:nvSpPr>
            <p:cNvPr id="13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5841244" y="872977"/>
              <a:ext cx="6975751" cy="86661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4614" y="404105"/>
              <a:ext cx="206712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400" b="1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HOẠT ĐỘNG THỰC HÀNH</a:t>
              </a:r>
              <a:endParaRPr lang="zh-CN" altLang="en-US" sz="2400" b="1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337C09D-E26C-4BB8-9ECB-88CCA923F4A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846" t="25835" r="47962" b="64519"/>
          <a:stretch/>
        </p:blipFill>
        <p:spPr>
          <a:xfrm>
            <a:off x="745588" y="19558"/>
            <a:ext cx="1616508" cy="1495923"/>
          </a:xfrm>
          <a:prstGeom prst="rect">
            <a:avLst/>
          </a:prstGeom>
        </p:spPr>
      </p:pic>
      <p:sp>
        <p:nvSpPr>
          <p:cNvPr id="17" name="Thought Bubble: Cloud 11">
            <a:extLst>
              <a:ext uri="{FF2B5EF4-FFF2-40B4-BE49-F238E27FC236}">
                <a16:creationId xmlns:a16="http://schemas.microsoft.com/office/drawing/2014/main" id="{F136A993-89A3-406F-A951-9C669EF6B4C3}"/>
              </a:ext>
            </a:extLst>
          </p:cNvPr>
          <p:cNvSpPr/>
          <p:nvPr/>
        </p:nvSpPr>
        <p:spPr>
          <a:xfrm>
            <a:off x="287902" y="1257515"/>
            <a:ext cx="11648049" cy="1893925"/>
          </a:xfrm>
          <a:prstGeom prst="cloudCallout">
            <a:avLst>
              <a:gd name="adj1" fmla="val -16617"/>
              <a:gd name="adj2" fmla="val -5812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2.Em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có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nhận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xét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gì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về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ngôi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nhà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của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mình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sau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khi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được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vệ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3000" b="1" dirty="0" err="1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sinh</a:t>
            </a:r>
            <a:r>
              <a:rPr lang="en-US" altLang="zh-CN" sz="3000" b="1" dirty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64"/>
          <a:stretch/>
        </p:blipFill>
        <p:spPr>
          <a:xfrm>
            <a:off x="971978" y="3042491"/>
            <a:ext cx="6450716" cy="3911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960" y="3566867"/>
            <a:ext cx="3483582" cy="3065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2133735" y="76659"/>
            <a:ext cx="9983061" cy="738664"/>
            <a:chOff x="3644614" y="404105"/>
            <a:chExt cx="9172381" cy="738664"/>
          </a:xfrm>
        </p:grpSpPr>
        <p:sp>
          <p:nvSpPr>
            <p:cNvPr id="13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5841244" y="872977"/>
              <a:ext cx="6975751" cy="86661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4614" y="404105"/>
              <a:ext cx="206712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400" b="1" dirty="0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HOẠT ĐỘNG THỰC HÀNH</a:t>
              </a:r>
              <a:endParaRPr lang="zh-CN" altLang="en-US" sz="2400" b="1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337C09D-E26C-4BB8-9ECB-88CCA923F4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846" t="25835" r="47962" b="64519"/>
          <a:stretch/>
        </p:blipFill>
        <p:spPr>
          <a:xfrm>
            <a:off x="517227" y="-349775"/>
            <a:ext cx="1616508" cy="1495923"/>
          </a:xfrm>
          <a:prstGeom prst="rect">
            <a:avLst/>
          </a:prstGeom>
        </p:spPr>
      </p:pic>
      <p:sp>
        <p:nvSpPr>
          <p:cNvPr id="9" name="文本框 32">
            <a:extLst>
              <a:ext uri="{FF2B5EF4-FFF2-40B4-BE49-F238E27FC236}">
                <a16:creationId xmlns:a16="http://schemas.microsoft.com/office/drawing/2014/main" id="{E30AE6DF-B0C5-4E69-814A-E75E1918F75B}"/>
              </a:ext>
            </a:extLst>
          </p:cNvPr>
          <p:cNvSpPr txBox="1"/>
          <p:nvPr/>
        </p:nvSpPr>
        <p:spPr>
          <a:xfrm>
            <a:off x="1479926" y="837333"/>
            <a:ext cx="10193490" cy="105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defTabSz="457200">
              <a:defRPr/>
            </a:pPr>
            <a:r>
              <a:rPr lang="en-US" altLang="zh-CN" sz="28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3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.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Sắp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xếp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hình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dưới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đây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theo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đúng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trình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tự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bước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thực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hiện</a:t>
            </a:r>
            <a:r>
              <a:rPr lang="en-US" altLang="zh-CN" sz="2400" b="1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.</a:t>
            </a:r>
          </a:p>
          <a:p>
            <a:pPr defTabSz="457200">
              <a:defRPr/>
            </a:pPr>
            <a:endParaRPr lang="en-US" altLang="zh-CN" sz="2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32">
            <a:extLst>
              <a:ext uri="{FF2B5EF4-FFF2-40B4-BE49-F238E27FC236}">
                <a16:creationId xmlns:a16="http://schemas.microsoft.com/office/drawing/2014/main" id="{D0DB6253-C0A6-4E04-B64E-CE518622A3A6}"/>
              </a:ext>
            </a:extLst>
          </p:cNvPr>
          <p:cNvSpPr txBox="1"/>
          <p:nvPr/>
        </p:nvSpPr>
        <p:spPr>
          <a:xfrm>
            <a:off x="561094" y="2087855"/>
            <a:ext cx="1837664" cy="496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defTabSz="457200">
              <a:defRPr/>
            </a:pPr>
            <a:r>
              <a:rPr lang="en-US" altLang="zh-CN" sz="24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Quét</a:t>
            </a:r>
            <a:r>
              <a:rPr lang="en-US" altLang="zh-CN" sz="24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nhà</a:t>
            </a:r>
            <a:endParaRPr lang="en-US" altLang="zh-CN" sz="2400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C8A8C74-5755-49A7-A1A2-ABD47572C7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308" t="18651" r="46152" b="39277"/>
          <a:stretch/>
        </p:blipFill>
        <p:spPr>
          <a:xfrm>
            <a:off x="2484371" y="1928662"/>
            <a:ext cx="2245758" cy="2396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AE85B6-1888-4937-8D0F-DBC8F0AE9C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654" t="18651" r="26965" b="39277"/>
          <a:stretch/>
        </p:blipFill>
        <p:spPr>
          <a:xfrm>
            <a:off x="5028211" y="1905269"/>
            <a:ext cx="2245757" cy="2396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F69145C-0EFE-453C-949A-4906EEA915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011" t="18651" r="8962" b="39277"/>
          <a:stretch/>
        </p:blipFill>
        <p:spPr>
          <a:xfrm>
            <a:off x="7441117" y="1937761"/>
            <a:ext cx="2309276" cy="2396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66A0FEE-1FB7-4B99-897F-3E6A0E0D98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53" t="22756" r="47769" b="39677"/>
          <a:stretch/>
        </p:blipFill>
        <p:spPr>
          <a:xfrm>
            <a:off x="2484371" y="4465586"/>
            <a:ext cx="2148566" cy="2364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B74F95F-8638-48AF-9C05-82DD5BD31D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936" t="22756" r="35795" b="39677"/>
          <a:stretch/>
        </p:blipFill>
        <p:spPr>
          <a:xfrm>
            <a:off x="4965502" y="4494886"/>
            <a:ext cx="1990761" cy="2364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8014625-FA6E-4690-A977-39825B730F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4174" t="22756" r="19278" b="39677"/>
          <a:stretch/>
        </p:blipFill>
        <p:spPr>
          <a:xfrm>
            <a:off x="7288828" y="4494886"/>
            <a:ext cx="2184216" cy="2364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5246938-06F6-4723-815F-D0BC4E8C04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178" t="22756" r="5833" b="39677"/>
          <a:stretch/>
        </p:blipFill>
        <p:spPr>
          <a:xfrm>
            <a:off x="9750393" y="4465017"/>
            <a:ext cx="1846396" cy="2364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文本框 32">
            <a:extLst>
              <a:ext uri="{FF2B5EF4-FFF2-40B4-BE49-F238E27FC236}">
                <a16:creationId xmlns:a16="http://schemas.microsoft.com/office/drawing/2014/main" id="{BECDC81E-6805-4DDC-8BD0-F2B4C67D3777}"/>
              </a:ext>
            </a:extLst>
          </p:cNvPr>
          <p:cNvSpPr txBox="1"/>
          <p:nvPr/>
        </p:nvSpPr>
        <p:spPr>
          <a:xfrm>
            <a:off x="371839" y="4874143"/>
            <a:ext cx="2589635" cy="496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defTabSz="457200">
              <a:defRPr/>
            </a:pPr>
            <a:r>
              <a:rPr lang="en-US" altLang="zh-CN" sz="24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Rửa</a:t>
            </a:r>
            <a:r>
              <a:rPr lang="en-US" altLang="zh-CN" sz="24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cốc</a:t>
            </a:r>
            <a:r>
              <a:rPr lang="en-US" altLang="zh-CN" sz="24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chén</a:t>
            </a:r>
            <a:endParaRPr lang="en-US" altLang="zh-CN" sz="2400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50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554310" y="410250"/>
            <a:ext cx="11636103" cy="615553"/>
            <a:chOff x="1106760" y="631544"/>
            <a:chExt cx="11636103" cy="615553"/>
          </a:xfrm>
        </p:grpSpPr>
        <p:sp>
          <p:nvSpPr>
            <p:cNvPr id="7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4229100" y="939320"/>
              <a:ext cx="8513763" cy="45719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6760" y="631544"/>
              <a:ext cx="3255323" cy="6155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4000" b="1" dirty="0" err="1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Thông</a:t>
              </a:r>
              <a:r>
                <a:rPr lang="en-US" altLang="zh-CN" sz="4000" b="1" dirty="0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 </a:t>
              </a:r>
              <a:r>
                <a:rPr lang="en-US" altLang="zh-CN" sz="4000" b="1" dirty="0" err="1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điệp</a:t>
              </a:r>
              <a:endParaRPr lang="zh-CN" altLang="en-US" sz="4000" b="1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DFC4DD6F-BAFC-4713-8E98-48092D006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088" y="1177446"/>
            <a:ext cx="10396601" cy="526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8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文字, 地图&#10;&#10;已生成高可信度的说明">
            <a:extLst>
              <a:ext uri="{FF2B5EF4-FFF2-40B4-BE49-F238E27FC236}">
                <a16:creationId xmlns:a16="http://schemas.microsoft.com/office/drawing/2014/main" id="{6CC75F74-8664-402D-91BD-BA46152CE6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498"/>
            <a:ext cx="12190413" cy="6857107"/>
          </a:xfrm>
          <a:prstGeom prst="rect">
            <a:avLst/>
          </a:prstGeom>
        </p:spPr>
      </p:pic>
      <p:pic>
        <p:nvPicPr>
          <p:cNvPr id="12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E2E2DAA7-8599-47C5-87B5-5D8532D5D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9" name="WordArt 12">
            <a:extLst>
              <a:ext uri="{FF2B5EF4-FFF2-40B4-BE49-F238E27FC236}">
                <a16:creationId xmlns:a16="http://schemas.microsoft.com/office/drawing/2014/main" id="{F979D09F-69D8-4DB4-B9B5-B16E6CAF3D0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82642" y="1897441"/>
            <a:ext cx="9601200" cy="17525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kern="10" dirty="0"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 THÀNH CẢM ƠN CÁC THẦY CÔ</a:t>
            </a:r>
          </a:p>
          <a:p>
            <a:pPr algn="ctr"/>
            <a:r>
              <a:rPr lang="en-US" sz="3600" b="1" kern="10" dirty="0">
                <a:solidFill>
                  <a:srgbClr val="00206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 HỌC GIỎI!</a:t>
            </a:r>
          </a:p>
        </p:txBody>
      </p:sp>
    </p:spTree>
    <p:extLst>
      <p:ext uri="{BB962C8B-B14F-4D97-AF65-F5344CB8AC3E}">
        <p14:creationId xmlns:p14="http://schemas.microsoft.com/office/powerpoint/2010/main" val="260053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956 0.41518 L -0.01133 -0.35964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2" y="-38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1850" y="-544788"/>
            <a:ext cx="7938562" cy="68571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72416">
            <a:off x="-711107" y="-989231"/>
            <a:ext cx="3530140" cy="353014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8E50431-3E87-7F49-B231-7F957EC43D6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364" y="1241"/>
            <a:ext cx="6857107" cy="685710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AD1D7B-EAE3-A94F-8C57-DBD669BED33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3916" y="1937270"/>
            <a:ext cx="2488876" cy="24888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7DB66FE-C23F-4409-BE91-666E1494560D}"/>
              </a:ext>
            </a:extLst>
          </p:cNvPr>
          <p:cNvSpPr txBox="1"/>
          <p:nvPr/>
        </p:nvSpPr>
        <p:spPr>
          <a:xfrm>
            <a:off x="6257942" y="3181709"/>
            <a:ext cx="6417995" cy="101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9">
              <a:defRPr/>
            </a:pPr>
            <a:r>
              <a:rPr lang="en-US" sz="5999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5999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999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5999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15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F234587-AF8F-4BAA-ABDE-9D3F5500A2BB}"/>
              </a:ext>
            </a:extLst>
          </p:cNvPr>
          <p:cNvGrpSpPr/>
          <p:nvPr/>
        </p:nvGrpSpPr>
        <p:grpSpPr>
          <a:xfrm>
            <a:off x="2968602" y="1390389"/>
            <a:ext cx="7250898" cy="3670126"/>
            <a:chOff x="2829935" y="3550985"/>
            <a:chExt cx="7251842" cy="2018182"/>
          </a:xfrm>
        </p:grpSpPr>
        <p:sp>
          <p:nvSpPr>
            <p:cNvPr id="6" name="Rounded Rectangle 5"/>
            <p:cNvSpPr/>
            <p:nvPr/>
          </p:nvSpPr>
          <p:spPr>
            <a:xfrm>
              <a:off x="2829935" y="3793226"/>
              <a:ext cx="7251842" cy="1775941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908323" y="3980560"/>
              <a:ext cx="7095067" cy="14906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4014393" y="3557950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8993858" y="3550985"/>
              <a:ext cx="114128" cy="522188"/>
            </a:xfrm>
            <a:prstGeom prst="roundRect">
              <a:avLst/>
            </a:prstGeom>
            <a:scene3d>
              <a:camera prst="orthographicFront"/>
              <a:lightRig rig="threePt" dir="t"/>
            </a:scene3d>
            <a:sp3d>
              <a:bevelT prst="convex"/>
            </a:sp3d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BFAB66E-FABC-479A-AD73-8CFF1151BCDE}"/>
              </a:ext>
            </a:extLst>
          </p:cNvPr>
          <p:cNvGrpSpPr/>
          <p:nvPr/>
        </p:nvGrpSpPr>
        <p:grpSpPr>
          <a:xfrm>
            <a:off x="176679" y="81637"/>
            <a:ext cx="2537110" cy="1969478"/>
            <a:chOff x="-2489582" y="2641097"/>
            <a:chExt cx="2537440" cy="1969734"/>
          </a:xfrm>
        </p:grpSpPr>
        <p:sp>
          <p:nvSpPr>
            <p:cNvPr id="13" name="Cloud 12"/>
            <p:cNvSpPr/>
            <p:nvPr/>
          </p:nvSpPr>
          <p:spPr>
            <a:xfrm rot="12142935">
              <a:off x="-2489582" y="2641097"/>
              <a:ext cx="2537440" cy="1969734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loud 13"/>
            <p:cNvSpPr/>
            <p:nvPr/>
          </p:nvSpPr>
          <p:spPr>
            <a:xfrm rot="12142935">
              <a:off x="-2425194" y="2813121"/>
              <a:ext cx="2342250" cy="1652982"/>
            </a:xfrm>
            <a:prstGeom prst="cloud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3238532" y="2541368"/>
            <a:ext cx="7411983" cy="1754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99" b="1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TRÁNH NGỘ ĐỘC KHI Ở NHÀ.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7B469F-4C6B-4890-B36E-0022CEEE7647}"/>
              </a:ext>
            </a:extLst>
          </p:cNvPr>
          <p:cNvSpPr/>
          <p:nvPr/>
        </p:nvSpPr>
        <p:spPr>
          <a:xfrm>
            <a:off x="1412031" y="2446659"/>
            <a:ext cx="1748123" cy="1683109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1659929" y="2971748"/>
            <a:ext cx="1510267" cy="6462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3600" b="1" dirty="0">
                <a:solidFill>
                  <a:schemeClr val="bg1"/>
                </a:solidFill>
                <a:latin typeface="Arial Rounded MT Bold" panose="020F0704030504030204" pitchFamily="34" charset="0"/>
              </a:rPr>
              <a:t>3</a:t>
            </a:r>
            <a:endParaRPr lang="en-US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941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08" y="-747327"/>
            <a:ext cx="11337084" cy="763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943" y="32554"/>
            <a:ext cx="7961247" cy="467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45781" y="1137665"/>
            <a:ext cx="6431570" cy="1421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17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Điền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tiếp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sau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:</a:t>
            </a:r>
          </a:p>
          <a:p>
            <a:pPr algn="ctr" defTabSz="1097170"/>
            <a:r>
              <a:rPr lang="en-US" sz="4320" dirty="0" err="1">
                <a:solidFill>
                  <a:prstClr val="white"/>
                </a:solidFill>
                <a:latin typeface="Calibri"/>
              </a:rPr>
              <a:t>Ăn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chín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uống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….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4BFCD4-B388-4580-A626-7F189C1FE7CE}"/>
              </a:ext>
            </a:extLst>
          </p:cNvPr>
          <p:cNvSpPr txBox="1"/>
          <p:nvPr/>
        </p:nvSpPr>
        <p:spPr>
          <a:xfrm>
            <a:off x="2863619" y="2577174"/>
            <a:ext cx="6431570" cy="757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17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Đáp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án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Sôi</a:t>
            </a:r>
            <a:endParaRPr lang="en-US" sz="4320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072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Untitled (3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08" y="-747327"/>
            <a:ext cx="11337084" cy="763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ình ảnh có li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42" y1="8333" x2="4688" y2="94504"/>
                        <a14:foregroundMark x1="2813" y1="11170" x2="52083" y2="7092"/>
                        <a14:foregroundMark x1="49271" y1="7801" x2="96146" y2="9397"/>
                        <a14:foregroundMark x1="96146" y1="9043" x2="97083" y2="92199"/>
                        <a14:foregroundMark x1="3333" y1="95745" x2="97083" y2="92199"/>
                        <a14:foregroundMark x1="16250" y1="85638" x2="28021" y2="92553"/>
                        <a14:foregroundMark x1="24792" y1="84574" x2="27396" y2="90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943" y="32554"/>
            <a:ext cx="7961247" cy="4677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1288" y="1752434"/>
            <a:ext cx="6203134" cy="757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097170"/>
            <a:r>
              <a:rPr lang="en-US" sz="4320" dirty="0">
                <a:solidFill>
                  <a:prstClr val="white"/>
                </a:solidFill>
                <a:latin typeface="Calibri"/>
              </a:rPr>
              <a:t>Chai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dầu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ăn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nên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để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ở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đâu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22422B-36FF-4988-A41B-A3A07088D70C}"/>
              </a:ext>
            </a:extLst>
          </p:cNvPr>
          <p:cNvSpPr txBox="1"/>
          <p:nvPr/>
        </p:nvSpPr>
        <p:spPr>
          <a:xfrm>
            <a:off x="3705811" y="2790713"/>
            <a:ext cx="3878698" cy="7570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097170"/>
            <a:r>
              <a:rPr lang="en-US" sz="4320" dirty="0" err="1">
                <a:solidFill>
                  <a:prstClr val="white"/>
                </a:solidFill>
                <a:latin typeface="Calibri"/>
              </a:rPr>
              <a:t>Đáp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prstClr val="white"/>
                </a:solidFill>
                <a:latin typeface="Calibri"/>
              </a:rPr>
              <a:t>án</a:t>
            </a:r>
            <a:r>
              <a:rPr lang="en-US" sz="4320" dirty="0">
                <a:solidFill>
                  <a:prstClr val="white"/>
                </a:solidFill>
                <a:latin typeface="Calibri"/>
              </a:rPr>
              <a:t>: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Kệ</a:t>
            </a:r>
            <a:r>
              <a:rPr lang="en-US" sz="4320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gia</a:t>
            </a:r>
            <a:r>
              <a:rPr lang="en-US" sz="4320" dirty="0">
                <a:solidFill>
                  <a:srgbClr val="FFFF00"/>
                </a:solidFill>
                <a:latin typeface="Calibri"/>
              </a:rPr>
              <a:t> </a:t>
            </a:r>
            <a:r>
              <a:rPr lang="en-US" sz="4320" dirty="0" err="1">
                <a:solidFill>
                  <a:srgbClr val="FFFF00"/>
                </a:solidFill>
                <a:latin typeface="Calibri"/>
              </a:rPr>
              <a:t>vị</a:t>
            </a:r>
            <a:endParaRPr lang="en-US" sz="4320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64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915193" y="2180529"/>
            <a:ext cx="10361613" cy="1471613"/>
          </a:xfrm>
        </p:spPr>
        <p:txBody>
          <a:bodyPr>
            <a:normAutofit fontScale="90000"/>
          </a:bodyPr>
          <a:lstStyle/>
          <a:p>
            <a:r>
              <a:rPr lang="en-US" dirty="0"/>
              <a:t>       </a:t>
            </a:r>
            <a:r>
              <a:rPr lang="en-US" dirty="0" err="1"/>
              <a:t>Hằng</a:t>
            </a:r>
            <a:r>
              <a:rPr lang="en-US" dirty="0"/>
              <a:t> </a:t>
            </a:r>
            <a:r>
              <a:rPr lang="en-US" dirty="0" err="1"/>
              <a:t>ngày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làm</a:t>
            </a:r>
            <a:r>
              <a:rPr lang="en-US" dirty="0"/>
              <a:t>      </a:t>
            </a:r>
            <a:r>
              <a:rPr lang="en-US" dirty="0" err="1"/>
              <a:t>gì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vệ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ở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345613" y="6357938"/>
            <a:ext cx="2844800" cy="365125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51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88F63071-E970-4D56-9796-0689C430D7FD}"/>
              </a:ext>
            </a:extLst>
          </p:cNvPr>
          <p:cNvCxnSpPr>
            <a:cxnSpLocks/>
          </p:cNvCxnSpPr>
          <p:nvPr/>
        </p:nvCxnSpPr>
        <p:spPr>
          <a:xfrm>
            <a:off x="3487510" y="3646479"/>
            <a:ext cx="527685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E2E2DAA7-8599-47C5-87B5-5D8532D5D2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7" name="文本框 7">
            <a:extLst>
              <a:ext uri="{FF2B5EF4-FFF2-40B4-BE49-F238E27FC236}">
                <a16:creationId xmlns:a16="http://schemas.microsoft.com/office/drawing/2014/main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9950" y="2597601"/>
            <a:ext cx="953177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6000" u="sng" dirty="0" err="1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Môn</a:t>
            </a:r>
            <a:r>
              <a:rPr lang="en-US" altLang="zh-CN" sz="6000" u="sng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:</a:t>
            </a:r>
            <a:r>
              <a:rPr lang="en-US" altLang="zh-CN" sz="6000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Tự</a:t>
            </a:r>
            <a:r>
              <a:rPr lang="en-US" altLang="zh-CN" sz="6000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nhiên-Xã</a:t>
            </a:r>
            <a:r>
              <a:rPr lang="en-US" altLang="zh-CN" sz="6000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hội</a:t>
            </a:r>
            <a:endParaRPr lang="en-US" altLang="zh-CN" sz="6000" dirty="0">
              <a:solidFill>
                <a:srgbClr val="24896B"/>
              </a:solidFill>
              <a:latin typeface="Times New Roman" panose="02020603050405020304" pitchFamily="18" charset="0"/>
              <a:ea typeface="华文中宋" panose="02010600040101010101" pitchFamily="2" charset="-122"/>
              <a:cs typeface="Times New Roman" panose="02020603050405020304" pitchFamily="18" charset="0"/>
            </a:endParaRPr>
          </a:p>
          <a:p>
            <a:pPr algn="ctr" defTabSz="685800"/>
            <a:r>
              <a:rPr lang="en-US" altLang="zh-CN" sz="6000" u="sng" dirty="0" err="1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6000" u="sng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4: </a:t>
            </a:r>
            <a:r>
              <a:rPr lang="en-US" altLang="zh-CN" sz="6000" dirty="0" err="1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Giữ</a:t>
            </a:r>
            <a:r>
              <a:rPr lang="en-US" altLang="zh-CN" sz="6000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sạch</a:t>
            </a:r>
            <a:r>
              <a:rPr lang="en-US" altLang="zh-CN" sz="6000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err="1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nhà</a:t>
            </a:r>
            <a:r>
              <a:rPr lang="en-US" altLang="zh-CN" sz="6000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ở ( </a:t>
            </a:r>
            <a:r>
              <a:rPr lang="en-US" altLang="zh-CN" sz="6000" dirty="0" err="1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1) </a:t>
            </a:r>
          </a:p>
        </p:txBody>
      </p:sp>
      <p:sp>
        <p:nvSpPr>
          <p:cNvPr id="11" name="文本框 7">
            <a:extLst>
              <a:ext uri="{FF2B5EF4-FFF2-40B4-BE49-F238E27FC236}">
                <a16:creationId xmlns:a16="http://schemas.microsoft.com/office/drawing/2014/main" id="{64792564-DF4A-4BA1-A29C-F39FC7D066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5997" y="1646770"/>
            <a:ext cx="87398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defTabSz="685800"/>
            <a:r>
              <a:rPr lang="en-US" altLang="zh-CN" sz="4800" dirty="0" err="1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Thứ</a:t>
            </a:r>
            <a:r>
              <a:rPr lang="en-US" altLang="zh-CN" sz="4800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Ba </a:t>
            </a:r>
            <a:r>
              <a:rPr lang="en-US" altLang="zh-CN" sz="4800" dirty="0" err="1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ngày</a:t>
            </a:r>
            <a:r>
              <a:rPr lang="en-US" altLang="zh-CN" sz="4800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30 </a:t>
            </a:r>
            <a:r>
              <a:rPr lang="en-US" altLang="zh-CN" sz="4800" dirty="0" err="1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tháng</a:t>
            </a:r>
            <a:r>
              <a:rPr lang="en-US" altLang="zh-CN" sz="4800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9 </a:t>
            </a:r>
            <a:r>
              <a:rPr lang="en-US" altLang="zh-CN" sz="4800" dirty="0" err="1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năm</a:t>
            </a:r>
            <a:r>
              <a:rPr lang="en-US" altLang="zh-CN" sz="4800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</a:rPr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0FC0F70-AC76-4EA2-86EB-0B407A4ACBB5}"/>
              </a:ext>
            </a:extLst>
          </p:cNvPr>
          <p:cNvGrpSpPr/>
          <p:nvPr/>
        </p:nvGrpSpPr>
        <p:grpSpPr>
          <a:xfrm>
            <a:off x="2207351" y="195294"/>
            <a:ext cx="9983061" cy="738664"/>
            <a:chOff x="3644614" y="404105"/>
            <a:chExt cx="9172381" cy="738664"/>
          </a:xfrm>
        </p:grpSpPr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4C0791A-6676-4043-BBF1-DD2993D19C98}"/>
                </a:ext>
              </a:extLst>
            </p:cNvPr>
            <p:cNvSpPr/>
            <p:nvPr/>
          </p:nvSpPr>
          <p:spPr>
            <a:xfrm flipV="1">
              <a:off x="5841244" y="872977"/>
              <a:ext cx="6975751" cy="86661"/>
            </a:xfrm>
            <a:prstGeom prst="rect">
              <a:avLst/>
            </a:prstGeom>
            <a:solidFill>
              <a:srgbClr val="2489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E9BB0E5B-E5F4-4490-B3C7-C915B81DF5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4614" y="404105"/>
              <a:ext cx="2067125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en-US" altLang="zh-CN" sz="2400" b="1">
                  <a:solidFill>
                    <a:srgbClr val="24896B"/>
                  </a:solidFill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HOẠT ĐỘNG KHÁM PHÁ</a:t>
              </a:r>
              <a:endParaRPr lang="zh-CN" altLang="en-US" sz="2400" b="1" dirty="0">
                <a:solidFill>
                  <a:srgbClr val="24896B"/>
                </a:solidFill>
                <a:latin typeface="Times New Roman" panose="02020603050405020304" pitchFamily="18" charset="0"/>
                <a:ea typeface="华文中宋" panose="02010600040101010101" pitchFamily="2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744449" y="805199"/>
            <a:ext cx="8129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1.Các bạn trong các hình dưới đây đang làm gì?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44058B-D96B-4335-9EC1-86D2DACF5A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885" t="27476" r="84538" b="54053"/>
          <a:stretch/>
        </p:blipFill>
        <p:spPr>
          <a:xfrm>
            <a:off x="1065374" y="108947"/>
            <a:ext cx="1358154" cy="9399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1F6742-4E26-4172-B640-1FA9AC627B8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69" t="23580" r="73808" b="32303"/>
          <a:stretch/>
        </p:blipFill>
        <p:spPr>
          <a:xfrm>
            <a:off x="1744450" y="1833143"/>
            <a:ext cx="4078125" cy="2187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488BDF-CB04-4846-BB17-BA2CE767E61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38" t="23580" r="37577" b="32303"/>
          <a:stretch/>
        </p:blipFill>
        <p:spPr>
          <a:xfrm>
            <a:off x="6441141" y="1833143"/>
            <a:ext cx="4037034" cy="2287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0B90D-FC2B-4588-9E60-A0B18622969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000" t="23580" r="73577" b="32303"/>
          <a:stretch/>
        </p:blipFill>
        <p:spPr>
          <a:xfrm>
            <a:off x="1744449" y="4203490"/>
            <a:ext cx="4185703" cy="24393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DE9AC7-F964-4F06-959A-B29BF422A1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539" t="23580" r="37576" b="32303"/>
          <a:stretch/>
        </p:blipFill>
        <p:spPr>
          <a:xfrm>
            <a:off x="6333565" y="4203489"/>
            <a:ext cx="4097954" cy="2439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94123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4449" y="970080"/>
            <a:ext cx="6095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B1F6742-4E26-4172-B640-1FA9AC627B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69" t="23580" r="73808" b="32303"/>
          <a:stretch/>
        </p:blipFill>
        <p:spPr>
          <a:xfrm>
            <a:off x="1744450" y="1833143"/>
            <a:ext cx="4078125" cy="21875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2488BDF-CB04-4846-BB17-BA2CE767E6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538" t="23580" r="37577" b="32303"/>
          <a:stretch/>
        </p:blipFill>
        <p:spPr>
          <a:xfrm>
            <a:off x="6441141" y="1833143"/>
            <a:ext cx="4037034" cy="22878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0B90D-FC2B-4588-9E60-A0B1862296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00" t="23580" r="73577" b="32303"/>
          <a:stretch/>
        </p:blipFill>
        <p:spPr>
          <a:xfrm>
            <a:off x="1744449" y="4203490"/>
            <a:ext cx="4185703" cy="24393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8DE9AC7-F964-4F06-959A-B29BF422A1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539" t="23580" r="37576" b="32303"/>
          <a:stretch/>
        </p:blipFill>
        <p:spPr>
          <a:xfrm>
            <a:off x="6333565" y="4203489"/>
            <a:ext cx="4097954" cy="24393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4297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绿色卡通教育说课公开课课件PPT模板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6170</TotalTime>
  <Words>325</Words>
  <Application>Microsoft Office PowerPoint</Application>
  <PresentationFormat>Custom</PresentationFormat>
  <Paragraphs>55</Paragraphs>
  <Slides>16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44" baseType="lpstr">
      <vt:lpstr>微软雅黑</vt:lpstr>
      <vt:lpstr>微软雅黑</vt:lpstr>
      <vt:lpstr>宋体</vt:lpstr>
      <vt:lpstr>宋体</vt:lpstr>
      <vt:lpstr>Arial</vt:lpstr>
      <vt:lpstr>Arial Black</vt:lpstr>
      <vt:lpstr>Arial Rounded MT Bold</vt:lpstr>
      <vt:lpstr>Arial-Rounded</vt:lpstr>
      <vt:lpstr>Calibri</vt:lpstr>
      <vt:lpstr>DengXian</vt:lpstr>
      <vt:lpstr>DengXian</vt:lpstr>
      <vt:lpstr>Impact</vt:lpstr>
      <vt:lpstr>ITC Avant Garde Std Bk</vt:lpstr>
      <vt:lpstr>LiHei Pro</vt:lpstr>
      <vt:lpstr>Open Sans Extrabold</vt:lpstr>
      <vt:lpstr>Signika</vt:lpstr>
      <vt:lpstr>华文中宋</vt:lpstr>
      <vt:lpstr>Times New Roman</vt:lpstr>
      <vt:lpstr>迷你简汉真广标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Hằng ngày các  em thường làm      gì để vệ sinh nhà ở của mình?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绿色卡通教育说课公开课课件PPT模板</dc:title>
  <dc:creator>lzj</dc:creator>
  <cp:lastModifiedBy>Admin</cp:lastModifiedBy>
  <cp:revision>3283</cp:revision>
  <dcterms:created xsi:type="dcterms:W3CDTF">2015-12-01T09:06:39Z</dcterms:created>
  <dcterms:modified xsi:type="dcterms:W3CDTF">2025-09-30T14:36:11Z</dcterms:modified>
</cp:coreProperties>
</file>